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8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4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A2CB-9EB4-4CF4-958B-3A822BC023E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72B0-9EFB-40CA-8F55-F79730F8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 : JavaScript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rgbClr val="002060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JQ : JavaScript Library : </a:t>
            </a:r>
            <a:r>
              <a:rPr lang="en-US" dirty="0" smtClean="0">
                <a:solidFill>
                  <a:srgbClr val="FF0000"/>
                </a:solidFill>
              </a:rPr>
              <a:t>Write Less And Do More </a:t>
            </a:r>
          </a:p>
          <a:p>
            <a:pPr marL="342900" indent="-342900" algn="l">
              <a:buFontTx/>
              <a:buChar char="-"/>
            </a:pPr>
            <a:r>
              <a:rPr lang="en-US" b="1" dirty="0" smtClean="0">
                <a:solidFill>
                  <a:srgbClr val="0070C0"/>
                </a:solidFill>
              </a:rPr>
              <a:t>Select something</a:t>
            </a:r>
            <a:r>
              <a:rPr lang="en-US" dirty="0" smtClean="0">
                <a:solidFill>
                  <a:srgbClr val="FF0000"/>
                </a:solidFill>
              </a:rPr>
              <a:t> (HTML) to do something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JQ Code Browser Independent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Selectors is valid </a:t>
            </a:r>
            <a:r>
              <a:rPr lang="en-US" dirty="0" err="1" smtClean="0">
                <a:solidFill>
                  <a:srgbClr val="FF0000"/>
                </a:solidFill>
              </a:rPr>
              <a:t>jq</a:t>
            </a:r>
            <a:r>
              <a:rPr lang="en-US" dirty="0" smtClean="0">
                <a:solidFill>
                  <a:srgbClr val="FF0000"/>
                </a:solidFill>
              </a:rPr>
              <a:t> selectors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3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6967"/>
          </a:xfrm>
          <a:solidFill>
            <a:schemeClr val="accent2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1-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735651" y="2704563"/>
            <a:ext cx="296214" cy="3090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2772" y="3219717"/>
            <a:ext cx="296214" cy="3090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35651" y="3734871"/>
            <a:ext cx="296214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86412" y="2704563"/>
            <a:ext cx="276895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 By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6412" y="3219717"/>
            <a:ext cx="276895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 By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6412" y="3747748"/>
            <a:ext cx="276895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 By All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859110"/>
            <a:ext cx="4699715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keyword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0451"/>
              </p:ext>
            </p:extLst>
          </p:nvPr>
        </p:nvGraphicFramePr>
        <p:xfrm>
          <a:off x="618186" y="4043964"/>
          <a:ext cx="5768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152"/>
                <a:gridCol w="2884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Moustafa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Ibraheem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Kareem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6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7"/>
            <a:ext cx="10515600" cy="8403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2-clone true with append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6068" y="2781837"/>
            <a:ext cx="1068946" cy="1210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64535" y="2781837"/>
            <a:ext cx="1068946" cy="12106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73002" y="2781837"/>
            <a:ext cx="1068946" cy="12106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1469" y="2781837"/>
            <a:ext cx="1068946" cy="1210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89936" y="2749348"/>
            <a:ext cx="1068946" cy="1210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98403" y="2749348"/>
            <a:ext cx="1068946" cy="12106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06870" y="2749348"/>
            <a:ext cx="1068946" cy="12106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JQ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download JQ Library : Jquery.com</a:t>
            </a:r>
          </a:p>
          <a:p>
            <a:pPr marL="0" indent="0">
              <a:buNone/>
            </a:pPr>
            <a:r>
              <a:rPr lang="en-US" dirty="0" smtClean="0"/>
              <a:t>CDN : </a:t>
            </a:r>
          </a:p>
          <a:p>
            <a:pPr marL="0" indent="0">
              <a:buNone/>
            </a:pPr>
            <a:r>
              <a:rPr lang="en-US" dirty="0" smtClean="0"/>
              <a:t>2- download offline version </a:t>
            </a:r>
          </a:p>
          <a:p>
            <a:pPr marL="0" indent="0">
              <a:buNone/>
            </a:pPr>
            <a:r>
              <a:rPr lang="en-US" dirty="0" smtClean="0"/>
              <a:t>3- use library :</a:t>
            </a:r>
          </a:p>
          <a:p>
            <a:pPr marL="0" indent="0">
              <a:buNone/>
            </a:pPr>
            <a:r>
              <a:rPr lang="en-US" dirty="0" smtClean="0"/>
              <a:t>Include </a:t>
            </a:r>
            <a:r>
              <a:rPr lang="en-US" dirty="0" err="1" smtClean="0"/>
              <a:t>jq</a:t>
            </a:r>
            <a:r>
              <a:rPr lang="en-US" dirty="0" smtClean="0"/>
              <a:t> inside html using script</a:t>
            </a:r>
          </a:p>
          <a:p>
            <a:pPr marL="0" indent="0">
              <a:buNone/>
            </a:pPr>
            <a:r>
              <a:rPr lang="en-US" dirty="0" smtClean="0"/>
              <a:t>4- $ or </a:t>
            </a:r>
            <a:r>
              <a:rPr lang="en-US" dirty="0" err="1" smtClean="0"/>
              <a:t>Jquery</a:t>
            </a:r>
            <a:r>
              <a:rPr lang="en-US" dirty="0" smtClean="0"/>
              <a:t>  =&gt; </a:t>
            </a:r>
            <a:r>
              <a:rPr lang="en-US" dirty="0" err="1" smtClean="0"/>
              <a:t>Jquery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893972" y="2305318"/>
            <a:ext cx="2176529" cy="7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93972" y="3103808"/>
            <a:ext cx="2421228" cy="131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99290" y="1825625"/>
            <a:ext cx="363184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(minified) : production version</a:t>
            </a:r>
          </a:p>
          <a:p>
            <a:r>
              <a:rPr lang="en-US" dirty="0" smtClean="0"/>
              <a:t>Light </a:t>
            </a:r>
          </a:p>
          <a:p>
            <a:r>
              <a:rPr lang="en-US" dirty="0" smtClean="0"/>
              <a:t>More secure </a:t>
            </a:r>
          </a:p>
          <a:p>
            <a:r>
              <a:rPr lang="en-US" b="1" dirty="0" smtClean="0"/>
              <a:t>JQ.min.js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43988" y="4232788"/>
            <a:ext cx="4146997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Uncompressed (</a:t>
            </a:r>
            <a:r>
              <a:rPr lang="en-US" dirty="0" err="1" smtClean="0"/>
              <a:t>notminfined</a:t>
            </a:r>
            <a:r>
              <a:rPr lang="en-US" dirty="0" smtClean="0"/>
              <a:t>) : development version</a:t>
            </a:r>
          </a:p>
          <a:p>
            <a:r>
              <a:rPr lang="en-US" dirty="0" smtClean="0"/>
              <a:t>Readable </a:t>
            </a:r>
          </a:p>
          <a:p>
            <a:r>
              <a:rPr lang="en-US" dirty="0" smtClean="0"/>
              <a:t>Size more than compressed</a:t>
            </a:r>
          </a:p>
          <a:p>
            <a:r>
              <a:rPr lang="en-US" b="1" dirty="0" smtClean="0"/>
              <a:t>jq.js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694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$(selector)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Selector :  any </a:t>
            </a:r>
            <a:r>
              <a:rPr lang="en-US" dirty="0" err="1" smtClean="0"/>
              <a:t>css</a:t>
            </a:r>
            <a:r>
              <a:rPr lang="en-US" dirty="0" smtClean="0"/>
              <a:t> selector</a:t>
            </a:r>
          </a:p>
          <a:p>
            <a:pPr marL="0" indent="0">
              <a:buNone/>
            </a:pPr>
            <a:r>
              <a:rPr lang="en-US" dirty="0" err="1" smtClean="0"/>
              <a:t>Jq</a:t>
            </a:r>
            <a:r>
              <a:rPr lang="en-US" dirty="0" smtClean="0"/>
              <a:t> filters </a:t>
            </a:r>
          </a:p>
          <a:p>
            <a:pPr marL="0" indent="0">
              <a:buNone/>
            </a:pPr>
            <a:r>
              <a:rPr lang="en-US" dirty="0" smtClean="0"/>
              <a:t>:</a:t>
            </a:r>
            <a:r>
              <a:rPr lang="en-US" dirty="0" err="1" smtClean="0"/>
              <a:t>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:</a:t>
            </a:r>
            <a:r>
              <a:rPr lang="en-US" dirty="0" err="1" smtClean="0"/>
              <a:t>gt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:</a:t>
            </a:r>
            <a:r>
              <a:rPr lang="en-US" dirty="0" err="1" smtClean="0"/>
              <a:t>eq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:contains (string : case sensitive)</a:t>
            </a:r>
          </a:p>
          <a:p>
            <a:pPr marL="0" indent="0">
              <a:buNone/>
            </a:pPr>
            <a:r>
              <a:rPr lang="en-US" dirty="0" smtClean="0"/>
              <a:t>:has (html element)</a:t>
            </a:r>
          </a:p>
          <a:p>
            <a:pPr marL="0" indent="0">
              <a:buNone/>
            </a:pPr>
            <a:r>
              <a:rPr lang="en-US" dirty="0" smtClean="0"/>
              <a:t>:text</a:t>
            </a:r>
          </a:p>
          <a:p>
            <a:pPr marL="0" indent="0">
              <a:buNone/>
            </a:pPr>
            <a:r>
              <a:rPr lang="en-US" dirty="0" smtClean="0"/>
              <a:t>:password</a:t>
            </a:r>
          </a:p>
          <a:p>
            <a:pPr marL="0" indent="0">
              <a:buNone/>
            </a:pPr>
            <a:r>
              <a:rPr lang="en-US" dirty="0" smtClean="0"/>
              <a:t>:checkbox</a:t>
            </a:r>
          </a:p>
          <a:p>
            <a:pPr marL="0" indent="0">
              <a:buNone/>
            </a:pPr>
            <a:r>
              <a:rPr lang="en-US" dirty="0" smtClean="0"/>
              <a:t>:radio</a:t>
            </a:r>
          </a:p>
          <a:p>
            <a:pPr marL="0" indent="0">
              <a:buNone/>
            </a:pPr>
            <a:r>
              <a:rPr lang="en-US" dirty="0" smtClean="0"/>
              <a:t>:checked</a:t>
            </a:r>
          </a:p>
          <a:p>
            <a:pPr marL="0" indent="0">
              <a:buNone/>
            </a:pPr>
            <a:r>
              <a:rPr lang="en-US" dirty="0" smtClean="0"/>
              <a:t>:first</a:t>
            </a:r>
          </a:p>
          <a:p>
            <a:pPr marL="0" indent="0">
              <a:buNone/>
            </a:pPr>
            <a:r>
              <a:rPr lang="en-US" dirty="0" smtClean="0"/>
              <a:t>:last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5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(“</a:t>
            </a:r>
            <a:r>
              <a:rPr lang="en-US" dirty="0" err="1" smtClean="0"/>
              <a:t>propertyname</a:t>
            </a:r>
            <a:r>
              <a:rPr lang="en-US" dirty="0" smtClean="0"/>
              <a:t>”,”value”)</a:t>
            </a:r>
          </a:p>
          <a:p>
            <a:pPr marL="0" indent="0">
              <a:buNone/>
            </a:pPr>
            <a:r>
              <a:rPr lang="en-US" dirty="0" smtClean="0"/>
              <a:t>$(“p”).</a:t>
            </a:r>
            <a:r>
              <a:rPr lang="en-US" dirty="0" err="1" smtClean="0"/>
              <a:t>css</a:t>
            </a:r>
            <a:r>
              <a:rPr lang="en-US" dirty="0" smtClean="0"/>
              <a:t>(“</a:t>
            </a:r>
            <a:r>
              <a:rPr lang="en-US" dirty="0" err="1" smtClean="0"/>
              <a:t>color”,”red</a:t>
            </a:r>
            <a:r>
              <a:rPr lang="en-US" dirty="0" smtClean="0"/>
              <a:t>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text() , html , </a:t>
            </a:r>
            <a:r>
              <a:rPr lang="en-US" dirty="0" err="1" smtClean="0"/>
              <a:t>val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One function many uses 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ext () =&gt; can be used as getter 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ext(“string”) =&gt; can be used as setter</a:t>
            </a:r>
          </a:p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div:first</a:t>
            </a:r>
            <a:r>
              <a:rPr lang="en-US" dirty="0" smtClean="0"/>
              <a:t>”).text();//getter</a:t>
            </a:r>
          </a:p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div:first</a:t>
            </a:r>
            <a:r>
              <a:rPr lang="en-US" dirty="0" smtClean="0"/>
              <a:t>”).text(“Hello World”);// set </a:t>
            </a:r>
            <a:r>
              <a:rPr lang="en-US" dirty="0" err="1" smtClean="0"/>
              <a:t>innert</a:t>
            </a:r>
            <a:r>
              <a:rPr lang="en-US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7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Js</a:t>
            </a:r>
            <a:r>
              <a:rPr lang="en-US" dirty="0" smtClean="0"/>
              <a:t> : </a:t>
            </a:r>
            <a:r>
              <a:rPr lang="en-US" dirty="0" err="1" smtClean="0"/>
              <a:t>classList.add</a:t>
            </a:r>
            <a:r>
              <a:rPr lang="en-US" dirty="0" smtClean="0"/>
              <a:t> , remove , </a:t>
            </a:r>
            <a:r>
              <a:rPr lang="en-US" dirty="0" err="1" smtClean="0"/>
              <a:t>className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toggleclass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3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Inside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3645" y="1571223"/>
            <a:ext cx="4868214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your Text Here 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46746"/>
              </p:ext>
            </p:extLst>
          </p:nvPr>
        </p:nvGraphicFramePr>
        <p:xfrm>
          <a:off x="1629893" y="2368162"/>
          <a:ext cx="42357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859"/>
                <a:gridCol w="2117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Hamada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Moustafa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76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, detach , 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and clone (true)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JQ : JavaScript Query</vt:lpstr>
      <vt:lpstr>To Use JQ </vt:lpstr>
      <vt:lpstr>$(selector)</vt:lpstr>
      <vt:lpstr>PowerPoint Presentation</vt:lpstr>
      <vt:lpstr>text() , html , val ()</vt:lpstr>
      <vt:lpstr>PowerPoint Presentation</vt:lpstr>
      <vt:lpstr>Search Inside Table</vt:lpstr>
      <vt:lpstr>Remove , detach , empty</vt:lpstr>
      <vt:lpstr>Clone and clone (true)</vt:lpstr>
      <vt:lpstr>Lab Tasks:</vt:lpstr>
      <vt:lpstr>Lab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 : JavaScript Query</dc:title>
  <dc:creator>Nasr_Kassem</dc:creator>
  <cp:lastModifiedBy>Nasr_Kassem</cp:lastModifiedBy>
  <cp:revision>10</cp:revision>
  <dcterms:created xsi:type="dcterms:W3CDTF">2021-07-14T16:14:23Z</dcterms:created>
  <dcterms:modified xsi:type="dcterms:W3CDTF">2021-07-14T19:04:44Z</dcterms:modified>
</cp:coreProperties>
</file>