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5"/>
  </p:notesMasterIdLst>
  <p:sldIdLst>
    <p:sldId id="256" r:id="rId2"/>
    <p:sldId id="258" r:id="rId3"/>
    <p:sldId id="262" r:id="rId4"/>
    <p:sldId id="299" r:id="rId5"/>
    <p:sldId id="312" r:id="rId6"/>
    <p:sldId id="313" r:id="rId7"/>
    <p:sldId id="260" r:id="rId8"/>
    <p:sldId id="300" r:id="rId9"/>
    <p:sldId id="304" r:id="rId10"/>
    <p:sldId id="268" r:id="rId11"/>
    <p:sldId id="272" r:id="rId12"/>
    <p:sldId id="301" r:id="rId13"/>
    <p:sldId id="303" r:id="rId14"/>
    <p:sldId id="305" r:id="rId15"/>
    <p:sldId id="306" r:id="rId16"/>
    <p:sldId id="309" r:id="rId17"/>
    <p:sldId id="310" r:id="rId18"/>
    <p:sldId id="311" r:id="rId19"/>
    <p:sldId id="308" r:id="rId20"/>
    <p:sldId id="307" r:id="rId21"/>
    <p:sldId id="283" r:id="rId22"/>
    <p:sldId id="314" r:id="rId23"/>
    <p:sldId id="286" r:id="rId24"/>
  </p:sldIdLst>
  <p:sldSz cx="9144000" cy="5143500" type="screen16x9"/>
  <p:notesSz cx="6858000" cy="9144000"/>
  <p:embeddedFontLst>
    <p:embeddedFont>
      <p:font typeface="Kumbh Sans" charset="0"/>
      <p:regular r:id="rId26"/>
      <p:bold r:id="rId27"/>
    </p:embeddedFont>
    <p:embeddedFont>
      <p:font typeface="Yeseva One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8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F4CD018-1CD3-42BD-B3D5-3B4141238818}">
  <a:tblStyle styleId="{BF4CD018-1CD3-42BD-B3D5-3B41412388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67"/>
    <p:restoredTop sz="94664"/>
  </p:normalViewPr>
  <p:slideViewPr>
    <p:cSldViewPr snapToGrid="0" snapToObjects="1">
      <p:cViewPr varScale="1">
        <p:scale>
          <a:sx n="107" d="100"/>
          <a:sy n="107" d="100"/>
        </p:scale>
        <p:origin x="-533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10160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1046f2858b5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1046f2858b5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g1003d90df7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g1003d90df7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g1046f2858b5_0_2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9" name="Google Shape;2499;g1046f2858b5_0_2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Google Shape;3090;g1046f2858b5_0_2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1" name="Google Shape;3091;g1046f2858b5_0_2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g1046f2858b5_0_3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3" name="Google Shape;3113;g1046f2858b5_0_3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3335700"/>
            <a:ext cx="9143958" cy="2112614"/>
            <a:chOff x="0" y="3030900"/>
            <a:chExt cx="9143958" cy="2112614"/>
          </a:xfrm>
        </p:grpSpPr>
        <p:sp>
          <p:nvSpPr>
            <p:cNvPr id="10" name="Google Shape;10;p2"/>
            <p:cNvSpPr/>
            <p:nvPr/>
          </p:nvSpPr>
          <p:spPr>
            <a:xfrm>
              <a:off x="2220593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73206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8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78850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58257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431463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58524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 rot="-546">
            <a:off x="2683643" y="417688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423225" y="540000"/>
            <a:ext cx="4297500" cy="36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509025" y="540006"/>
            <a:ext cx="8076682" cy="3986141"/>
            <a:chOff x="509025" y="540006"/>
            <a:chExt cx="8076682" cy="3986141"/>
          </a:xfrm>
        </p:grpSpPr>
        <p:sp>
          <p:nvSpPr>
            <p:cNvPr id="22" name="Google Shape;22;p2"/>
            <p:cNvSpPr/>
            <p:nvPr/>
          </p:nvSpPr>
          <p:spPr>
            <a:xfrm>
              <a:off x="509025" y="3924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17630" y="25331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261521" y="36975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27525" y="43663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423225" y="540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20721" y="1826805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96030" y="5945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99100" y="25717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934646" y="28494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98105" y="3559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711075" y="853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423996" y="16165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251280" y="42293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6" name="Google Shape;516;p28"/>
          <p:cNvGrpSpPr/>
          <p:nvPr/>
        </p:nvGrpSpPr>
        <p:grpSpPr>
          <a:xfrm>
            <a:off x="7064150" y="3589625"/>
            <a:ext cx="1155200" cy="675525"/>
            <a:chOff x="902700" y="3069775"/>
            <a:chExt cx="1155200" cy="675525"/>
          </a:xfrm>
        </p:grpSpPr>
        <p:sp>
          <p:nvSpPr>
            <p:cNvPr id="517" name="Google Shape;517;p28"/>
            <p:cNvSpPr/>
            <p:nvPr/>
          </p:nvSpPr>
          <p:spPr>
            <a:xfrm>
              <a:off x="1309400" y="3521425"/>
              <a:ext cx="513950" cy="187525"/>
            </a:xfrm>
            <a:custGeom>
              <a:avLst/>
              <a:gdLst/>
              <a:ahLst/>
              <a:cxnLst/>
              <a:rect l="l" t="t" r="r" b="b"/>
              <a:pathLst>
                <a:path w="20558" h="7501" extrusionOk="0">
                  <a:moveTo>
                    <a:pt x="3310" y="0"/>
                  </a:moveTo>
                  <a:lnTo>
                    <a:pt x="1" y="1087"/>
                  </a:lnTo>
                  <a:cubicBezTo>
                    <a:pt x="1" y="1087"/>
                    <a:pt x="8776" y="7501"/>
                    <a:pt x="14698" y="7501"/>
                  </a:cubicBezTo>
                  <a:cubicBezTo>
                    <a:pt x="17054" y="7501"/>
                    <a:pt x="18959" y="6485"/>
                    <a:pt x="19678" y="3645"/>
                  </a:cubicBezTo>
                  <a:lnTo>
                    <a:pt x="20557" y="381"/>
                  </a:lnTo>
                  <a:lnTo>
                    <a:pt x="20557" y="381"/>
                  </a:lnTo>
                  <a:cubicBezTo>
                    <a:pt x="20557" y="381"/>
                    <a:pt x="18707" y="4144"/>
                    <a:pt x="13760" y="4144"/>
                  </a:cubicBezTo>
                  <a:cubicBezTo>
                    <a:pt x="11179" y="4144"/>
                    <a:pt x="7755" y="3119"/>
                    <a:pt x="3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1340400" y="3531125"/>
              <a:ext cx="458300" cy="159050"/>
            </a:xfrm>
            <a:custGeom>
              <a:avLst/>
              <a:gdLst/>
              <a:ahLst/>
              <a:cxnLst/>
              <a:rect l="l" t="t" r="r" b="b"/>
              <a:pathLst>
                <a:path w="18332" h="6362" extrusionOk="0">
                  <a:moveTo>
                    <a:pt x="1876" y="0"/>
                  </a:moveTo>
                  <a:lnTo>
                    <a:pt x="0" y="694"/>
                  </a:lnTo>
                  <a:cubicBezTo>
                    <a:pt x="5826" y="5152"/>
                    <a:pt x="10015" y="6362"/>
                    <a:pt x="12845" y="6362"/>
                  </a:cubicBezTo>
                  <a:cubicBezTo>
                    <a:pt x="16204" y="6362"/>
                    <a:pt x="17650" y="4658"/>
                    <a:pt x="17650" y="4658"/>
                  </a:cubicBezTo>
                  <a:lnTo>
                    <a:pt x="18331" y="1991"/>
                  </a:lnTo>
                  <a:lnTo>
                    <a:pt x="18331" y="1991"/>
                  </a:lnTo>
                  <a:cubicBezTo>
                    <a:pt x="16497" y="3582"/>
                    <a:pt x="14444" y="4161"/>
                    <a:pt x="12428" y="4161"/>
                  </a:cubicBezTo>
                  <a:cubicBezTo>
                    <a:pt x="7023" y="4161"/>
                    <a:pt x="1876" y="0"/>
                    <a:pt x="1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1715450" y="3602525"/>
              <a:ext cx="42200" cy="90925"/>
            </a:xfrm>
            <a:custGeom>
              <a:avLst/>
              <a:gdLst/>
              <a:ahLst/>
              <a:cxnLst/>
              <a:rect l="l" t="t" r="r" b="b"/>
              <a:pathLst>
                <a:path w="1688" h="3637" extrusionOk="0">
                  <a:moveTo>
                    <a:pt x="1687" y="0"/>
                  </a:moveTo>
                  <a:lnTo>
                    <a:pt x="1305" y="241"/>
                  </a:lnTo>
                  <a:lnTo>
                    <a:pt x="1" y="3636"/>
                  </a:lnTo>
                  <a:lnTo>
                    <a:pt x="320" y="3549"/>
                  </a:lnTo>
                  <a:lnTo>
                    <a:pt x="16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1668575" y="3626450"/>
              <a:ext cx="29875" cy="70925"/>
            </a:xfrm>
            <a:custGeom>
              <a:avLst/>
              <a:gdLst/>
              <a:ahLst/>
              <a:cxnLst/>
              <a:rect l="l" t="t" r="r" b="b"/>
              <a:pathLst>
                <a:path w="1195" h="2837" extrusionOk="0">
                  <a:moveTo>
                    <a:pt x="1194" y="1"/>
                  </a:moveTo>
                  <a:lnTo>
                    <a:pt x="751" y="57"/>
                  </a:lnTo>
                  <a:lnTo>
                    <a:pt x="0" y="2802"/>
                  </a:lnTo>
                  <a:lnTo>
                    <a:pt x="258" y="2837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1614400" y="3630075"/>
              <a:ext cx="29900" cy="62300"/>
            </a:xfrm>
            <a:custGeom>
              <a:avLst/>
              <a:gdLst/>
              <a:ahLst/>
              <a:cxnLst/>
              <a:rect l="l" t="t" r="r" b="b"/>
              <a:pathLst>
                <a:path w="1196" h="2492" extrusionOk="0">
                  <a:moveTo>
                    <a:pt x="785" y="0"/>
                  </a:moveTo>
                  <a:lnTo>
                    <a:pt x="0" y="2464"/>
                  </a:lnTo>
                  <a:lnTo>
                    <a:pt x="199" y="2491"/>
                  </a:lnTo>
                  <a:lnTo>
                    <a:pt x="1195" y="71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1558300" y="3621600"/>
              <a:ext cx="29175" cy="56275"/>
            </a:xfrm>
            <a:custGeom>
              <a:avLst/>
              <a:gdLst/>
              <a:ahLst/>
              <a:cxnLst/>
              <a:rect l="l" t="t" r="r" b="b"/>
              <a:pathLst>
                <a:path w="1167" h="2251" extrusionOk="0">
                  <a:moveTo>
                    <a:pt x="853" y="0"/>
                  </a:moveTo>
                  <a:lnTo>
                    <a:pt x="1" y="2208"/>
                  </a:lnTo>
                  <a:lnTo>
                    <a:pt x="314" y="2250"/>
                  </a:lnTo>
                  <a:lnTo>
                    <a:pt x="1166" y="4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1501375" y="3605050"/>
              <a:ext cx="33375" cy="51525"/>
            </a:xfrm>
            <a:custGeom>
              <a:avLst/>
              <a:gdLst/>
              <a:ahLst/>
              <a:cxnLst/>
              <a:rect l="l" t="t" r="r" b="b"/>
              <a:pathLst>
                <a:path w="1335" h="2061" extrusionOk="0">
                  <a:moveTo>
                    <a:pt x="1040" y="1"/>
                  </a:moveTo>
                  <a:lnTo>
                    <a:pt x="0" y="1995"/>
                  </a:lnTo>
                  <a:lnTo>
                    <a:pt x="383" y="2061"/>
                  </a:lnTo>
                  <a:lnTo>
                    <a:pt x="1334" y="185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1448650" y="3585025"/>
              <a:ext cx="36400" cy="48325"/>
            </a:xfrm>
            <a:custGeom>
              <a:avLst/>
              <a:gdLst/>
              <a:ahLst/>
              <a:cxnLst/>
              <a:rect l="l" t="t" r="r" b="b"/>
              <a:pathLst>
                <a:path w="1456" h="1933" extrusionOk="0">
                  <a:moveTo>
                    <a:pt x="1210" y="0"/>
                  </a:moveTo>
                  <a:lnTo>
                    <a:pt x="1" y="1739"/>
                  </a:lnTo>
                  <a:lnTo>
                    <a:pt x="351" y="1933"/>
                  </a:lnTo>
                  <a:lnTo>
                    <a:pt x="1455" y="122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1406525" y="3557175"/>
              <a:ext cx="33950" cy="44425"/>
            </a:xfrm>
            <a:custGeom>
              <a:avLst/>
              <a:gdLst/>
              <a:ahLst/>
              <a:cxnLst/>
              <a:rect l="l" t="t" r="r" b="b"/>
              <a:pathLst>
                <a:path w="1358" h="1777" extrusionOk="0">
                  <a:moveTo>
                    <a:pt x="1099" y="0"/>
                  </a:moveTo>
                  <a:lnTo>
                    <a:pt x="1" y="1680"/>
                  </a:lnTo>
                  <a:lnTo>
                    <a:pt x="277" y="1777"/>
                  </a:lnTo>
                  <a:lnTo>
                    <a:pt x="1358" y="238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902700" y="3069775"/>
              <a:ext cx="486100" cy="509500"/>
            </a:xfrm>
            <a:custGeom>
              <a:avLst/>
              <a:gdLst/>
              <a:ahLst/>
              <a:cxnLst/>
              <a:rect l="l" t="t" r="r" b="b"/>
              <a:pathLst>
                <a:path w="19444" h="20380" extrusionOk="0">
                  <a:moveTo>
                    <a:pt x="151" y="1"/>
                  </a:moveTo>
                  <a:cubicBezTo>
                    <a:pt x="21" y="1"/>
                    <a:pt x="1" y="79"/>
                    <a:pt x="1" y="79"/>
                  </a:cubicBezTo>
                  <a:cubicBezTo>
                    <a:pt x="7121" y="12625"/>
                    <a:pt x="18243" y="20380"/>
                    <a:pt x="18243" y="20380"/>
                  </a:cubicBezTo>
                  <a:lnTo>
                    <a:pt x="19444" y="17724"/>
                  </a:lnTo>
                  <a:cubicBezTo>
                    <a:pt x="12328" y="12140"/>
                    <a:pt x="6176" y="5386"/>
                    <a:pt x="2755" y="1979"/>
                  </a:cubicBezTo>
                  <a:cubicBezTo>
                    <a:pt x="1058" y="290"/>
                    <a:pt x="401" y="1"/>
                    <a:pt x="1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942775" y="3111725"/>
              <a:ext cx="421975" cy="437950"/>
            </a:xfrm>
            <a:custGeom>
              <a:avLst/>
              <a:gdLst/>
              <a:ahLst/>
              <a:cxnLst/>
              <a:rect l="l" t="t" r="r" b="b"/>
              <a:pathLst>
                <a:path w="16879" h="17518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6160" y="10849"/>
                    <a:pt x="16042" y="17515"/>
                    <a:pt x="16043" y="17518"/>
                  </a:cubicBezTo>
                  <a:lnTo>
                    <a:pt x="16043" y="17518"/>
                  </a:lnTo>
                  <a:lnTo>
                    <a:pt x="16879" y="15859"/>
                  </a:lnTo>
                  <a:cubicBezTo>
                    <a:pt x="10723" y="11027"/>
                    <a:pt x="5338" y="5129"/>
                    <a:pt x="2377" y="2182"/>
                  </a:cubicBezTo>
                  <a:cubicBezTo>
                    <a:pt x="223" y="36"/>
                    <a:pt x="13" y="0"/>
                    <a:pt x="1" y="0"/>
                  </a:cubicBezTo>
                  <a:close/>
                  <a:moveTo>
                    <a:pt x="16043" y="17518"/>
                  </a:moveTo>
                  <a:lnTo>
                    <a:pt x="16043" y="17518"/>
                  </a:lnTo>
                  <a:cubicBezTo>
                    <a:pt x="16043" y="17518"/>
                    <a:pt x="16043" y="17518"/>
                    <a:pt x="16043" y="17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1289225" y="3464525"/>
              <a:ext cx="38275" cy="58525"/>
            </a:xfrm>
            <a:custGeom>
              <a:avLst/>
              <a:gdLst/>
              <a:ahLst/>
              <a:cxnLst/>
              <a:rect l="l" t="t" r="r" b="b"/>
              <a:pathLst>
                <a:path w="1531" h="2341" extrusionOk="0">
                  <a:moveTo>
                    <a:pt x="1283" y="0"/>
                  </a:moveTo>
                  <a:lnTo>
                    <a:pt x="0" y="2033"/>
                  </a:lnTo>
                  <a:lnTo>
                    <a:pt x="402" y="2341"/>
                  </a:lnTo>
                  <a:lnTo>
                    <a:pt x="1530" y="324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1239925" y="3421025"/>
              <a:ext cx="38225" cy="58550"/>
            </a:xfrm>
            <a:custGeom>
              <a:avLst/>
              <a:gdLst/>
              <a:ahLst/>
              <a:cxnLst/>
              <a:rect l="l" t="t" r="r" b="b"/>
              <a:pathLst>
                <a:path w="1529" h="2342" extrusionOk="0">
                  <a:moveTo>
                    <a:pt x="1284" y="1"/>
                  </a:moveTo>
                  <a:lnTo>
                    <a:pt x="1" y="2034"/>
                  </a:lnTo>
                  <a:lnTo>
                    <a:pt x="403" y="2341"/>
                  </a:lnTo>
                  <a:lnTo>
                    <a:pt x="1528" y="324"/>
                  </a:lnTo>
                  <a:lnTo>
                    <a:pt x="12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1182100" y="3368650"/>
              <a:ext cx="38275" cy="58525"/>
            </a:xfrm>
            <a:custGeom>
              <a:avLst/>
              <a:gdLst/>
              <a:ahLst/>
              <a:cxnLst/>
              <a:rect l="l" t="t" r="r" b="b"/>
              <a:pathLst>
                <a:path w="1531" h="2341" extrusionOk="0">
                  <a:moveTo>
                    <a:pt x="1285" y="0"/>
                  </a:moveTo>
                  <a:lnTo>
                    <a:pt x="1" y="2033"/>
                  </a:lnTo>
                  <a:lnTo>
                    <a:pt x="406" y="2341"/>
                  </a:lnTo>
                  <a:lnTo>
                    <a:pt x="1531" y="324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1123125" y="3311225"/>
              <a:ext cx="38200" cy="58550"/>
            </a:xfrm>
            <a:custGeom>
              <a:avLst/>
              <a:gdLst/>
              <a:ahLst/>
              <a:cxnLst/>
              <a:rect l="l" t="t" r="r" b="b"/>
              <a:pathLst>
                <a:path w="1528" h="2342" extrusionOk="0">
                  <a:moveTo>
                    <a:pt x="1283" y="1"/>
                  </a:moveTo>
                  <a:lnTo>
                    <a:pt x="0" y="2034"/>
                  </a:lnTo>
                  <a:lnTo>
                    <a:pt x="403" y="2341"/>
                  </a:lnTo>
                  <a:lnTo>
                    <a:pt x="1528" y="326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1073550" y="3274200"/>
              <a:ext cx="47100" cy="42075"/>
            </a:xfrm>
            <a:custGeom>
              <a:avLst/>
              <a:gdLst/>
              <a:ahLst/>
              <a:cxnLst/>
              <a:rect l="l" t="t" r="r" b="b"/>
              <a:pathLst>
                <a:path w="1884" h="1683" extrusionOk="0">
                  <a:moveTo>
                    <a:pt x="1627" y="0"/>
                  </a:moveTo>
                  <a:lnTo>
                    <a:pt x="1" y="1314"/>
                  </a:lnTo>
                  <a:lnTo>
                    <a:pt x="439" y="1682"/>
                  </a:lnTo>
                  <a:lnTo>
                    <a:pt x="1883" y="337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1035075" y="3230175"/>
              <a:ext cx="41150" cy="36775"/>
            </a:xfrm>
            <a:custGeom>
              <a:avLst/>
              <a:gdLst/>
              <a:ahLst/>
              <a:cxnLst/>
              <a:rect l="l" t="t" r="r" b="b"/>
              <a:pathLst>
                <a:path w="1646" h="1471" extrusionOk="0">
                  <a:moveTo>
                    <a:pt x="1421" y="0"/>
                  </a:moveTo>
                  <a:lnTo>
                    <a:pt x="1" y="1149"/>
                  </a:lnTo>
                  <a:lnTo>
                    <a:pt x="383" y="1471"/>
                  </a:lnTo>
                  <a:lnTo>
                    <a:pt x="1646" y="294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995575" y="3182150"/>
              <a:ext cx="37275" cy="34025"/>
            </a:xfrm>
            <a:custGeom>
              <a:avLst/>
              <a:gdLst/>
              <a:ahLst/>
              <a:cxnLst/>
              <a:rect l="l" t="t" r="r" b="b"/>
              <a:pathLst>
                <a:path w="1491" h="1361" extrusionOk="0">
                  <a:moveTo>
                    <a:pt x="1266" y="0"/>
                  </a:moveTo>
                  <a:lnTo>
                    <a:pt x="0" y="1032"/>
                  </a:lnTo>
                  <a:lnTo>
                    <a:pt x="373" y="1360"/>
                  </a:lnTo>
                  <a:lnTo>
                    <a:pt x="1491" y="295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1636400" y="3530950"/>
              <a:ext cx="186950" cy="177975"/>
            </a:xfrm>
            <a:custGeom>
              <a:avLst/>
              <a:gdLst/>
              <a:ahLst/>
              <a:cxnLst/>
              <a:rect l="l" t="t" r="r" b="b"/>
              <a:pathLst>
                <a:path w="7478" h="7119" extrusionOk="0">
                  <a:moveTo>
                    <a:pt x="7477" y="0"/>
                  </a:moveTo>
                  <a:cubicBezTo>
                    <a:pt x="7476" y="0"/>
                    <a:pt x="6054" y="2889"/>
                    <a:pt x="2375" y="3605"/>
                  </a:cubicBezTo>
                  <a:lnTo>
                    <a:pt x="0" y="6979"/>
                  </a:lnTo>
                  <a:cubicBezTo>
                    <a:pt x="557" y="7069"/>
                    <a:pt x="1099" y="7119"/>
                    <a:pt x="1619" y="7119"/>
                  </a:cubicBezTo>
                  <a:cubicBezTo>
                    <a:pt x="3975" y="7119"/>
                    <a:pt x="5878" y="6103"/>
                    <a:pt x="6598" y="3264"/>
                  </a:cubicBezTo>
                  <a:lnTo>
                    <a:pt x="747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1708700" y="3160575"/>
              <a:ext cx="56450" cy="38325"/>
            </a:xfrm>
            <a:custGeom>
              <a:avLst/>
              <a:gdLst/>
              <a:ahLst/>
              <a:cxnLst/>
              <a:rect l="l" t="t" r="r" b="b"/>
              <a:pathLst>
                <a:path w="2258" h="1533" extrusionOk="0">
                  <a:moveTo>
                    <a:pt x="668" y="1"/>
                  </a:moveTo>
                  <a:cubicBezTo>
                    <a:pt x="520" y="1"/>
                    <a:pt x="369" y="101"/>
                    <a:pt x="193" y="391"/>
                  </a:cubicBezTo>
                  <a:cubicBezTo>
                    <a:pt x="0" y="707"/>
                    <a:pt x="183" y="1170"/>
                    <a:pt x="599" y="1423"/>
                  </a:cubicBezTo>
                  <a:cubicBezTo>
                    <a:pt x="723" y="1500"/>
                    <a:pt x="869" y="1533"/>
                    <a:pt x="1018" y="1533"/>
                  </a:cubicBezTo>
                  <a:cubicBezTo>
                    <a:pt x="1366" y="1533"/>
                    <a:pt x="1728" y="1351"/>
                    <a:pt x="1844" y="1121"/>
                  </a:cubicBezTo>
                  <a:cubicBezTo>
                    <a:pt x="2258" y="306"/>
                    <a:pt x="1718" y="587"/>
                    <a:pt x="1303" y="334"/>
                  </a:cubicBezTo>
                  <a:cubicBezTo>
                    <a:pt x="1063" y="187"/>
                    <a:pt x="869" y="1"/>
                    <a:pt x="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1774550" y="3249575"/>
              <a:ext cx="46175" cy="46500"/>
            </a:xfrm>
            <a:custGeom>
              <a:avLst/>
              <a:gdLst/>
              <a:ahLst/>
              <a:cxnLst/>
              <a:rect l="l" t="t" r="r" b="b"/>
              <a:pathLst>
                <a:path w="1847" h="1860" extrusionOk="0">
                  <a:moveTo>
                    <a:pt x="918" y="1"/>
                  </a:moveTo>
                  <a:cubicBezTo>
                    <a:pt x="615" y="1"/>
                    <a:pt x="302" y="252"/>
                    <a:pt x="163" y="635"/>
                  </a:cubicBezTo>
                  <a:cubicBezTo>
                    <a:pt x="0" y="1095"/>
                    <a:pt x="361" y="1698"/>
                    <a:pt x="715" y="1794"/>
                  </a:cubicBezTo>
                  <a:cubicBezTo>
                    <a:pt x="879" y="1839"/>
                    <a:pt x="1000" y="1859"/>
                    <a:pt x="1088" y="1859"/>
                  </a:cubicBezTo>
                  <a:cubicBezTo>
                    <a:pt x="1470" y="1859"/>
                    <a:pt x="1241" y="1479"/>
                    <a:pt x="1374" y="1105"/>
                  </a:cubicBezTo>
                  <a:cubicBezTo>
                    <a:pt x="1539" y="647"/>
                    <a:pt x="1847" y="301"/>
                    <a:pt x="1094" y="30"/>
                  </a:cubicBezTo>
                  <a:cubicBezTo>
                    <a:pt x="1037" y="10"/>
                    <a:pt x="978" y="1"/>
                    <a:pt x="9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1790750" y="3305950"/>
              <a:ext cx="43575" cy="34975"/>
            </a:xfrm>
            <a:custGeom>
              <a:avLst/>
              <a:gdLst/>
              <a:ahLst/>
              <a:cxnLst/>
              <a:rect l="l" t="t" r="r" b="b"/>
              <a:pathLst>
                <a:path w="1743" h="1399" extrusionOk="0">
                  <a:moveTo>
                    <a:pt x="523" y="0"/>
                  </a:moveTo>
                  <a:cubicBezTo>
                    <a:pt x="440" y="0"/>
                    <a:pt x="341" y="36"/>
                    <a:pt x="217" y="122"/>
                  </a:cubicBezTo>
                  <a:cubicBezTo>
                    <a:pt x="1" y="269"/>
                    <a:pt x="24" y="676"/>
                    <a:pt x="266" y="1031"/>
                  </a:cubicBezTo>
                  <a:cubicBezTo>
                    <a:pt x="433" y="1273"/>
                    <a:pt x="740" y="1399"/>
                    <a:pt x="980" y="1399"/>
                  </a:cubicBezTo>
                  <a:cubicBezTo>
                    <a:pt x="1089" y="1399"/>
                    <a:pt x="1185" y="1373"/>
                    <a:pt x="1248" y="1320"/>
                  </a:cubicBezTo>
                  <a:cubicBezTo>
                    <a:pt x="1743" y="903"/>
                    <a:pt x="1283" y="885"/>
                    <a:pt x="1040" y="533"/>
                  </a:cubicBezTo>
                  <a:cubicBezTo>
                    <a:pt x="861" y="274"/>
                    <a:pt x="753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1753900" y="3203125"/>
              <a:ext cx="49475" cy="59175"/>
            </a:xfrm>
            <a:custGeom>
              <a:avLst/>
              <a:gdLst/>
              <a:ahLst/>
              <a:cxnLst/>
              <a:rect l="l" t="t" r="r" b="b"/>
              <a:pathLst>
                <a:path w="1979" h="2367" extrusionOk="0">
                  <a:moveTo>
                    <a:pt x="866" y="0"/>
                  </a:moveTo>
                  <a:cubicBezTo>
                    <a:pt x="614" y="0"/>
                    <a:pt x="570" y="262"/>
                    <a:pt x="339" y="627"/>
                  </a:cubicBezTo>
                  <a:cubicBezTo>
                    <a:pt x="0" y="1164"/>
                    <a:pt x="118" y="2053"/>
                    <a:pt x="465" y="2226"/>
                  </a:cubicBezTo>
                  <a:cubicBezTo>
                    <a:pt x="661" y="2324"/>
                    <a:pt x="802" y="2366"/>
                    <a:pt x="909" y="2366"/>
                  </a:cubicBezTo>
                  <a:cubicBezTo>
                    <a:pt x="1270" y="2366"/>
                    <a:pt x="1224" y="1883"/>
                    <a:pt x="1488" y="1468"/>
                  </a:cubicBezTo>
                  <a:cubicBezTo>
                    <a:pt x="1825" y="929"/>
                    <a:pt x="1979" y="498"/>
                    <a:pt x="1412" y="198"/>
                  </a:cubicBezTo>
                  <a:cubicBezTo>
                    <a:pt x="1154" y="60"/>
                    <a:pt x="986" y="0"/>
                    <a:pt x="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1774375" y="3193200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7" y="1"/>
                  </a:moveTo>
                  <a:cubicBezTo>
                    <a:pt x="135" y="1"/>
                    <a:pt x="70" y="45"/>
                    <a:pt x="33" y="198"/>
                  </a:cubicBezTo>
                  <a:cubicBezTo>
                    <a:pt x="0" y="334"/>
                    <a:pt x="146" y="487"/>
                    <a:pt x="356" y="539"/>
                  </a:cubicBezTo>
                  <a:cubicBezTo>
                    <a:pt x="385" y="546"/>
                    <a:pt x="414" y="549"/>
                    <a:pt x="442" y="549"/>
                  </a:cubicBezTo>
                  <a:cubicBezTo>
                    <a:pt x="629" y="549"/>
                    <a:pt x="812" y="419"/>
                    <a:pt x="830" y="297"/>
                  </a:cubicBezTo>
                  <a:cubicBezTo>
                    <a:pt x="859" y="98"/>
                    <a:pt x="810" y="67"/>
                    <a:pt x="723" y="67"/>
                  </a:cubicBezTo>
                  <a:cubicBezTo>
                    <a:pt x="685" y="67"/>
                    <a:pt x="639" y="73"/>
                    <a:pt x="590" y="73"/>
                  </a:cubicBezTo>
                  <a:cubicBezTo>
                    <a:pt x="557" y="73"/>
                    <a:pt x="522" y="71"/>
                    <a:pt x="487" y="62"/>
                  </a:cubicBezTo>
                  <a:cubicBezTo>
                    <a:pt x="386" y="38"/>
                    <a:pt x="294" y="1"/>
                    <a:pt x="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1780150" y="3241625"/>
              <a:ext cx="21525" cy="13700"/>
            </a:xfrm>
            <a:custGeom>
              <a:avLst/>
              <a:gdLst/>
              <a:ahLst/>
              <a:cxnLst/>
              <a:rect l="l" t="t" r="r" b="b"/>
              <a:pathLst>
                <a:path w="861" h="548" extrusionOk="0">
                  <a:moveTo>
                    <a:pt x="217" y="1"/>
                  </a:moveTo>
                  <a:cubicBezTo>
                    <a:pt x="134" y="1"/>
                    <a:pt x="70" y="45"/>
                    <a:pt x="32" y="198"/>
                  </a:cubicBezTo>
                  <a:cubicBezTo>
                    <a:pt x="1" y="336"/>
                    <a:pt x="146" y="487"/>
                    <a:pt x="356" y="537"/>
                  </a:cubicBezTo>
                  <a:cubicBezTo>
                    <a:pt x="384" y="544"/>
                    <a:pt x="413" y="547"/>
                    <a:pt x="441" y="547"/>
                  </a:cubicBezTo>
                  <a:cubicBezTo>
                    <a:pt x="628" y="547"/>
                    <a:pt x="813" y="416"/>
                    <a:pt x="831" y="297"/>
                  </a:cubicBezTo>
                  <a:cubicBezTo>
                    <a:pt x="860" y="98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8" y="73"/>
                    <a:pt x="523" y="71"/>
                    <a:pt x="488" y="62"/>
                  </a:cubicBezTo>
                  <a:cubicBezTo>
                    <a:pt x="386" y="38"/>
                    <a:pt x="294" y="1"/>
                    <a:pt x="217" y="1"/>
                  </a:cubicBezTo>
                  <a:close/>
                </a:path>
              </a:pathLst>
            </a:custGeom>
            <a:solidFill>
              <a:srgbClr val="FFC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1786075" y="322287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6" y="0"/>
                  </a:moveTo>
                  <a:cubicBezTo>
                    <a:pt x="133" y="0"/>
                    <a:pt x="69" y="45"/>
                    <a:pt x="32" y="198"/>
                  </a:cubicBezTo>
                  <a:cubicBezTo>
                    <a:pt x="0" y="334"/>
                    <a:pt x="145" y="489"/>
                    <a:pt x="355" y="539"/>
                  </a:cubicBezTo>
                  <a:cubicBezTo>
                    <a:pt x="384" y="546"/>
                    <a:pt x="413" y="549"/>
                    <a:pt x="442" y="549"/>
                  </a:cubicBezTo>
                  <a:cubicBezTo>
                    <a:pt x="630" y="549"/>
                    <a:pt x="813" y="417"/>
                    <a:pt x="830" y="297"/>
                  </a:cubicBezTo>
                  <a:cubicBezTo>
                    <a:pt x="860" y="97"/>
                    <a:pt x="810" y="67"/>
                    <a:pt x="722" y="67"/>
                  </a:cubicBezTo>
                  <a:cubicBezTo>
                    <a:pt x="684" y="67"/>
                    <a:pt x="639" y="73"/>
                    <a:pt x="590" y="73"/>
                  </a:cubicBezTo>
                  <a:cubicBezTo>
                    <a:pt x="557" y="73"/>
                    <a:pt x="522" y="70"/>
                    <a:pt x="487" y="62"/>
                  </a:cubicBezTo>
                  <a:cubicBezTo>
                    <a:pt x="385" y="38"/>
                    <a:pt x="293" y="0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1744975" y="3196425"/>
              <a:ext cx="21525" cy="13725"/>
            </a:xfrm>
            <a:custGeom>
              <a:avLst/>
              <a:gdLst/>
              <a:ahLst/>
              <a:cxnLst/>
              <a:rect l="l" t="t" r="r" b="b"/>
              <a:pathLst>
                <a:path w="861" h="549" extrusionOk="0">
                  <a:moveTo>
                    <a:pt x="218" y="0"/>
                  </a:moveTo>
                  <a:cubicBezTo>
                    <a:pt x="135" y="0"/>
                    <a:pt x="71" y="45"/>
                    <a:pt x="34" y="198"/>
                  </a:cubicBezTo>
                  <a:cubicBezTo>
                    <a:pt x="1" y="334"/>
                    <a:pt x="145" y="487"/>
                    <a:pt x="357" y="539"/>
                  </a:cubicBezTo>
                  <a:cubicBezTo>
                    <a:pt x="386" y="546"/>
                    <a:pt x="415" y="549"/>
                    <a:pt x="444" y="549"/>
                  </a:cubicBezTo>
                  <a:cubicBezTo>
                    <a:pt x="629" y="549"/>
                    <a:pt x="812" y="418"/>
                    <a:pt x="831" y="297"/>
                  </a:cubicBezTo>
                  <a:cubicBezTo>
                    <a:pt x="860" y="97"/>
                    <a:pt x="812" y="67"/>
                    <a:pt x="724" y="67"/>
                  </a:cubicBezTo>
                  <a:cubicBezTo>
                    <a:pt x="686" y="67"/>
                    <a:pt x="641" y="73"/>
                    <a:pt x="591" y="73"/>
                  </a:cubicBezTo>
                  <a:cubicBezTo>
                    <a:pt x="558" y="73"/>
                    <a:pt x="523" y="70"/>
                    <a:pt x="487" y="62"/>
                  </a:cubicBezTo>
                  <a:cubicBezTo>
                    <a:pt x="387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1795300" y="3298000"/>
              <a:ext cx="21500" cy="13675"/>
            </a:xfrm>
            <a:custGeom>
              <a:avLst/>
              <a:gdLst/>
              <a:ahLst/>
              <a:cxnLst/>
              <a:rect l="l" t="t" r="r" b="b"/>
              <a:pathLst>
                <a:path w="860" h="547" extrusionOk="0">
                  <a:moveTo>
                    <a:pt x="218" y="0"/>
                  </a:moveTo>
                  <a:cubicBezTo>
                    <a:pt x="135" y="0"/>
                    <a:pt x="71" y="44"/>
                    <a:pt x="33" y="198"/>
                  </a:cubicBezTo>
                  <a:cubicBezTo>
                    <a:pt x="0" y="334"/>
                    <a:pt x="147" y="487"/>
                    <a:pt x="357" y="537"/>
                  </a:cubicBezTo>
                  <a:cubicBezTo>
                    <a:pt x="385" y="544"/>
                    <a:pt x="414" y="547"/>
                    <a:pt x="443" y="547"/>
                  </a:cubicBezTo>
                  <a:cubicBezTo>
                    <a:pt x="631" y="547"/>
                    <a:pt x="815" y="417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7" y="73"/>
                    <a:pt x="523" y="70"/>
                    <a:pt x="487" y="62"/>
                  </a:cubicBezTo>
                  <a:cubicBezTo>
                    <a:pt x="386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1696175" y="3163225"/>
              <a:ext cx="35225" cy="19750"/>
            </a:xfrm>
            <a:custGeom>
              <a:avLst/>
              <a:gdLst/>
              <a:ahLst/>
              <a:cxnLst/>
              <a:rect l="l" t="t" r="r" b="b"/>
              <a:pathLst>
                <a:path w="1409" h="790" extrusionOk="0">
                  <a:moveTo>
                    <a:pt x="316" y="1"/>
                  </a:moveTo>
                  <a:cubicBezTo>
                    <a:pt x="204" y="1"/>
                    <a:pt x="115" y="59"/>
                    <a:pt x="57" y="239"/>
                  </a:cubicBezTo>
                  <a:cubicBezTo>
                    <a:pt x="0" y="418"/>
                    <a:pt x="226" y="650"/>
                    <a:pt x="558" y="756"/>
                  </a:cubicBezTo>
                  <a:cubicBezTo>
                    <a:pt x="631" y="779"/>
                    <a:pt x="707" y="790"/>
                    <a:pt x="781" y="790"/>
                  </a:cubicBezTo>
                  <a:cubicBezTo>
                    <a:pt x="1046" y="790"/>
                    <a:pt x="1289" y="656"/>
                    <a:pt x="1317" y="513"/>
                  </a:cubicBezTo>
                  <a:cubicBezTo>
                    <a:pt x="1409" y="56"/>
                    <a:pt x="1115" y="241"/>
                    <a:pt x="783" y="135"/>
                  </a:cubicBezTo>
                  <a:cubicBezTo>
                    <a:pt x="605" y="78"/>
                    <a:pt x="445" y="1"/>
                    <a:pt x="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1338350" y="3163725"/>
              <a:ext cx="480675" cy="274925"/>
            </a:xfrm>
            <a:custGeom>
              <a:avLst/>
              <a:gdLst/>
              <a:ahLst/>
              <a:cxnLst/>
              <a:rect l="l" t="t" r="r" b="b"/>
              <a:pathLst>
                <a:path w="19227" h="10997" extrusionOk="0">
                  <a:moveTo>
                    <a:pt x="12045" y="1"/>
                  </a:moveTo>
                  <a:cubicBezTo>
                    <a:pt x="7755" y="1"/>
                    <a:pt x="1428" y="2107"/>
                    <a:pt x="769" y="5078"/>
                  </a:cubicBezTo>
                  <a:cubicBezTo>
                    <a:pt x="1" y="8552"/>
                    <a:pt x="5771" y="9233"/>
                    <a:pt x="9724" y="10108"/>
                  </a:cubicBezTo>
                  <a:cubicBezTo>
                    <a:pt x="11610" y="10526"/>
                    <a:pt x="13511" y="10997"/>
                    <a:pt x="15065" y="10997"/>
                  </a:cubicBezTo>
                  <a:cubicBezTo>
                    <a:pt x="16767" y="10997"/>
                    <a:pt x="18054" y="10433"/>
                    <a:pt x="18456" y="8618"/>
                  </a:cubicBezTo>
                  <a:cubicBezTo>
                    <a:pt x="19226" y="5145"/>
                    <a:pt x="17962" y="1062"/>
                    <a:pt x="14010" y="188"/>
                  </a:cubicBezTo>
                  <a:cubicBezTo>
                    <a:pt x="13438" y="61"/>
                    <a:pt x="12770" y="1"/>
                    <a:pt x="12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1675650" y="3137400"/>
              <a:ext cx="17225" cy="13625"/>
            </a:xfrm>
            <a:custGeom>
              <a:avLst/>
              <a:gdLst/>
              <a:ahLst/>
              <a:cxnLst/>
              <a:rect l="l" t="t" r="r" b="b"/>
              <a:pathLst>
                <a:path w="689" h="545" extrusionOk="0">
                  <a:moveTo>
                    <a:pt x="450" y="0"/>
                  </a:moveTo>
                  <a:cubicBezTo>
                    <a:pt x="338" y="0"/>
                    <a:pt x="205" y="141"/>
                    <a:pt x="1" y="201"/>
                  </a:cubicBezTo>
                  <a:cubicBezTo>
                    <a:pt x="211" y="309"/>
                    <a:pt x="397" y="423"/>
                    <a:pt x="566" y="545"/>
                  </a:cubicBezTo>
                  <a:cubicBezTo>
                    <a:pt x="648" y="426"/>
                    <a:pt x="688" y="303"/>
                    <a:pt x="652" y="221"/>
                  </a:cubicBezTo>
                  <a:cubicBezTo>
                    <a:pt x="584" y="56"/>
                    <a:pt x="521" y="0"/>
                    <a:pt x="450" y="0"/>
                  </a:cubicBezTo>
                  <a:close/>
                </a:path>
              </a:pathLst>
            </a:custGeom>
            <a:solidFill>
              <a:srgbClr val="9A4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1338275" y="3160775"/>
              <a:ext cx="496025" cy="278025"/>
            </a:xfrm>
            <a:custGeom>
              <a:avLst/>
              <a:gdLst/>
              <a:ahLst/>
              <a:cxnLst/>
              <a:rect l="l" t="t" r="r" b="b"/>
              <a:pathLst>
                <a:path w="19841" h="11121" extrusionOk="0">
                  <a:moveTo>
                    <a:pt x="15486" y="1"/>
                  </a:moveTo>
                  <a:cubicBezTo>
                    <a:pt x="15367" y="1"/>
                    <a:pt x="15246" y="65"/>
                    <a:pt x="15111" y="241"/>
                  </a:cubicBezTo>
                  <a:cubicBezTo>
                    <a:pt x="15108" y="240"/>
                    <a:pt x="15102" y="240"/>
                    <a:pt x="15099" y="237"/>
                  </a:cubicBezTo>
                  <a:cubicBezTo>
                    <a:pt x="14922" y="182"/>
                    <a:pt x="14764" y="108"/>
                    <a:pt x="14636" y="108"/>
                  </a:cubicBezTo>
                  <a:cubicBezTo>
                    <a:pt x="14622" y="108"/>
                    <a:pt x="14608" y="109"/>
                    <a:pt x="14594" y="111"/>
                  </a:cubicBezTo>
                  <a:cubicBezTo>
                    <a:pt x="14793" y="364"/>
                    <a:pt x="14915" y="635"/>
                    <a:pt x="14929" y="921"/>
                  </a:cubicBezTo>
                  <a:cubicBezTo>
                    <a:pt x="15018" y="2596"/>
                    <a:pt x="11702" y="4134"/>
                    <a:pt x="7524" y="4353"/>
                  </a:cubicBezTo>
                  <a:cubicBezTo>
                    <a:pt x="7185" y="4371"/>
                    <a:pt x="6851" y="4379"/>
                    <a:pt x="6523" y="4379"/>
                  </a:cubicBezTo>
                  <a:cubicBezTo>
                    <a:pt x="4628" y="4379"/>
                    <a:pt x="2941" y="4087"/>
                    <a:pt x="1729" y="3597"/>
                  </a:cubicBezTo>
                  <a:cubicBezTo>
                    <a:pt x="1238" y="4093"/>
                    <a:pt x="898" y="4630"/>
                    <a:pt x="771" y="5201"/>
                  </a:cubicBezTo>
                  <a:cubicBezTo>
                    <a:pt x="1" y="8674"/>
                    <a:pt x="5773" y="9356"/>
                    <a:pt x="9725" y="10232"/>
                  </a:cubicBezTo>
                  <a:cubicBezTo>
                    <a:pt x="11612" y="10649"/>
                    <a:pt x="13512" y="11120"/>
                    <a:pt x="15066" y="11120"/>
                  </a:cubicBezTo>
                  <a:cubicBezTo>
                    <a:pt x="16768" y="11120"/>
                    <a:pt x="18055" y="10556"/>
                    <a:pt x="18458" y="8740"/>
                  </a:cubicBezTo>
                  <a:cubicBezTo>
                    <a:pt x="18578" y="8203"/>
                    <a:pt x="18647" y="7652"/>
                    <a:pt x="18665" y="7100"/>
                  </a:cubicBezTo>
                  <a:cubicBezTo>
                    <a:pt x="18802" y="7173"/>
                    <a:pt x="18952" y="7210"/>
                    <a:pt x="19082" y="7210"/>
                  </a:cubicBezTo>
                  <a:cubicBezTo>
                    <a:pt x="19189" y="7210"/>
                    <a:pt x="19282" y="7184"/>
                    <a:pt x="19344" y="7133"/>
                  </a:cubicBezTo>
                  <a:cubicBezTo>
                    <a:pt x="19840" y="6710"/>
                    <a:pt x="19382" y="6692"/>
                    <a:pt x="19139" y="6340"/>
                  </a:cubicBezTo>
                  <a:cubicBezTo>
                    <a:pt x="19053" y="6216"/>
                    <a:pt x="18983" y="6089"/>
                    <a:pt x="18910" y="5990"/>
                  </a:cubicBezTo>
                  <a:cubicBezTo>
                    <a:pt x="19017" y="5943"/>
                    <a:pt x="19103" y="5864"/>
                    <a:pt x="19115" y="5786"/>
                  </a:cubicBezTo>
                  <a:cubicBezTo>
                    <a:pt x="19144" y="5586"/>
                    <a:pt x="19094" y="5556"/>
                    <a:pt x="19006" y="5556"/>
                  </a:cubicBezTo>
                  <a:cubicBezTo>
                    <a:pt x="18968" y="5556"/>
                    <a:pt x="18923" y="5562"/>
                    <a:pt x="18874" y="5562"/>
                  </a:cubicBezTo>
                  <a:cubicBezTo>
                    <a:pt x="18841" y="5562"/>
                    <a:pt x="18806" y="5559"/>
                    <a:pt x="18771" y="5551"/>
                  </a:cubicBezTo>
                  <a:cubicBezTo>
                    <a:pt x="18701" y="5535"/>
                    <a:pt x="18635" y="5511"/>
                    <a:pt x="18575" y="5499"/>
                  </a:cubicBezTo>
                  <a:cubicBezTo>
                    <a:pt x="18572" y="5468"/>
                    <a:pt x="18568" y="5439"/>
                    <a:pt x="18564" y="5410"/>
                  </a:cubicBezTo>
                  <a:cubicBezTo>
                    <a:pt x="18910" y="5395"/>
                    <a:pt x="18697" y="5024"/>
                    <a:pt x="18828" y="4659"/>
                  </a:cubicBezTo>
                  <a:cubicBezTo>
                    <a:pt x="18993" y="4201"/>
                    <a:pt x="19301" y="3854"/>
                    <a:pt x="18546" y="3584"/>
                  </a:cubicBezTo>
                  <a:cubicBezTo>
                    <a:pt x="18528" y="3577"/>
                    <a:pt x="18506" y="3575"/>
                    <a:pt x="18485" y="3571"/>
                  </a:cubicBezTo>
                  <a:cubicBezTo>
                    <a:pt x="18489" y="3557"/>
                    <a:pt x="18502" y="3545"/>
                    <a:pt x="18506" y="3531"/>
                  </a:cubicBezTo>
                  <a:cubicBezTo>
                    <a:pt x="18535" y="3332"/>
                    <a:pt x="18486" y="3301"/>
                    <a:pt x="18398" y="3301"/>
                  </a:cubicBezTo>
                  <a:cubicBezTo>
                    <a:pt x="18360" y="3301"/>
                    <a:pt x="18315" y="3307"/>
                    <a:pt x="18265" y="3307"/>
                  </a:cubicBezTo>
                  <a:cubicBezTo>
                    <a:pt x="18233" y="3307"/>
                    <a:pt x="18198" y="3305"/>
                    <a:pt x="18163" y="3296"/>
                  </a:cubicBezTo>
                  <a:cubicBezTo>
                    <a:pt x="18124" y="3288"/>
                    <a:pt x="18088" y="3276"/>
                    <a:pt x="18052" y="3266"/>
                  </a:cubicBezTo>
                  <a:cubicBezTo>
                    <a:pt x="18071" y="3232"/>
                    <a:pt x="18091" y="3197"/>
                    <a:pt x="18113" y="3163"/>
                  </a:cubicBezTo>
                  <a:cubicBezTo>
                    <a:pt x="18148" y="3109"/>
                    <a:pt x="18178" y="3054"/>
                    <a:pt x="18208" y="3001"/>
                  </a:cubicBezTo>
                  <a:cubicBezTo>
                    <a:pt x="18230" y="3007"/>
                    <a:pt x="18249" y="3018"/>
                    <a:pt x="18270" y="3024"/>
                  </a:cubicBezTo>
                  <a:cubicBezTo>
                    <a:pt x="18298" y="3031"/>
                    <a:pt x="18327" y="3034"/>
                    <a:pt x="18355" y="3034"/>
                  </a:cubicBezTo>
                  <a:cubicBezTo>
                    <a:pt x="18541" y="3034"/>
                    <a:pt x="18725" y="2904"/>
                    <a:pt x="18744" y="2782"/>
                  </a:cubicBezTo>
                  <a:cubicBezTo>
                    <a:pt x="18773" y="2583"/>
                    <a:pt x="18723" y="2553"/>
                    <a:pt x="18636" y="2553"/>
                  </a:cubicBezTo>
                  <a:cubicBezTo>
                    <a:pt x="18598" y="2553"/>
                    <a:pt x="18552" y="2558"/>
                    <a:pt x="18503" y="2558"/>
                  </a:cubicBezTo>
                  <a:cubicBezTo>
                    <a:pt x="18470" y="2558"/>
                    <a:pt x="18436" y="2556"/>
                    <a:pt x="18400" y="2547"/>
                  </a:cubicBezTo>
                  <a:lnTo>
                    <a:pt x="18396" y="2547"/>
                  </a:lnTo>
                  <a:cubicBezTo>
                    <a:pt x="18449" y="2288"/>
                    <a:pt x="18367" y="2068"/>
                    <a:pt x="18038" y="1893"/>
                  </a:cubicBezTo>
                  <a:cubicBezTo>
                    <a:pt x="18001" y="1873"/>
                    <a:pt x="17969" y="1857"/>
                    <a:pt x="17935" y="1839"/>
                  </a:cubicBezTo>
                  <a:cubicBezTo>
                    <a:pt x="18105" y="1819"/>
                    <a:pt x="18260" y="1704"/>
                    <a:pt x="18277" y="1595"/>
                  </a:cubicBezTo>
                  <a:cubicBezTo>
                    <a:pt x="18306" y="1396"/>
                    <a:pt x="18257" y="1366"/>
                    <a:pt x="18169" y="1366"/>
                  </a:cubicBezTo>
                  <a:cubicBezTo>
                    <a:pt x="18131" y="1366"/>
                    <a:pt x="18086" y="1372"/>
                    <a:pt x="18036" y="1372"/>
                  </a:cubicBezTo>
                  <a:cubicBezTo>
                    <a:pt x="18003" y="1372"/>
                    <a:pt x="17969" y="1369"/>
                    <a:pt x="17934" y="1361"/>
                  </a:cubicBezTo>
                  <a:cubicBezTo>
                    <a:pt x="17832" y="1337"/>
                    <a:pt x="17740" y="1299"/>
                    <a:pt x="17663" y="1299"/>
                  </a:cubicBezTo>
                  <a:cubicBezTo>
                    <a:pt x="17580" y="1299"/>
                    <a:pt x="17516" y="1343"/>
                    <a:pt x="17478" y="1497"/>
                  </a:cubicBezTo>
                  <a:cubicBezTo>
                    <a:pt x="17463" y="1567"/>
                    <a:pt x="17491" y="1640"/>
                    <a:pt x="17551" y="1701"/>
                  </a:cubicBezTo>
                  <a:cubicBezTo>
                    <a:pt x="17530" y="1698"/>
                    <a:pt x="17511" y="1697"/>
                    <a:pt x="17492" y="1697"/>
                  </a:cubicBezTo>
                  <a:cubicBezTo>
                    <a:pt x="17294" y="1697"/>
                    <a:pt x="17223" y="1861"/>
                    <a:pt x="17089" y="2109"/>
                  </a:cubicBezTo>
                  <a:cubicBezTo>
                    <a:pt x="17035" y="2045"/>
                    <a:pt x="16979" y="1983"/>
                    <a:pt x="16920" y="1923"/>
                  </a:cubicBezTo>
                  <a:cubicBezTo>
                    <a:pt x="17017" y="1873"/>
                    <a:pt x="17089" y="1797"/>
                    <a:pt x="17099" y="1726"/>
                  </a:cubicBezTo>
                  <a:cubicBezTo>
                    <a:pt x="17128" y="1528"/>
                    <a:pt x="17080" y="1497"/>
                    <a:pt x="16994" y="1497"/>
                  </a:cubicBezTo>
                  <a:cubicBezTo>
                    <a:pt x="16955" y="1497"/>
                    <a:pt x="16909" y="1503"/>
                    <a:pt x="16858" y="1503"/>
                  </a:cubicBezTo>
                  <a:cubicBezTo>
                    <a:pt x="16825" y="1503"/>
                    <a:pt x="16791" y="1501"/>
                    <a:pt x="16755" y="1492"/>
                  </a:cubicBezTo>
                  <a:cubicBezTo>
                    <a:pt x="16656" y="1468"/>
                    <a:pt x="16565" y="1432"/>
                    <a:pt x="16490" y="1432"/>
                  </a:cubicBezTo>
                  <a:cubicBezTo>
                    <a:pt x="16461" y="1432"/>
                    <a:pt x="16434" y="1437"/>
                    <a:pt x="16409" y="1451"/>
                  </a:cubicBezTo>
                  <a:cubicBezTo>
                    <a:pt x="16388" y="1432"/>
                    <a:pt x="16366" y="1417"/>
                    <a:pt x="16346" y="1401"/>
                  </a:cubicBezTo>
                  <a:cubicBezTo>
                    <a:pt x="16488" y="1328"/>
                    <a:pt x="16605" y="1229"/>
                    <a:pt x="16661" y="1117"/>
                  </a:cubicBezTo>
                  <a:cubicBezTo>
                    <a:pt x="17075" y="304"/>
                    <a:pt x="16535" y="585"/>
                    <a:pt x="16120" y="330"/>
                  </a:cubicBezTo>
                  <a:cubicBezTo>
                    <a:pt x="15881" y="184"/>
                    <a:pt x="15687" y="1"/>
                    <a:pt x="1548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011450" y="3241750"/>
              <a:ext cx="46450" cy="26750"/>
            </a:xfrm>
            <a:custGeom>
              <a:avLst/>
              <a:gdLst/>
              <a:ahLst/>
              <a:cxnLst/>
              <a:rect l="l" t="t" r="r" b="b"/>
              <a:pathLst>
                <a:path w="1858" h="1070" extrusionOk="0">
                  <a:moveTo>
                    <a:pt x="1555" y="0"/>
                  </a:moveTo>
                  <a:cubicBezTo>
                    <a:pt x="1403" y="0"/>
                    <a:pt x="1194" y="128"/>
                    <a:pt x="924" y="146"/>
                  </a:cubicBezTo>
                  <a:cubicBezTo>
                    <a:pt x="438" y="177"/>
                    <a:pt x="1" y="84"/>
                    <a:pt x="37" y="650"/>
                  </a:cubicBezTo>
                  <a:cubicBezTo>
                    <a:pt x="54" y="891"/>
                    <a:pt x="404" y="1070"/>
                    <a:pt x="842" y="1070"/>
                  </a:cubicBezTo>
                  <a:cubicBezTo>
                    <a:pt x="877" y="1070"/>
                    <a:pt x="913" y="1069"/>
                    <a:pt x="949" y="1066"/>
                  </a:cubicBezTo>
                  <a:cubicBezTo>
                    <a:pt x="1435" y="1033"/>
                    <a:pt x="1858" y="623"/>
                    <a:pt x="1810" y="365"/>
                  </a:cubicBezTo>
                  <a:cubicBezTo>
                    <a:pt x="1760" y="82"/>
                    <a:pt x="1676" y="0"/>
                    <a:pt x="1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2020050" y="323737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8" y="0"/>
                  </a:moveTo>
                  <a:cubicBezTo>
                    <a:pt x="135" y="0"/>
                    <a:pt x="71" y="44"/>
                    <a:pt x="33" y="198"/>
                  </a:cubicBezTo>
                  <a:cubicBezTo>
                    <a:pt x="1" y="334"/>
                    <a:pt x="147" y="485"/>
                    <a:pt x="357" y="538"/>
                  </a:cubicBezTo>
                  <a:cubicBezTo>
                    <a:pt x="385" y="545"/>
                    <a:pt x="414" y="548"/>
                    <a:pt x="442" y="548"/>
                  </a:cubicBezTo>
                  <a:cubicBezTo>
                    <a:pt x="630" y="548"/>
                    <a:pt x="815" y="416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7" y="73"/>
                    <a:pt x="523" y="70"/>
                    <a:pt x="487" y="62"/>
                  </a:cubicBezTo>
                  <a:cubicBezTo>
                    <a:pt x="386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2028400" y="3247725"/>
              <a:ext cx="20200" cy="18800"/>
            </a:xfrm>
            <a:custGeom>
              <a:avLst/>
              <a:gdLst/>
              <a:ahLst/>
              <a:cxnLst/>
              <a:rect l="l" t="t" r="r" b="b"/>
              <a:pathLst>
                <a:path w="808" h="752" extrusionOk="0">
                  <a:moveTo>
                    <a:pt x="527" y="1"/>
                  </a:moveTo>
                  <a:cubicBezTo>
                    <a:pt x="448" y="1"/>
                    <a:pt x="432" y="141"/>
                    <a:pt x="331" y="228"/>
                  </a:cubicBezTo>
                  <a:cubicBezTo>
                    <a:pt x="179" y="355"/>
                    <a:pt x="0" y="414"/>
                    <a:pt x="208" y="668"/>
                  </a:cubicBezTo>
                  <a:cubicBezTo>
                    <a:pt x="253" y="724"/>
                    <a:pt x="321" y="751"/>
                    <a:pt x="396" y="751"/>
                  </a:cubicBezTo>
                  <a:cubicBezTo>
                    <a:pt x="481" y="751"/>
                    <a:pt x="574" y="717"/>
                    <a:pt x="654" y="648"/>
                  </a:cubicBezTo>
                  <a:cubicBezTo>
                    <a:pt x="807" y="521"/>
                    <a:pt x="805" y="232"/>
                    <a:pt x="702" y="122"/>
                  </a:cubicBezTo>
                  <a:cubicBezTo>
                    <a:pt x="617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2019800" y="3251600"/>
              <a:ext cx="26500" cy="17825"/>
            </a:xfrm>
            <a:custGeom>
              <a:avLst/>
              <a:gdLst/>
              <a:ahLst/>
              <a:cxnLst/>
              <a:rect l="l" t="t" r="r" b="b"/>
              <a:pathLst>
                <a:path w="1060" h="713" extrusionOk="0">
                  <a:moveTo>
                    <a:pt x="292" y="1"/>
                  </a:moveTo>
                  <a:cubicBezTo>
                    <a:pt x="232" y="1"/>
                    <a:pt x="169" y="36"/>
                    <a:pt x="95" y="128"/>
                  </a:cubicBezTo>
                  <a:cubicBezTo>
                    <a:pt x="1" y="249"/>
                    <a:pt x="78" y="465"/>
                    <a:pt x="267" y="615"/>
                  </a:cubicBezTo>
                  <a:cubicBezTo>
                    <a:pt x="354" y="683"/>
                    <a:pt x="466" y="713"/>
                    <a:pt x="570" y="713"/>
                  </a:cubicBezTo>
                  <a:cubicBezTo>
                    <a:pt x="696" y="713"/>
                    <a:pt x="809" y="670"/>
                    <a:pt x="854" y="601"/>
                  </a:cubicBezTo>
                  <a:cubicBezTo>
                    <a:pt x="1060" y="287"/>
                    <a:pt x="804" y="359"/>
                    <a:pt x="615" y="209"/>
                  </a:cubicBezTo>
                  <a:cubicBezTo>
                    <a:pt x="493" y="112"/>
                    <a:pt x="398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613775" y="3081000"/>
              <a:ext cx="46425" cy="26775"/>
            </a:xfrm>
            <a:custGeom>
              <a:avLst/>
              <a:gdLst/>
              <a:ahLst/>
              <a:cxnLst/>
              <a:rect l="l" t="t" r="r" b="b"/>
              <a:pathLst>
                <a:path w="1857" h="1071" extrusionOk="0">
                  <a:moveTo>
                    <a:pt x="1555" y="1"/>
                  </a:moveTo>
                  <a:cubicBezTo>
                    <a:pt x="1403" y="1"/>
                    <a:pt x="1194" y="129"/>
                    <a:pt x="924" y="147"/>
                  </a:cubicBezTo>
                  <a:cubicBezTo>
                    <a:pt x="437" y="177"/>
                    <a:pt x="1" y="84"/>
                    <a:pt x="37" y="649"/>
                  </a:cubicBezTo>
                  <a:cubicBezTo>
                    <a:pt x="52" y="892"/>
                    <a:pt x="402" y="1071"/>
                    <a:pt x="841" y="1071"/>
                  </a:cubicBezTo>
                  <a:cubicBezTo>
                    <a:pt x="876" y="1071"/>
                    <a:pt x="911" y="1070"/>
                    <a:pt x="947" y="1067"/>
                  </a:cubicBezTo>
                  <a:cubicBezTo>
                    <a:pt x="1434" y="1036"/>
                    <a:pt x="1856" y="625"/>
                    <a:pt x="1810" y="366"/>
                  </a:cubicBezTo>
                  <a:cubicBezTo>
                    <a:pt x="1760" y="82"/>
                    <a:pt x="1676" y="1"/>
                    <a:pt x="15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1622375" y="307662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6" y="1"/>
                  </a:moveTo>
                  <a:cubicBezTo>
                    <a:pt x="133" y="1"/>
                    <a:pt x="69" y="45"/>
                    <a:pt x="32" y="199"/>
                  </a:cubicBezTo>
                  <a:cubicBezTo>
                    <a:pt x="0" y="335"/>
                    <a:pt x="145" y="486"/>
                    <a:pt x="357" y="538"/>
                  </a:cubicBezTo>
                  <a:cubicBezTo>
                    <a:pt x="386" y="545"/>
                    <a:pt x="416" y="549"/>
                    <a:pt x="445" y="549"/>
                  </a:cubicBezTo>
                  <a:cubicBezTo>
                    <a:pt x="631" y="549"/>
                    <a:pt x="813" y="417"/>
                    <a:pt x="831" y="296"/>
                  </a:cubicBezTo>
                  <a:cubicBezTo>
                    <a:pt x="860" y="98"/>
                    <a:pt x="810" y="68"/>
                    <a:pt x="723" y="68"/>
                  </a:cubicBezTo>
                  <a:cubicBezTo>
                    <a:pt x="685" y="68"/>
                    <a:pt x="639" y="74"/>
                    <a:pt x="590" y="74"/>
                  </a:cubicBezTo>
                  <a:cubicBezTo>
                    <a:pt x="557" y="74"/>
                    <a:pt x="522" y="71"/>
                    <a:pt x="487" y="63"/>
                  </a:cubicBezTo>
                  <a:cubicBezTo>
                    <a:pt x="385" y="39"/>
                    <a:pt x="293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1630675" y="3087025"/>
              <a:ext cx="20200" cy="18800"/>
            </a:xfrm>
            <a:custGeom>
              <a:avLst/>
              <a:gdLst/>
              <a:ahLst/>
              <a:cxnLst/>
              <a:rect l="l" t="t" r="r" b="b"/>
              <a:pathLst>
                <a:path w="808" h="752" extrusionOk="0">
                  <a:moveTo>
                    <a:pt x="527" y="1"/>
                  </a:moveTo>
                  <a:cubicBezTo>
                    <a:pt x="449" y="1"/>
                    <a:pt x="434" y="141"/>
                    <a:pt x="333" y="228"/>
                  </a:cubicBezTo>
                  <a:cubicBezTo>
                    <a:pt x="179" y="355"/>
                    <a:pt x="0" y="414"/>
                    <a:pt x="208" y="667"/>
                  </a:cubicBezTo>
                  <a:cubicBezTo>
                    <a:pt x="254" y="724"/>
                    <a:pt x="323" y="751"/>
                    <a:pt x="398" y="751"/>
                  </a:cubicBezTo>
                  <a:cubicBezTo>
                    <a:pt x="483" y="751"/>
                    <a:pt x="576" y="717"/>
                    <a:pt x="656" y="649"/>
                  </a:cubicBezTo>
                  <a:cubicBezTo>
                    <a:pt x="808" y="521"/>
                    <a:pt x="808" y="232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1622075" y="3090925"/>
              <a:ext cx="26525" cy="17775"/>
            </a:xfrm>
            <a:custGeom>
              <a:avLst/>
              <a:gdLst/>
              <a:ahLst/>
              <a:cxnLst/>
              <a:rect l="l" t="t" r="r" b="b"/>
              <a:pathLst>
                <a:path w="1061" h="711" extrusionOk="0">
                  <a:moveTo>
                    <a:pt x="293" y="0"/>
                  </a:moveTo>
                  <a:cubicBezTo>
                    <a:pt x="234" y="0"/>
                    <a:pt x="170" y="35"/>
                    <a:pt x="97" y="128"/>
                  </a:cubicBezTo>
                  <a:cubicBezTo>
                    <a:pt x="1" y="248"/>
                    <a:pt x="78" y="464"/>
                    <a:pt x="269" y="615"/>
                  </a:cubicBezTo>
                  <a:cubicBezTo>
                    <a:pt x="355" y="682"/>
                    <a:pt x="467" y="711"/>
                    <a:pt x="572" y="711"/>
                  </a:cubicBezTo>
                  <a:cubicBezTo>
                    <a:pt x="696" y="711"/>
                    <a:pt x="810" y="669"/>
                    <a:pt x="855" y="600"/>
                  </a:cubicBezTo>
                  <a:cubicBezTo>
                    <a:pt x="1060" y="287"/>
                    <a:pt x="805" y="358"/>
                    <a:pt x="615" y="208"/>
                  </a:cubicBezTo>
                  <a:cubicBezTo>
                    <a:pt x="494" y="112"/>
                    <a:pt x="399" y="0"/>
                    <a:pt x="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1533800" y="3157425"/>
              <a:ext cx="46400" cy="26775"/>
            </a:xfrm>
            <a:custGeom>
              <a:avLst/>
              <a:gdLst/>
              <a:ahLst/>
              <a:cxnLst/>
              <a:rect l="l" t="t" r="r" b="b"/>
              <a:pathLst>
                <a:path w="1856" h="1071" extrusionOk="0">
                  <a:moveTo>
                    <a:pt x="1554" y="0"/>
                  </a:moveTo>
                  <a:cubicBezTo>
                    <a:pt x="1403" y="0"/>
                    <a:pt x="1194" y="129"/>
                    <a:pt x="924" y="146"/>
                  </a:cubicBezTo>
                  <a:cubicBezTo>
                    <a:pt x="437" y="176"/>
                    <a:pt x="0" y="83"/>
                    <a:pt x="36" y="649"/>
                  </a:cubicBezTo>
                  <a:cubicBezTo>
                    <a:pt x="52" y="891"/>
                    <a:pt x="402" y="1070"/>
                    <a:pt x="840" y="1070"/>
                  </a:cubicBezTo>
                  <a:cubicBezTo>
                    <a:pt x="875" y="1070"/>
                    <a:pt x="911" y="1069"/>
                    <a:pt x="947" y="1067"/>
                  </a:cubicBezTo>
                  <a:cubicBezTo>
                    <a:pt x="1433" y="1034"/>
                    <a:pt x="1856" y="623"/>
                    <a:pt x="1810" y="365"/>
                  </a:cubicBezTo>
                  <a:cubicBezTo>
                    <a:pt x="1760" y="82"/>
                    <a:pt x="167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1624775" y="3244975"/>
              <a:ext cx="48475" cy="26800"/>
            </a:xfrm>
            <a:custGeom>
              <a:avLst/>
              <a:gdLst/>
              <a:ahLst/>
              <a:cxnLst/>
              <a:rect l="l" t="t" r="r" b="b"/>
              <a:pathLst>
                <a:path w="1939" h="1072" extrusionOk="0">
                  <a:moveTo>
                    <a:pt x="434" y="0"/>
                  </a:moveTo>
                  <a:cubicBezTo>
                    <a:pt x="268" y="0"/>
                    <a:pt x="141" y="83"/>
                    <a:pt x="69" y="349"/>
                  </a:cubicBezTo>
                  <a:cubicBezTo>
                    <a:pt x="0" y="602"/>
                    <a:pt x="327" y="910"/>
                    <a:pt x="795" y="1038"/>
                  </a:cubicBezTo>
                  <a:cubicBezTo>
                    <a:pt x="881" y="1061"/>
                    <a:pt x="969" y="1071"/>
                    <a:pt x="1057" y="1071"/>
                  </a:cubicBezTo>
                  <a:cubicBezTo>
                    <a:pt x="1445" y="1071"/>
                    <a:pt x="1807" y="863"/>
                    <a:pt x="1838" y="651"/>
                  </a:cubicBezTo>
                  <a:cubicBezTo>
                    <a:pt x="1939" y="10"/>
                    <a:pt x="1542" y="285"/>
                    <a:pt x="1071" y="159"/>
                  </a:cubicBezTo>
                  <a:cubicBezTo>
                    <a:pt x="829" y="93"/>
                    <a:pt x="610" y="0"/>
                    <a:pt x="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1479350" y="3165550"/>
              <a:ext cx="40950" cy="26575"/>
            </a:xfrm>
            <a:custGeom>
              <a:avLst/>
              <a:gdLst/>
              <a:ahLst/>
              <a:cxnLst/>
              <a:rect l="l" t="t" r="r" b="b"/>
              <a:pathLst>
                <a:path w="1638" h="1063" extrusionOk="0">
                  <a:moveTo>
                    <a:pt x="1365" y="1"/>
                  </a:moveTo>
                  <a:cubicBezTo>
                    <a:pt x="1232" y="1"/>
                    <a:pt x="1050" y="125"/>
                    <a:pt x="813" y="140"/>
                  </a:cubicBezTo>
                  <a:cubicBezTo>
                    <a:pt x="385" y="166"/>
                    <a:pt x="1" y="69"/>
                    <a:pt x="37" y="636"/>
                  </a:cubicBezTo>
                  <a:cubicBezTo>
                    <a:pt x="53" y="879"/>
                    <a:pt x="367" y="1062"/>
                    <a:pt x="757" y="1062"/>
                  </a:cubicBezTo>
                  <a:cubicBezTo>
                    <a:pt x="785" y="1062"/>
                    <a:pt x="813" y="1061"/>
                    <a:pt x="841" y="1059"/>
                  </a:cubicBezTo>
                  <a:cubicBezTo>
                    <a:pt x="1269" y="1032"/>
                    <a:pt x="1637" y="624"/>
                    <a:pt x="1594" y="367"/>
                  </a:cubicBezTo>
                  <a:cubicBezTo>
                    <a:pt x="1548" y="82"/>
                    <a:pt x="1473" y="1"/>
                    <a:pt x="1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1501125" y="3153475"/>
              <a:ext cx="43600" cy="35000"/>
            </a:xfrm>
            <a:custGeom>
              <a:avLst/>
              <a:gdLst/>
              <a:ahLst/>
              <a:cxnLst/>
              <a:rect l="l" t="t" r="r" b="b"/>
              <a:pathLst>
                <a:path w="1744" h="1400" extrusionOk="0">
                  <a:moveTo>
                    <a:pt x="524" y="1"/>
                  </a:moveTo>
                  <a:cubicBezTo>
                    <a:pt x="441" y="1"/>
                    <a:pt x="342" y="37"/>
                    <a:pt x="218" y="122"/>
                  </a:cubicBezTo>
                  <a:cubicBezTo>
                    <a:pt x="0" y="270"/>
                    <a:pt x="25" y="676"/>
                    <a:pt x="268" y="1031"/>
                  </a:cubicBezTo>
                  <a:cubicBezTo>
                    <a:pt x="433" y="1274"/>
                    <a:pt x="741" y="1399"/>
                    <a:pt x="982" y="1399"/>
                  </a:cubicBezTo>
                  <a:cubicBezTo>
                    <a:pt x="1091" y="1399"/>
                    <a:pt x="1186" y="1373"/>
                    <a:pt x="1249" y="1321"/>
                  </a:cubicBezTo>
                  <a:cubicBezTo>
                    <a:pt x="1744" y="904"/>
                    <a:pt x="1284" y="885"/>
                    <a:pt x="1041" y="533"/>
                  </a:cubicBezTo>
                  <a:cubicBezTo>
                    <a:pt x="862" y="275"/>
                    <a:pt x="754" y="1"/>
                    <a:pt x="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1390700" y="3211900"/>
              <a:ext cx="40975" cy="26550"/>
            </a:xfrm>
            <a:custGeom>
              <a:avLst/>
              <a:gdLst/>
              <a:ahLst/>
              <a:cxnLst/>
              <a:rect l="l" t="t" r="r" b="b"/>
              <a:pathLst>
                <a:path w="1639" h="1062" extrusionOk="0">
                  <a:moveTo>
                    <a:pt x="1368" y="0"/>
                  </a:moveTo>
                  <a:cubicBezTo>
                    <a:pt x="1235" y="0"/>
                    <a:pt x="1053" y="125"/>
                    <a:pt x="816" y="140"/>
                  </a:cubicBezTo>
                  <a:cubicBezTo>
                    <a:pt x="388" y="166"/>
                    <a:pt x="1" y="69"/>
                    <a:pt x="40" y="636"/>
                  </a:cubicBezTo>
                  <a:cubicBezTo>
                    <a:pt x="56" y="879"/>
                    <a:pt x="372" y="1062"/>
                    <a:pt x="763" y="1062"/>
                  </a:cubicBezTo>
                  <a:cubicBezTo>
                    <a:pt x="790" y="1062"/>
                    <a:pt x="817" y="1061"/>
                    <a:pt x="844" y="1059"/>
                  </a:cubicBezTo>
                  <a:cubicBezTo>
                    <a:pt x="1272" y="1032"/>
                    <a:pt x="1639" y="624"/>
                    <a:pt x="1597" y="366"/>
                  </a:cubicBezTo>
                  <a:cubicBezTo>
                    <a:pt x="1551" y="81"/>
                    <a:pt x="1476" y="0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1412625" y="3199825"/>
              <a:ext cx="43500" cy="35000"/>
            </a:xfrm>
            <a:custGeom>
              <a:avLst/>
              <a:gdLst/>
              <a:ahLst/>
              <a:cxnLst/>
              <a:rect l="l" t="t" r="r" b="b"/>
              <a:pathLst>
                <a:path w="1740" h="1400" extrusionOk="0">
                  <a:moveTo>
                    <a:pt x="522" y="1"/>
                  </a:moveTo>
                  <a:cubicBezTo>
                    <a:pt x="439" y="1"/>
                    <a:pt x="340" y="37"/>
                    <a:pt x="216" y="122"/>
                  </a:cubicBezTo>
                  <a:cubicBezTo>
                    <a:pt x="0" y="270"/>
                    <a:pt x="23" y="676"/>
                    <a:pt x="265" y="1031"/>
                  </a:cubicBezTo>
                  <a:cubicBezTo>
                    <a:pt x="430" y="1273"/>
                    <a:pt x="737" y="1399"/>
                    <a:pt x="978" y="1399"/>
                  </a:cubicBezTo>
                  <a:cubicBezTo>
                    <a:pt x="1087" y="1399"/>
                    <a:pt x="1183" y="1373"/>
                    <a:pt x="1246" y="1320"/>
                  </a:cubicBezTo>
                  <a:cubicBezTo>
                    <a:pt x="1739" y="904"/>
                    <a:pt x="1281" y="885"/>
                    <a:pt x="1039" y="533"/>
                  </a:cubicBezTo>
                  <a:cubicBezTo>
                    <a:pt x="861" y="275"/>
                    <a:pt x="752" y="1"/>
                    <a:pt x="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1822575" y="3143850"/>
              <a:ext cx="37825" cy="29475"/>
            </a:xfrm>
            <a:custGeom>
              <a:avLst/>
              <a:gdLst/>
              <a:ahLst/>
              <a:cxnLst/>
              <a:rect l="l" t="t" r="r" b="b"/>
              <a:pathLst>
                <a:path w="1513" h="1179" extrusionOk="0">
                  <a:moveTo>
                    <a:pt x="1136" y="0"/>
                  </a:moveTo>
                  <a:cubicBezTo>
                    <a:pt x="994" y="0"/>
                    <a:pt x="844" y="168"/>
                    <a:pt x="613" y="250"/>
                  </a:cubicBezTo>
                  <a:cubicBezTo>
                    <a:pt x="239" y="380"/>
                    <a:pt x="0" y="525"/>
                    <a:pt x="162" y="862"/>
                  </a:cubicBezTo>
                  <a:cubicBezTo>
                    <a:pt x="279" y="1102"/>
                    <a:pt x="359" y="1178"/>
                    <a:pt x="458" y="1178"/>
                  </a:cubicBezTo>
                  <a:cubicBezTo>
                    <a:pt x="555" y="1178"/>
                    <a:pt x="671" y="1104"/>
                    <a:pt x="856" y="1040"/>
                  </a:cubicBezTo>
                  <a:cubicBezTo>
                    <a:pt x="1231" y="908"/>
                    <a:pt x="1512" y="457"/>
                    <a:pt x="1408" y="257"/>
                  </a:cubicBezTo>
                  <a:cubicBezTo>
                    <a:pt x="1309" y="65"/>
                    <a:pt x="1224" y="0"/>
                    <a:pt x="1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1832950" y="3139900"/>
              <a:ext cx="16725" cy="18500"/>
            </a:xfrm>
            <a:custGeom>
              <a:avLst/>
              <a:gdLst/>
              <a:ahLst/>
              <a:cxnLst/>
              <a:rect l="l" t="t" r="r" b="b"/>
              <a:pathLst>
                <a:path w="669" h="740" extrusionOk="0">
                  <a:moveTo>
                    <a:pt x="368" y="0"/>
                  </a:moveTo>
                  <a:cubicBezTo>
                    <a:pt x="222" y="0"/>
                    <a:pt x="281" y="151"/>
                    <a:pt x="209" y="309"/>
                  </a:cubicBezTo>
                  <a:cubicBezTo>
                    <a:pt x="125" y="496"/>
                    <a:pt x="0" y="644"/>
                    <a:pt x="234" y="731"/>
                  </a:cubicBezTo>
                  <a:cubicBezTo>
                    <a:pt x="249" y="737"/>
                    <a:pt x="264" y="739"/>
                    <a:pt x="280" y="739"/>
                  </a:cubicBezTo>
                  <a:cubicBezTo>
                    <a:pt x="384" y="739"/>
                    <a:pt x="510" y="628"/>
                    <a:pt x="583" y="466"/>
                  </a:cubicBezTo>
                  <a:cubicBezTo>
                    <a:pt x="669" y="279"/>
                    <a:pt x="587" y="46"/>
                    <a:pt x="474" y="17"/>
                  </a:cubicBezTo>
                  <a:cubicBezTo>
                    <a:pt x="430" y="5"/>
                    <a:pt x="396" y="0"/>
                    <a:pt x="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1836250" y="3153925"/>
              <a:ext cx="11825" cy="10525"/>
            </a:xfrm>
            <a:custGeom>
              <a:avLst/>
              <a:gdLst/>
              <a:ahLst/>
              <a:cxnLst/>
              <a:rect l="l" t="t" r="r" b="b"/>
              <a:pathLst>
                <a:path w="473" h="421" extrusionOk="0">
                  <a:moveTo>
                    <a:pt x="245" y="1"/>
                  </a:moveTo>
                  <a:cubicBezTo>
                    <a:pt x="241" y="1"/>
                    <a:pt x="237" y="1"/>
                    <a:pt x="234" y="1"/>
                  </a:cubicBezTo>
                  <a:cubicBezTo>
                    <a:pt x="0" y="21"/>
                    <a:pt x="136" y="93"/>
                    <a:pt x="138" y="207"/>
                  </a:cubicBezTo>
                  <a:cubicBezTo>
                    <a:pt x="142" y="320"/>
                    <a:pt x="100" y="421"/>
                    <a:pt x="297" y="421"/>
                  </a:cubicBezTo>
                  <a:cubicBezTo>
                    <a:pt x="299" y="421"/>
                    <a:pt x="302" y="421"/>
                    <a:pt x="305" y="421"/>
                  </a:cubicBezTo>
                  <a:cubicBezTo>
                    <a:pt x="400" y="418"/>
                    <a:pt x="473" y="323"/>
                    <a:pt x="471" y="209"/>
                  </a:cubicBezTo>
                  <a:cubicBezTo>
                    <a:pt x="467" y="102"/>
                    <a:pt x="337" y="1"/>
                    <a:pt x="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1832050" y="3149375"/>
              <a:ext cx="19450" cy="12975"/>
            </a:xfrm>
            <a:custGeom>
              <a:avLst/>
              <a:gdLst/>
              <a:ahLst/>
              <a:cxnLst/>
              <a:rect l="l" t="t" r="r" b="b"/>
              <a:pathLst>
                <a:path w="778" h="519" extrusionOk="0">
                  <a:moveTo>
                    <a:pt x="614" y="0"/>
                  </a:moveTo>
                  <a:cubicBezTo>
                    <a:pt x="544" y="0"/>
                    <a:pt x="481" y="98"/>
                    <a:pt x="359" y="162"/>
                  </a:cubicBezTo>
                  <a:cubicBezTo>
                    <a:pt x="180" y="255"/>
                    <a:pt x="1" y="302"/>
                    <a:pt x="97" y="468"/>
                  </a:cubicBezTo>
                  <a:cubicBezTo>
                    <a:pt x="116" y="502"/>
                    <a:pt x="161" y="518"/>
                    <a:pt x="220" y="518"/>
                  </a:cubicBezTo>
                  <a:cubicBezTo>
                    <a:pt x="297" y="518"/>
                    <a:pt x="398" y="491"/>
                    <a:pt x="499" y="438"/>
                  </a:cubicBezTo>
                  <a:cubicBezTo>
                    <a:pt x="678" y="344"/>
                    <a:pt x="778" y="146"/>
                    <a:pt x="724" y="76"/>
                  </a:cubicBezTo>
                  <a:cubicBezTo>
                    <a:pt x="681" y="21"/>
                    <a:pt x="647" y="0"/>
                    <a:pt x="6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1857925" y="3235100"/>
              <a:ext cx="71900" cy="41050"/>
            </a:xfrm>
            <a:custGeom>
              <a:avLst/>
              <a:gdLst/>
              <a:ahLst/>
              <a:cxnLst/>
              <a:rect l="l" t="t" r="r" b="b"/>
              <a:pathLst>
                <a:path w="2876" h="1642" extrusionOk="0">
                  <a:moveTo>
                    <a:pt x="936" y="0"/>
                  </a:moveTo>
                  <a:cubicBezTo>
                    <a:pt x="731" y="0"/>
                    <a:pt x="555" y="109"/>
                    <a:pt x="413" y="388"/>
                  </a:cubicBezTo>
                  <a:cubicBezTo>
                    <a:pt x="1" y="1192"/>
                    <a:pt x="316" y="1120"/>
                    <a:pt x="860" y="1453"/>
                  </a:cubicBezTo>
                  <a:cubicBezTo>
                    <a:pt x="1076" y="1584"/>
                    <a:pt x="1347" y="1642"/>
                    <a:pt x="1605" y="1642"/>
                  </a:cubicBezTo>
                  <a:cubicBezTo>
                    <a:pt x="1996" y="1642"/>
                    <a:pt x="2357" y="1510"/>
                    <a:pt x="2459" y="1299"/>
                  </a:cubicBezTo>
                  <a:cubicBezTo>
                    <a:pt x="2875" y="436"/>
                    <a:pt x="2227" y="622"/>
                    <a:pt x="1683" y="290"/>
                  </a:cubicBezTo>
                  <a:cubicBezTo>
                    <a:pt x="1403" y="121"/>
                    <a:pt x="1153" y="0"/>
                    <a:pt x="9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1887100" y="3235000"/>
              <a:ext cx="34625" cy="22225"/>
            </a:xfrm>
            <a:custGeom>
              <a:avLst/>
              <a:gdLst/>
              <a:ahLst/>
              <a:cxnLst/>
              <a:rect l="l" t="t" r="r" b="b"/>
              <a:pathLst>
                <a:path w="1385" h="889" extrusionOk="0">
                  <a:moveTo>
                    <a:pt x="1112" y="1"/>
                  </a:moveTo>
                  <a:cubicBezTo>
                    <a:pt x="998" y="1"/>
                    <a:pt x="865" y="144"/>
                    <a:pt x="657" y="204"/>
                  </a:cubicBezTo>
                  <a:cubicBezTo>
                    <a:pt x="321" y="300"/>
                    <a:pt x="0" y="301"/>
                    <a:pt x="113" y="692"/>
                  </a:cubicBezTo>
                  <a:cubicBezTo>
                    <a:pt x="149" y="817"/>
                    <a:pt x="311" y="888"/>
                    <a:pt x="518" y="888"/>
                  </a:cubicBezTo>
                  <a:cubicBezTo>
                    <a:pt x="611" y="888"/>
                    <a:pt x="712" y="874"/>
                    <a:pt x="816" y="844"/>
                  </a:cubicBezTo>
                  <a:cubicBezTo>
                    <a:pt x="1153" y="749"/>
                    <a:pt x="1385" y="394"/>
                    <a:pt x="1313" y="221"/>
                  </a:cubicBezTo>
                  <a:cubicBezTo>
                    <a:pt x="1245" y="56"/>
                    <a:pt x="1182" y="1"/>
                    <a:pt x="1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1881300" y="3248800"/>
              <a:ext cx="20200" cy="18750"/>
            </a:xfrm>
            <a:custGeom>
              <a:avLst/>
              <a:gdLst/>
              <a:ahLst/>
              <a:cxnLst/>
              <a:rect l="l" t="t" r="r" b="b"/>
              <a:pathLst>
                <a:path w="808" h="750" extrusionOk="0">
                  <a:moveTo>
                    <a:pt x="527" y="1"/>
                  </a:moveTo>
                  <a:cubicBezTo>
                    <a:pt x="449" y="1"/>
                    <a:pt x="432" y="140"/>
                    <a:pt x="331" y="226"/>
                  </a:cubicBezTo>
                  <a:cubicBezTo>
                    <a:pt x="179" y="353"/>
                    <a:pt x="0" y="412"/>
                    <a:pt x="208" y="666"/>
                  </a:cubicBezTo>
                  <a:cubicBezTo>
                    <a:pt x="253" y="722"/>
                    <a:pt x="322" y="749"/>
                    <a:pt x="397" y="749"/>
                  </a:cubicBezTo>
                  <a:cubicBezTo>
                    <a:pt x="481" y="749"/>
                    <a:pt x="575" y="715"/>
                    <a:pt x="655" y="647"/>
                  </a:cubicBezTo>
                  <a:cubicBezTo>
                    <a:pt x="808" y="519"/>
                    <a:pt x="805" y="232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1880300" y="3245800"/>
              <a:ext cx="32725" cy="17500"/>
            </a:xfrm>
            <a:custGeom>
              <a:avLst/>
              <a:gdLst/>
              <a:ahLst/>
              <a:cxnLst/>
              <a:rect l="l" t="t" r="r" b="b"/>
              <a:pathLst>
                <a:path w="1309" h="700" extrusionOk="0">
                  <a:moveTo>
                    <a:pt x="269" y="1"/>
                  </a:moveTo>
                  <a:cubicBezTo>
                    <a:pt x="183" y="1"/>
                    <a:pt x="112" y="44"/>
                    <a:pt x="61" y="167"/>
                  </a:cubicBezTo>
                  <a:cubicBezTo>
                    <a:pt x="0" y="305"/>
                    <a:pt x="198" y="518"/>
                    <a:pt x="500" y="641"/>
                  </a:cubicBezTo>
                  <a:cubicBezTo>
                    <a:pt x="600" y="682"/>
                    <a:pt x="707" y="700"/>
                    <a:pt x="807" y="700"/>
                  </a:cubicBezTo>
                  <a:cubicBezTo>
                    <a:pt x="1007" y="700"/>
                    <a:pt x="1179" y="629"/>
                    <a:pt x="1207" y="532"/>
                  </a:cubicBezTo>
                  <a:cubicBezTo>
                    <a:pt x="1309" y="174"/>
                    <a:pt x="1031" y="290"/>
                    <a:pt x="729" y="166"/>
                  </a:cubicBezTo>
                  <a:cubicBezTo>
                    <a:pt x="550" y="92"/>
                    <a:pt x="393" y="1"/>
                    <a:pt x="2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1629950" y="3137450"/>
              <a:ext cx="71900" cy="41075"/>
            </a:xfrm>
            <a:custGeom>
              <a:avLst/>
              <a:gdLst/>
              <a:ahLst/>
              <a:cxnLst/>
              <a:rect l="l" t="t" r="r" b="b"/>
              <a:pathLst>
                <a:path w="2876" h="1643" extrusionOk="0">
                  <a:moveTo>
                    <a:pt x="935" y="0"/>
                  </a:moveTo>
                  <a:cubicBezTo>
                    <a:pt x="730" y="0"/>
                    <a:pt x="555" y="109"/>
                    <a:pt x="413" y="387"/>
                  </a:cubicBezTo>
                  <a:cubicBezTo>
                    <a:pt x="1" y="1193"/>
                    <a:pt x="316" y="1121"/>
                    <a:pt x="860" y="1452"/>
                  </a:cubicBezTo>
                  <a:cubicBezTo>
                    <a:pt x="1077" y="1584"/>
                    <a:pt x="1349" y="1642"/>
                    <a:pt x="1608" y="1642"/>
                  </a:cubicBezTo>
                  <a:cubicBezTo>
                    <a:pt x="1997" y="1642"/>
                    <a:pt x="2357" y="1511"/>
                    <a:pt x="2459" y="1300"/>
                  </a:cubicBezTo>
                  <a:cubicBezTo>
                    <a:pt x="2875" y="436"/>
                    <a:pt x="2227" y="622"/>
                    <a:pt x="1683" y="291"/>
                  </a:cubicBezTo>
                  <a:cubicBezTo>
                    <a:pt x="1403" y="122"/>
                    <a:pt x="1153" y="0"/>
                    <a:pt x="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678775" y="3188350"/>
              <a:ext cx="71875" cy="41025"/>
            </a:xfrm>
            <a:custGeom>
              <a:avLst/>
              <a:gdLst/>
              <a:ahLst/>
              <a:cxnLst/>
              <a:rect l="l" t="t" r="r" b="b"/>
              <a:pathLst>
                <a:path w="2875" h="1641" extrusionOk="0">
                  <a:moveTo>
                    <a:pt x="935" y="1"/>
                  </a:moveTo>
                  <a:cubicBezTo>
                    <a:pt x="729" y="1"/>
                    <a:pt x="553" y="109"/>
                    <a:pt x="411" y="388"/>
                  </a:cubicBezTo>
                  <a:cubicBezTo>
                    <a:pt x="0" y="1192"/>
                    <a:pt x="315" y="1121"/>
                    <a:pt x="859" y="1452"/>
                  </a:cubicBezTo>
                  <a:cubicBezTo>
                    <a:pt x="1076" y="1583"/>
                    <a:pt x="1348" y="1641"/>
                    <a:pt x="1606" y="1641"/>
                  </a:cubicBezTo>
                  <a:cubicBezTo>
                    <a:pt x="1996" y="1641"/>
                    <a:pt x="2356" y="1509"/>
                    <a:pt x="2457" y="1298"/>
                  </a:cubicBezTo>
                  <a:cubicBezTo>
                    <a:pt x="2875" y="434"/>
                    <a:pt x="2226" y="620"/>
                    <a:pt x="1682" y="291"/>
                  </a:cubicBezTo>
                  <a:cubicBezTo>
                    <a:pt x="1403" y="122"/>
                    <a:pt x="1153" y="1"/>
                    <a:pt x="9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438625" y="3182125"/>
              <a:ext cx="40225" cy="35875"/>
            </a:xfrm>
            <a:custGeom>
              <a:avLst/>
              <a:gdLst/>
              <a:ahLst/>
              <a:cxnLst/>
              <a:rect l="l" t="t" r="r" b="b"/>
              <a:pathLst>
                <a:path w="1609" h="1435" extrusionOk="0">
                  <a:moveTo>
                    <a:pt x="1254" y="1"/>
                  </a:moveTo>
                  <a:cubicBezTo>
                    <a:pt x="1112" y="1"/>
                    <a:pt x="934" y="150"/>
                    <a:pt x="704" y="182"/>
                  </a:cubicBezTo>
                  <a:cubicBezTo>
                    <a:pt x="284" y="239"/>
                    <a:pt x="1" y="362"/>
                    <a:pt x="105" y="889"/>
                  </a:cubicBezTo>
                  <a:cubicBezTo>
                    <a:pt x="193" y="1330"/>
                    <a:pt x="273" y="1434"/>
                    <a:pt x="414" y="1434"/>
                  </a:cubicBezTo>
                  <a:cubicBezTo>
                    <a:pt x="509" y="1434"/>
                    <a:pt x="631" y="1387"/>
                    <a:pt x="801" y="1364"/>
                  </a:cubicBezTo>
                  <a:cubicBezTo>
                    <a:pt x="1219" y="1307"/>
                    <a:pt x="1608" y="770"/>
                    <a:pt x="1540" y="455"/>
                  </a:cubicBezTo>
                  <a:cubicBezTo>
                    <a:pt x="1463" y="102"/>
                    <a:pt x="1371" y="1"/>
                    <a:pt x="12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542375" y="3153050"/>
              <a:ext cx="21525" cy="13700"/>
            </a:xfrm>
            <a:custGeom>
              <a:avLst/>
              <a:gdLst/>
              <a:ahLst/>
              <a:cxnLst/>
              <a:rect l="l" t="t" r="r" b="b"/>
              <a:pathLst>
                <a:path w="861" h="548" extrusionOk="0">
                  <a:moveTo>
                    <a:pt x="217" y="0"/>
                  </a:moveTo>
                  <a:cubicBezTo>
                    <a:pt x="134" y="0"/>
                    <a:pt x="70" y="45"/>
                    <a:pt x="32" y="198"/>
                  </a:cubicBezTo>
                  <a:cubicBezTo>
                    <a:pt x="1" y="334"/>
                    <a:pt x="145" y="486"/>
                    <a:pt x="357" y="537"/>
                  </a:cubicBezTo>
                  <a:cubicBezTo>
                    <a:pt x="385" y="544"/>
                    <a:pt x="414" y="547"/>
                    <a:pt x="442" y="547"/>
                  </a:cubicBezTo>
                  <a:cubicBezTo>
                    <a:pt x="628" y="547"/>
                    <a:pt x="813" y="416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39" y="73"/>
                    <a:pt x="590" y="73"/>
                  </a:cubicBezTo>
                  <a:cubicBezTo>
                    <a:pt x="557" y="73"/>
                    <a:pt x="523" y="70"/>
                    <a:pt x="488" y="62"/>
                  </a:cubicBezTo>
                  <a:cubicBezTo>
                    <a:pt x="386" y="38"/>
                    <a:pt x="294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1701000" y="3271750"/>
              <a:ext cx="21500" cy="13750"/>
            </a:xfrm>
            <a:custGeom>
              <a:avLst/>
              <a:gdLst/>
              <a:ahLst/>
              <a:cxnLst/>
              <a:rect l="l" t="t" r="r" b="b"/>
              <a:pathLst>
                <a:path w="860" h="550" extrusionOk="0">
                  <a:moveTo>
                    <a:pt x="218" y="1"/>
                  </a:moveTo>
                  <a:cubicBezTo>
                    <a:pt x="135" y="1"/>
                    <a:pt x="71" y="45"/>
                    <a:pt x="33" y="198"/>
                  </a:cubicBezTo>
                  <a:cubicBezTo>
                    <a:pt x="0" y="334"/>
                    <a:pt x="146" y="489"/>
                    <a:pt x="357" y="539"/>
                  </a:cubicBezTo>
                  <a:cubicBezTo>
                    <a:pt x="386" y="546"/>
                    <a:pt x="415" y="549"/>
                    <a:pt x="445" y="549"/>
                  </a:cubicBezTo>
                  <a:cubicBezTo>
                    <a:pt x="632" y="549"/>
                    <a:pt x="815" y="418"/>
                    <a:pt x="831" y="297"/>
                  </a:cubicBezTo>
                  <a:cubicBezTo>
                    <a:pt x="860" y="98"/>
                    <a:pt x="811" y="68"/>
                    <a:pt x="723" y="68"/>
                  </a:cubicBezTo>
                  <a:cubicBezTo>
                    <a:pt x="685" y="68"/>
                    <a:pt x="640" y="73"/>
                    <a:pt x="590" y="73"/>
                  </a:cubicBezTo>
                  <a:cubicBezTo>
                    <a:pt x="557" y="73"/>
                    <a:pt x="523" y="71"/>
                    <a:pt x="487" y="62"/>
                  </a:cubicBezTo>
                  <a:cubicBezTo>
                    <a:pt x="386" y="38"/>
                    <a:pt x="294" y="1"/>
                    <a:pt x="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1450550" y="317482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7" y="0"/>
                  </a:moveTo>
                  <a:cubicBezTo>
                    <a:pt x="134" y="0"/>
                    <a:pt x="69" y="44"/>
                    <a:pt x="32" y="199"/>
                  </a:cubicBezTo>
                  <a:cubicBezTo>
                    <a:pt x="1" y="335"/>
                    <a:pt x="145" y="487"/>
                    <a:pt x="356" y="538"/>
                  </a:cubicBezTo>
                  <a:cubicBezTo>
                    <a:pt x="384" y="545"/>
                    <a:pt x="414" y="548"/>
                    <a:pt x="443" y="548"/>
                  </a:cubicBezTo>
                  <a:cubicBezTo>
                    <a:pt x="630" y="548"/>
                    <a:pt x="813" y="417"/>
                    <a:pt x="831" y="296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1" y="73"/>
                    <a:pt x="592" y="73"/>
                  </a:cubicBezTo>
                  <a:cubicBezTo>
                    <a:pt x="558" y="73"/>
                    <a:pt x="523" y="70"/>
                    <a:pt x="487" y="61"/>
                  </a:cubicBezTo>
                  <a:cubicBezTo>
                    <a:pt x="386" y="37"/>
                    <a:pt x="294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1592850" y="3153900"/>
              <a:ext cx="35225" cy="19700"/>
            </a:xfrm>
            <a:custGeom>
              <a:avLst/>
              <a:gdLst/>
              <a:ahLst/>
              <a:cxnLst/>
              <a:rect l="l" t="t" r="r" b="b"/>
              <a:pathLst>
                <a:path w="1409" h="788" extrusionOk="0">
                  <a:moveTo>
                    <a:pt x="315" y="0"/>
                  </a:moveTo>
                  <a:cubicBezTo>
                    <a:pt x="203" y="0"/>
                    <a:pt x="115" y="58"/>
                    <a:pt x="58" y="239"/>
                  </a:cubicBezTo>
                  <a:cubicBezTo>
                    <a:pt x="0" y="417"/>
                    <a:pt x="225" y="648"/>
                    <a:pt x="559" y="754"/>
                  </a:cubicBezTo>
                  <a:cubicBezTo>
                    <a:pt x="631" y="777"/>
                    <a:pt x="707" y="788"/>
                    <a:pt x="780" y="788"/>
                  </a:cubicBezTo>
                  <a:cubicBezTo>
                    <a:pt x="1045" y="788"/>
                    <a:pt x="1289" y="655"/>
                    <a:pt x="1317" y="510"/>
                  </a:cubicBezTo>
                  <a:cubicBezTo>
                    <a:pt x="1409" y="55"/>
                    <a:pt x="1115" y="239"/>
                    <a:pt x="782" y="134"/>
                  </a:cubicBezTo>
                  <a:cubicBezTo>
                    <a:pt x="604" y="77"/>
                    <a:pt x="444" y="0"/>
                    <a:pt x="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1659125" y="3137325"/>
              <a:ext cx="34625" cy="22225"/>
            </a:xfrm>
            <a:custGeom>
              <a:avLst/>
              <a:gdLst/>
              <a:ahLst/>
              <a:cxnLst/>
              <a:rect l="l" t="t" r="r" b="b"/>
              <a:pathLst>
                <a:path w="1385" h="889" extrusionOk="0">
                  <a:moveTo>
                    <a:pt x="1112" y="1"/>
                  </a:moveTo>
                  <a:cubicBezTo>
                    <a:pt x="998" y="1"/>
                    <a:pt x="865" y="144"/>
                    <a:pt x="658" y="204"/>
                  </a:cubicBezTo>
                  <a:cubicBezTo>
                    <a:pt x="321" y="300"/>
                    <a:pt x="1" y="303"/>
                    <a:pt x="114" y="692"/>
                  </a:cubicBezTo>
                  <a:cubicBezTo>
                    <a:pt x="149" y="817"/>
                    <a:pt x="311" y="889"/>
                    <a:pt x="518" y="889"/>
                  </a:cubicBezTo>
                  <a:cubicBezTo>
                    <a:pt x="611" y="889"/>
                    <a:pt x="713" y="874"/>
                    <a:pt x="816" y="844"/>
                  </a:cubicBezTo>
                  <a:cubicBezTo>
                    <a:pt x="1151" y="750"/>
                    <a:pt x="1385" y="396"/>
                    <a:pt x="1313" y="222"/>
                  </a:cubicBezTo>
                  <a:cubicBezTo>
                    <a:pt x="1245" y="56"/>
                    <a:pt x="1182" y="1"/>
                    <a:pt x="1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1639875" y="3229675"/>
              <a:ext cx="34600" cy="22200"/>
            </a:xfrm>
            <a:custGeom>
              <a:avLst/>
              <a:gdLst/>
              <a:ahLst/>
              <a:cxnLst/>
              <a:rect l="l" t="t" r="r" b="b"/>
              <a:pathLst>
                <a:path w="1384" h="888" extrusionOk="0">
                  <a:moveTo>
                    <a:pt x="1110" y="0"/>
                  </a:moveTo>
                  <a:cubicBezTo>
                    <a:pt x="997" y="0"/>
                    <a:pt x="863" y="144"/>
                    <a:pt x="656" y="204"/>
                  </a:cubicBezTo>
                  <a:cubicBezTo>
                    <a:pt x="320" y="300"/>
                    <a:pt x="0" y="302"/>
                    <a:pt x="112" y="692"/>
                  </a:cubicBezTo>
                  <a:cubicBezTo>
                    <a:pt x="149" y="817"/>
                    <a:pt x="310" y="888"/>
                    <a:pt x="518" y="888"/>
                  </a:cubicBezTo>
                  <a:cubicBezTo>
                    <a:pt x="611" y="888"/>
                    <a:pt x="712" y="874"/>
                    <a:pt x="816" y="844"/>
                  </a:cubicBezTo>
                  <a:cubicBezTo>
                    <a:pt x="1153" y="749"/>
                    <a:pt x="1383" y="396"/>
                    <a:pt x="1312" y="221"/>
                  </a:cubicBezTo>
                  <a:cubicBezTo>
                    <a:pt x="1244" y="56"/>
                    <a:pt x="1181" y="0"/>
                    <a:pt x="1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1718850" y="3229500"/>
              <a:ext cx="34600" cy="22200"/>
            </a:xfrm>
            <a:custGeom>
              <a:avLst/>
              <a:gdLst/>
              <a:ahLst/>
              <a:cxnLst/>
              <a:rect l="l" t="t" r="r" b="b"/>
              <a:pathLst>
                <a:path w="1384" h="888" extrusionOk="0">
                  <a:moveTo>
                    <a:pt x="1112" y="0"/>
                  </a:moveTo>
                  <a:cubicBezTo>
                    <a:pt x="999" y="0"/>
                    <a:pt x="865" y="144"/>
                    <a:pt x="658" y="204"/>
                  </a:cubicBezTo>
                  <a:cubicBezTo>
                    <a:pt x="321" y="299"/>
                    <a:pt x="1" y="302"/>
                    <a:pt x="114" y="692"/>
                  </a:cubicBezTo>
                  <a:cubicBezTo>
                    <a:pt x="149" y="816"/>
                    <a:pt x="311" y="888"/>
                    <a:pt x="518" y="888"/>
                  </a:cubicBezTo>
                  <a:cubicBezTo>
                    <a:pt x="611" y="888"/>
                    <a:pt x="713" y="873"/>
                    <a:pt x="817" y="843"/>
                  </a:cubicBezTo>
                  <a:cubicBezTo>
                    <a:pt x="1152" y="749"/>
                    <a:pt x="1384" y="395"/>
                    <a:pt x="1312" y="221"/>
                  </a:cubicBezTo>
                  <a:cubicBezTo>
                    <a:pt x="1245" y="56"/>
                    <a:pt x="1182" y="0"/>
                    <a:pt x="1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1287925" y="3241550"/>
              <a:ext cx="534750" cy="500700"/>
            </a:xfrm>
            <a:custGeom>
              <a:avLst/>
              <a:gdLst/>
              <a:ahLst/>
              <a:cxnLst/>
              <a:rect l="l" t="t" r="r" b="b"/>
              <a:pathLst>
                <a:path w="21390" h="20028" extrusionOk="0">
                  <a:moveTo>
                    <a:pt x="1571" y="1"/>
                  </a:moveTo>
                  <a:lnTo>
                    <a:pt x="1" y="15327"/>
                  </a:lnTo>
                  <a:lnTo>
                    <a:pt x="13284" y="20028"/>
                  </a:lnTo>
                  <a:lnTo>
                    <a:pt x="21389" y="4985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287925" y="3241550"/>
              <a:ext cx="100950" cy="396950"/>
            </a:xfrm>
            <a:custGeom>
              <a:avLst/>
              <a:gdLst/>
              <a:ahLst/>
              <a:cxnLst/>
              <a:rect l="l" t="t" r="r" b="b"/>
              <a:pathLst>
                <a:path w="4038" h="15878" extrusionOk="0">
                  <a:moveTo>
                    <a:pt x="1571" y="1"/>
                  </a:moveTo>
                  <a:lnTo>
                    <a:pt x="1" y="15327"/>
                  </a:lnTo>
                  <a:lnTo>
                    <a:pt x="1637" y="15878"/>
                  </a:lnTo>
                  <a:lnTo>
                    <a:pt x="4038" y="782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1392325" y="3285350"/>
              <a:ext cx="156700" cy="390400"/>
            </a:xfrm>
            <a:custGeom>
              <a:avLst/>
              <a:gdLst/>
              <a:ahLst/>
              <a:cxnLst/>
              <a:rect l="l" t="t" r="r" b="b"/>
              <a:pathLst>
                <a:path w="6268" h="15616" extrusionOk="0">
                  <a:moveTo>
                    <a:pt x="3322" y="1"/>
                  </a:moveTo>
                  <a:lnTo>
                    <a:pt x="0" y="15003"/>
                  </a:lnTo>
                  <a:lnTo>
                    <a:pt x="1780" y="15616"/>
                  </a:lnTo>
                  <a:lnTo>
                    <a:pt x="6268" y="747"/>
                  </a:lnTo>
                  <a:lnTo>
                    <a:pt x="33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1484025" y="3321975"/>
              <a:ext cx="216275" cy="389325"/>
            </a:xfrm>
            <a:custGeom>
              <a:avLst/>
              <a:gdLst/>
              <a:ahLst/>
              <a:cxnLst/>
              <a:rect l="l" t="t" r="r" b="b"/>
              <a:pathLst>
                <a:path w="8651" h="15573" extrusionOk="0">
                  <a:moveTo>
                    <a:pt x="5706" y="0"/>
                  </a:moveTo>
                  <a:lnTo>
                    <a:pt x="0" y="14851"/>
                  </a:lnTo>
                  <a:lnTo>
                    <a:pt x="2116" y="15573"/>
                  </a:lnTo>
                  <a:lnTo>
                    <a:pt x="8651" y="748"/>
                  </a:lnTo>
                  <a:lnTo>
                    <a:pt x="5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1593275" y="3357375"/>
              <a:ext cx="230400" cy="385550"/>
            </a:xfrm>
            <a:custGeom>
              <a:avLst/>
              <a:gdLst/>
              <a:ahLst/>
              <a:cxnLst/>
              <a:rect l="l" t="t" r="r" b="b"/>
              <a:pathLst>
                <a:path w="9216" h="15422" extrusionOk="0">
                  <a:moveTo>
                    <a:pt x="7588" y="0"/>
                  </a:moveTo>
                  <a:lnTo>
                    <a:pt x="0" y="14968"/>
                  </a:lnTo>
                  <a:lnTo>
                    <a:pt x="1189" y="15422"/>
                  </a:lnTo>
                  <a:lnTo>
                    <a:pt x="9215" y="455"/>
                  </a:lnTo>
                  <a:lnTo>
                    <a:pt x="75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1287925" y="3473150"/>
              <a:ext cx="478875" cy="272150"/>
            </a:xfrm>
            <a:custGeom>
              <a:avLst/>
              <a:gdLst/>
              <a:ahLst/>
              <a:cxnLst/>
              <a:rect l="l" t="t" r="r" b="b"/>
              <a:pathLst>
                <a:path w="19155" h="10886" extrusionOk="0">
                  <a:moveTo>
                    <a:pt x="19155" y="0"/>
                  </a:moveTo>
                  <a:lnTo>
                    <a:pt x="19155" y="0"/>
                  </a:lnTo>
                  <a:cubicBezTo>
                    <a:pt x="15342" y="2904"/>
                    <a:pt x="10316" y="3591"/>
                    <a:pt x="6412" y="3591"/>
                  </a:cubicBezTo>
                  <a:cubicBezTo>
                    <a:pt x="2905" y="3591"/>
                    <a:pt x="304" y="3036"/>
                    <a:pt x="304" y="3036"/>
                  </a:cubicBezTo>
                  <a:lnTo>
                    <a:pt x="1" y="6063"/>
                  </a:lnTo>
                  <a:lnTo>
                    <a:pt x="13414" y="10885"/>
                  </a:lnTo>
                  <a:lnTo>
                    <a:pt x="1915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1325650" y="3235075"/>
              <a:ext cx="499175" cy="506500"/>
            </a:xfrm>
            <a:custGeom>
              <a:avLst/>
              <a:gdLst/>
              <a:ahLst/>
              <a:cxnLst/>
              <a:rect l="l" t="t" r="r" b="b"/>
              <a:pathLst>
                <a:path w="19967" h="20260" extrusionOk="0">
                  <a:moveTo>
                    <a:pt x="26" y="1"/>
                  </a:moveTo>
                  <a:lnTo>
                    <a:pt x="0" y="968"/>
                  </a:lnTo>
                  <a:lnTo>
                    <a:pt x="9673" y="6440"/>
                  </a:lnTo>
                  <a:lnTo>
                    <a:pt x="5279" y="17988"/>
                  </a:lnTo>
                  <a:lnTo>
                    <a:pt x="11937" y="20260"/>
                  </a:lnTo>
                  <a:lnTo>
                    <a:pt x="19966" y="5279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1313400" y="3221700"/>
              <a:ext cx="531050" cy="155300"/>
            </a:xfrm>
            <a:custGeom>
              <a:avLst/>
              <a:gdLst/>
              <a:ahLst/>
              <a:cxnLst/>
              <a:rect l="l" t="t" r="r" b="b"/>
              <a:pathLst>
                <a:path w="21242" h="6212" extrusionOk="0">
                  <a:moveTo>
                    <a:pt x="227" y="0"/>
                  </a:moveTo>
                  <a:lnTo>
                    <a:pt x="1" y="1018"/>
                  </a:lnTo>
                  <a:lnTo>
                    <a:pt x="20901" y="6212"/>
                  </a:lnTo>
                  <a:lnTo>
                    <a:pt x="21242" y="5533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1330400" y="3311725"/>
              <a:ext cx="47600" cy="214275"/>
            </a:xfrm>
            <a:custGeom>
              <a:avLst/>
              <a:gdLst/>
              <a:ahLst/>
              <a:cxnLst/>
              <a:rect l="l" t="t" r="r" b="b"/>
              <a:pathLst>
                <a:path w="1904" h="8571" extrusionOk="0">
                  <a:moveTo>
                    <a:pt x="820" y="1"/>
                  </a:moveTo>
                  <a:lnTo>
                    <a:pt x="1" y="8533"/>
                  </a:lnTo>
                  <a:lnTo>
                    <a:pt x="543" y="8570"/>
                  </a:lnTo>
                  <a:lnTo>
                    <a:pt x="1903" y="78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1506625" y="3181025"/>
              <a:ext cx="30200" cy="16600"/>
            </a:xfrm>
            <a:custGeom>
              <a:avLst/>
              <a:gdLst/>
              <a:ahLst/>
              <a:cxnLst/>
              <a:rect l="l" t="t" r="r" b="b"/>
              <a:pathLst>
                <a:path w="1208" h="664" extrusionOk="0">
                  <a:moveTo>
                    <a:pt x="272" y="0"/>
                  </a:moveTo>
                  <a:cubicBezTo>
                    <a:pt x="168" y="0"/>
                    <a:pt x="89" y="51"/>
                    <a:pt x="44" y="217"/>
                  </a:cubicBezTo>
                  <a:cubicBezTo>
                    <a:pt x="1" y="375"/>
                    <a:pt x="203" y="565"/>
                    <a:pt x="496" y="642"/>
                  </a:cubicBezTo>
                  <a:cubicBezTo>
                    <a:pt x="550" y="657"/>
                    <a:pt x="604" y="663"/>
                    <a:pt x="658" y="663"/>
                  </a:cubicBezTo>
                  <a:cubicBezTo>
                    <a:pt x="899" y="663"/>
                    <a:pt x="1123" y="534"/>
                    <a:pt x="1145" y="403"/>
                  </a:cubicBezTo>
                  <a:cubicBezTo>
                    <a:pt x="1208" y="5"/>
                    <a:pt x="960" y="176"/>
                    <a:pt x="666" y="97"/>
                  </a:cubicBezTo>
                  <a:cubicBezTo>
                    <a:pt x="516" y="57"/>
                    <a:pt x="381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1407500" y="3219175"/>
              <a:ext cx="30200" cy="16600"/>
            </a:xfrm>
            <a:custGeom>
              <a:avLst/>
              <a:gdLst/>
              <a:ahLst/>
              <a:cxnLst/>
              <a:rect l="l" t="t" r="r" b="b"/>
              <a:pathLst>
                <a:path w="1208" h="664" extrusionOk="0">
                  <a:moveTo>
                    <a:pt x="272" y="0"/>
                  </a:moveTo>
                  <a:cubicBezTo>
                    <a:pt x="169" y="0"/>
                    <a:pt x="89" y="52"/>
                    <a:pt x="43" y="217"/>
                  </a:cubicBezTo>
                  <a:cubicBezTo>
                    <a:pt x="0" y="375"/>
                    <a:pt x="202" y="564"/>
                    <a:pt x="496" y="644"/>
                  </a:cubicBezTo>
                  <a:cubicBezTo>
                    <a:pt x="548" y="657"/>
                    <a:pt x="601" y="663"/>
                    <a:pt x="654" y="663"/>
                  </a:cubicBezTo>
                  <a:cubicBezTo>
                    <a:pt x="896" y="663"/>
                    <a:pt x="1123" y="534"/>
                    <a:pt x="1144" y="402"/>
                  </a:cubicBezTo>
                  <a:cubicBezTo>
                    <a:pt x="1207" y="4"/>
                    <a:pt x="960" y="174"/>
                    <a:pt x="666" y="97"/>
                  </a:cubicBezTo>
                  <a:cubicBezTo>
                    <a:pt x="517" y="57"/>
                    <a:pt x="381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1513900" y="3174450"/>
              <a:ext cx="20175" cy="18800"/>
            </a:xfrm>
            <a:custGeom>
              <a:avLst/>
              <a:gdLst/>
              <a:ahLst/>
              <a:cxnLst/>
              <a:rect l="l" t="t" r="r" b="b"/>
              <a:pathLst>
                <a:path w="807" h="752" extrusionOk="0">
                  <a:moveTo>
                    <a:pt x="527" y="1"/>
                  </a:moveTo>
                  <a:cubicBezTo>
                    <a:pt x="448" y="1"/>
                    <a:pt x="432" y="141"/>
                    <a:pt x="331" y="228"/>
                  </a:cubicBezTo>
                  <a:cubicBezTo>
                    <a:pt x="179" y="354"/>
                    <a:pt x="0" y="414"/>
                    <a:pt x="208" y="668"/>
                  </a:cubicBezTo>
                  <a:cubicBezTo>
                    <a:pt x="253" y="724"/>
                    <a:pt x="321" y="751"/>
                    <a:pt x="397" y="751"/>
                  </a:cubicBezTo>
                  <a:cubicBezTo>
                    <a:pt x="481" y="751"/>
                    <a:pt x="574" y="717"/>
                    <a:pt x="655" y="650"/>
                  </a:cubicBezTo>
                  <a:cubicBezTo>
                    <a:pt x="806" y="522"/>
                    <a:pt x="805" y="231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446825" y="3187300"/>
              <a:ext cx="20225" cy="18775"/>
            </a:xfrm>
            <a:custGeom>
              <a:avLst/>
              <a:gdLst/>
              <a:ahLst/>
              <a:cxnLst/>
              <a:rect l="l" t="t" r="r" b="b"/>
              <a:pathLst>
                <a:path w="809" h="751" extrusionOk="0">
                  <a:moveTo>
                    <a:pt x="527" y="0"/>
                  </a:moveTo>
                  <a:cubicBezTo>
                    <a:pt x="449" y="0"/>
                    <a:pt x="432" y="140"/>
                    <a:pt x="331" y="227"/>
                  </a:cubicBezTo>
                  <a:cubicBezTo>
                    <a:pt x="180" y="354"/>
                    <a:pt x="1" y="413"/>
                    <a:pt x="208" y="668"/>
                  </a:cubicBezTo>
                  <a:cubicBezTo>
                    <a:pt x="254" y="723"/>
                    <a:pt x="322" y="750"/>
                    <a:pt x="397" y="750"/>
                  </a:cubicBezTo>
                  <a:cubicBezTo>
                    <a:pt x="482" y="750"/>
                    <a:pt x="575" y="716"/>
                    <a:pt x="655" y="649"/>
                  </a:cubicBezTo>
                  <a:cubicBezTo>
                    <a:pt x="808" y="520"/>
                    <a:pt x="805" y="231"/>
                    <a:pt x="702" y="122"/>
                  </a:cubicBezTo>
                  <a:cubicBezTo>
                    <a:pt x="618" y="34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1559050" y="3193875"/>
              <a:ext cx="20175" cy="18775"/>
            </a:xfrm>
            <a:custGeom>
              <a:avLst/>
              <a:gdLst/>
              <a:ahLst/>
              <a:cxnLst/>
              <a:rect l="l" t="t" r="r" b="b"/>
              <a:pathLst>
                <a:path w="807" h="751" extrusionOk="0">
                  <a:moveTo>
                    <a:pt x="527" y="0"/>
                  </a:moveTo>
                  <a:cubicBezTo>
                    <a:pt x="449" y="0"/>
                    <a:pt x="433" y="140"/>
                    <a:pt x="332" y="227"/>
                  </a:cubicBezTo>
                  <a:cubicBezTo>
                    <a:pt x="180" y="354"/>
                    <a:pt x="1" y="413"/>
                    <a:pt x="209" y="668"/>
                  </a:cubicBezTo>
                  <a:cubicBezTo>
                    <a:pt x="253" y="723"/>
                    <a:pt x="321" y="751"/>
                    <a:pt x="397" y="751"/>
                  </a:cubicBezTo>
                  <a:cubicBezTo>
                    <a:pt x="482" y="751"/>
                    <a:pt x="576" y="717"/>
                    <a:pt x="657" y="649"/>
                  </a:cubicBezTo>
                  <a:cubicBezTo>
                    <a:pt x="807" y="521"/>
                    <a:pt x="807" y="231"/>
                    <a:pt x="702" y="121"/>
                  </a:cubicBezTo>
                  <a:cubicBezTo>
                    <a:pt x="618" y="33"/>
                    <a:pt x="566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1604125" y="3173825"/>
              <a:ext cx="20200" cy="18775"/>
            </a:xfrm>
            <a:custGeom>
              <a:avLst/>
              <a:gdLst/>
              <a:ahLst/>
              <a:cxnLst/>
              <a:rect l="l" t="t" r="r" b="b"/>
              <a:pathLst>
                <a:path w="808" h="751" extrusionOk="0">
                  <a:moveTo>
                    <a:pt x="527" y="0"/>
                  </a:moveTo>
                  <a:cubicBezTo>
                    <a:pt x="448" y="0"/>
                    <a:pt x="432" y="141"/>
                    <a:pt x="331" y="227"/>
                  </a:cubicBezTo>
                  <a:cubicBezTo>
                    <a:pt x="179" y="356"/>
                    <a:pt x="0" y="414"/>
                    <a:pt x="208" y="668"/>
                  </a:cubicBezTo>
                  <a:cubicBezTo>
                    <a:pt x="253" y="724"/>
                    <a:pt x="321" y="751"/>
                    <a:pt x="396" y="751"/>
                  </a:cubicBezTo>
                  <a:cubicBezTo>
                    <a:pt x="481" y="751"/>
                    <a:pt x="574" y="716"/>
                    <a:pt x="654" y="648"/>
                  </a:cubicBezTo>
                  <a:cubicBezTo>
                    <a:pt x="808" y="521"/>
                    <a:pt x="805" y="232"/>
                    <a:pt x="702" y="121"/>
                  </a:cubicBezTo>
                  <a:cubicBezTo>
                    <a:pt x="618" y="33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1645950" y="3219000"/>
              <a:ext cx="20175" cy="18750"/>
            </a:xfrm>
            <a:custGeom>
              <a:avLst/>
              <a:gdLst/>
              <a:ahLst/>
              <a:cxnLst/>
              <a:rect l="l" t="t" r="r" b="b"/>
              <a:pathLst>
                <a:path w="807" h="750" extrusionOk="0">
                  <a:moveTo>
                    <a:pt x="527" y="1"/>
                  </a:moveTo>
                  <a:cubicBezTo>
                    <a:pt x="449" y="1"/>
                    <a:pt x="433" y="141"/>
                    <a:pt x="331" y="226"/>
                  </a:cubicBezTo>
                  <a:cubicBezTo>
                    <a:pt x="180" y="353"/>
                    <a:pt x="1" y="412"/>
                    <a:pt x="208" y="666"/>
                  </a:cubicBezTo>
                  <a:cubicBezTo>
                    <a:pt x="253" y="722"/>
                    <a:pt x="321" y="749"/>
                    <a:pt x="397" y="749"/>
                  </a:cubicBezTo>
                  <a:cubicBezTo>
                    <a:pt x="481" y="749"/>
                    <a:pt x="575" y="715"/>
                    <a:pt x="655" y="646"/>
                  </a:cubicBezTo>
                  <a:cubicBezTo>
                    <a:pt x="807" y="522"/>
                    <a:pt x="805" y="231"/>
                    <a:pt x="702" y="123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1550675" y="3163400"/>
              <a:ext cx="20225" cy="18800"/>
            </a:xfrm>
            <a:custGeom>
              <a:avLst/>
              <a:gdLst/>
              <a:ahLst/>
              <a:cxnLst/>
              <a:rect l="l" t="t" r="r" b="b"/>
              <a:pathLst>
                <a:path w="809" h="752" extrusionOk="0">
                  <a:moveTo>
                    <a:pt x="528" y="0"/>
                  </a:moveTo>
                  <a:cubicBezTo>
                    <a:pt x="450" y="0"/>
                    <a:pt x="434" y="141"/>
                    <a:pt x="333" y="228"/>
                  </a:cubicBezTo>
                  <a:cubicBezTo>
                    <a:pt x="180" y="355"/>
                    <a:pt x="1" y="414"/>
                    <a:pt x="209" y="667"/>
                  </a:cubicBezTo>
                  <a:cubicBezTo>
                    <a:pt x="255" y="723"/>
                    <a:pt x="323" y="751"/>
                    <a:pt x="399" y="751"/>
                  </a:cubicBezTo>
                  <a:cubicBezTo>
                    <a:pt x="483" y="751"/>
                    <a:pt x="577" y="717"/>
                    <a:pt x="657" y="649"/>
                  </a:cubicBezTo>
                  <a:cubicBezTo>
                    <a:pt x="808" y="521"/>
                    <a:pt x="807" y="231"/>
                    <a:pt x="702" y="122"/>
                  </a:cubicBezTo>
                  <a:cubicBezTo>
                    <a:pt x="618" y="34"/>
                    <a:pt x="56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1542100" y="3167275"/>
              <a:ext cx="26500" cy="17800"/>
            </a:xfrm>
            <a:custGeom>
              <a:avLst/>
              <a:gdLst/>
              <a:ahLst/>
              <a:cxnLst/>
              <a:rect l="l" t="t" r="r" b="b"/>
              <a:pathLst>
                <a:path w="1060" h="712" extrusionOk="0">
                  <a:moveTo>
                    <a:pt x="293" y="1"/>
                  </a:moveTo>
                  <a:cubicBezTo>
                    <a:pt x="233" y="1"/>
                    <a:pt x="170" y="36"/>
                    <a:pt x="96" y="129"/>
                  </a:cubicBezTo>
                  <a:cubicBezTo>
                    <a:pt x="0" y="247"/>
                    <a:pt x="78" y="465"/>
                    <a:pt x="268" y="615"/>
                  </a:cubicBezTo>
                  <a:cubicBezTo>
                    <a:pt x="355" y="682"/>
                    <a:pt x="467" y="712"/>
                    <a:pt x="571" y="712"/>
                  </a:cubicBezTo>
                  <a:cubicBezTo>
                    <a:pt x="696" y="712"/>
                    <a:pt x="810" y="670"/>
                    <a:pt x="855" y="601"/>
                  </a:cubicBezTo>
                  <a:cubicBezTo>
                    <a:pt x="1060" y="288"/>
                    <a:pt x="805" y="359"/>
                    <a:pt x="615" y="209"/>
                  </a:cubicBezTo>
                  <a:cubicBezTo>
                    <a:pt x="493" y="113"/>
                    <a:pt x="399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1653325" y="3151150"/>
              <a:ext cx="20200" cy="18725"/>
            </a:xfrm>
            <a:custGeom>
              <a:avLst/>
              <a:gdLst/>
              <a:ahLst/>
              <a:cxnLst/>
              <a:rect l="l" t="t" r="r" b="b"/>
              <a:pathLst>
                <a:path w="808" h="749" extrusionOk="0">
                  <a:moveTo>
                    <a:pt x="527" y="0"/>
                  </a:moveTo>
                  <a:cubicBezTo>
                    <a:pt x="449" y="0"/>
                    <a:pt x="432" y="140"/>
                    <a:pt x="331" y="225"/>
                  </a:cubicBezTo>
                  <a:cubicBezTo>
                    <a:pt x="180" y="353"/>
                    <a:pt x="1" y="411"/>
                    <a:pt x="208" y="666"/>
                  </a:cubicBezTo>
                  <a:cubicBezTo>
                    <a:pt x="253" y="722"/>
                    <a:pt x="321" y="749"/>
                    <a:pt x="397" y="749"/>
                  </a:cubicBezTo>
                  <a:cubicBezTo>
                    <a:pt x="481" y="749"/>
                    <a:pt x="575" y="714"/>
                    <a:pt x="655" y="646"/>
                  </a:cubicBezTo>
                  <a:cubicBezTo>
                    <a:pt x="808" y="520"/>
                    <a:pt x="805" y="231"/>
                    <a:pt x="702" y="122"/>
                  </a:cubicBezTo>
                  <a:cubicBezTo>
                    <a:pt x="618" y="34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1705925" y="3198175"/>
              <a:ext cx="20225" cy="18725"/>
            </a:xfrm>
            <a:custGeom>
              <a:avLst/>
              <a:gdLst/>
              <a:ahLst/>
              <a:cxnLst/>
              <a:rect l="l" t="t" r="r" b="b"/>
              <a:pathLst>
                <a:path w="809" h="749" extrusionOk="0">
                  <a:moveTo>
                    <a:pt x="527" y="0"/>
                  </a:moveTo>
                  <a:cubicBezTo>
                    <a:pt x="449" y="0"/>
                    <a:pt x="433" y="140"/>
                    <a:pt x="332" y="225"/>
                  </a:cubicBezTo>
                  <a:cubicBezTo>
                    <a:pt x="180" y="353"/>
                    <a:pt x="1" y="412"/>
                    <a:pt x="209" y="665"/>
                  </a:cubicBezTo>
                  <a:cubicBezTo>
                    <a:pt x="254" y="721"/>
                    <a:pt x="323" y="749"/>
                    <a:pt x="398" y="749"/>
                  </a:cubicBezTo>
                  <a:cubicBezTo>
                    <a:pt x="482" y="749"/>
                    <a:pt x="575" y="715"/>
                    <a:pt x="655" y="648"/>
                  </a:cubicBezTo>
                  <a:cubicBezTo>
                    <a:pt x="808" y="519"/>
                    <a:pt x="805" y="228"/>
                    <a:pt x="702" y="121"/>
                  </a:cubicBezTo>
                  <a:cubicBezTo>
                    <a:pt x="618" y="33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1652300" y="3148150"/>
              <a:ext cx="32725" cy="17525"/>
            </a:xfrm>
            <a:custGeom>
              <a:avLst/>
              <a:gdLst/>
              <a:ahLst/>
              <a:cxnLst/>
              <a:rect l="l" t="t" r="r" b="b"/>
              <a:pathLst>
                <a:path w="1309" h="701" extrusionOk="0">
                  <a:moveTo>
                    <a:pt x="267" y="1"/>
                  </a:moveTo>
                  <a:cubicBezTo>
                    <a:pt x="181" y="1"/>
                    <a:pt x="111" y="44"/>
                    <a:pt x="59" y="166"/>
                  </a:cubicBezTo>
                  <a:cubicBezTo>
                    <a:pt x="0" y="304"/>
                    <a:pt x="198" y="517"/>
                    <a:pt x="500" y="640"/>
                  </a:cubicBezTo>
                  <a:cubicBezTo>
                    <a:pt x="600" y="682"/>
                    <a:pt x="708" y="700"/>
                    <a:pt x="808" y="700"/>
                  </a:cubicBezTo>
                  <a:cubicBezTo>
                    <a:pt x="1008" y="700"/>
                    <a:pt x="1179" y="628"/>
                    <a:pt x="1207" y="531"/>
                  </a:cubicBezTo>
                  <a:cubicBezTo>
                    <a:pt x="1309" y="174"/>
                    <a:pt x="1031" y="290"/>
                    <a:pt x="729" y="165"/>
                  </a:cubicBezTo>
                  <a:cubicBezTo>
                    <a:pt x="550" y="92"/>
                    <a:pt x="392" y="1"/>
                    <a:pt x="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1698950" y="3200900"/>
              <a:ext cx="32750" cy="17475"/>
            </a:xfrm>
            <a:custGeom>
              <a:avLst/>
              <a:gdLst/>
              <a:ahLst/>
              <a:cxnLst/>
              <a:rect l="l" t="t" r="r" b="b"/>
              <a:pathLst>
                <a:path w="1310" h="699" extrusionOk="0">
                  <a:moveTo>
                    <a:pt x="268" y="0"/>
                  </a:moveTo>
                  <a:cubicBezTo>
                    <a:pt x="182" y="0"/>
                    <a:pt x="112" y="44"/>
                    <a:pt x="59" y="167"/>
                  </a:cubicBezTo>
                  <a:cubicBezTo>
                    <a:pt x="1" y="305"/>
                    <a:pt x="197" y="516"/>
                    <a:pt x="500" y="640"/>
                  </a:cubicBezTo>
                  <a:cubicBezTo>
                    <a:pt x="600" y="681"/>
                    <a:pt x="708" y="699"/>
                    <a:pt x="808" y="699"/>
                  </a:cubicBezTo>
                  <a:cubicBezTo>
                    <a:pt x="1008" y="699"/>
                    <a:pt x="1179" y="628"/>
                    <a:pt x="1206" y="532"/>
                  </a:cubicBezTo>
                  <a:cubicBezTo>
                    <a:pt x="1309" y="174"/>
                    <a:pt x="1032" y="290"/>
                    <a:pt x="729" y="165"/>
                  </a:cubicBezTo>
                  <a:cubicBezTo>
                    <a:pt x="550" y="91"/>
                    <a:pt x="393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1637400" y="3226125"/>
              <a:ext cx="32725" cy="17525"/>
            </a:xfrm>
            <a:custGeom>
              <a:avLst/>
              <a:gdLst/>
              <a:ahLst/>
              <a:cxnLst/>
              <a:rect l="l" t="t" r="r" b="b"/>
              <a:pathLst>
                <a:path w="1309" h="701" extrusionOk="0">
                  <a:moveTo>
                    <a:pt x="267" y="0"/>
                  </a:moveTo>
                  <a:cubicBezTo>
                    <a:pt x="182" y="0"/>
                    <a:pt x="111" y="43"/>
                    <a:pt x="59" y="165"/>
                  </a:cubicBezTo>
                  <a:cubicBezTo>
                    <a:pt x="1" y="303"/>
                    <a:pt x="197" y="516"/>
                    <a:pt x="500" y="639"/>
                  </a:cubicBezTo>
                  <a:cubicBezTo>
                    <a:pt x="601" y="682"/>
                    <a:pt x="709" y="700"/>
                    <a:pt x="810" y="700"/>
                  </a:cubicBezTo>
                  <a:cubicBezTo>
                    <a:pt x="1009" y="700"/>
                    <a:pt x="1179" y="628"/>
                    <a:pt x="1206" y="532"/>
                  </a:cubicBezTo>
                  <a:cubicBezTo>
                    <a:pt x="1309" y="174"/>
                    <a:pt x="1031" y="290"/>
                    <a:pt x="729" y="165"/>
                  </a:cubicBezTo>
                  <a:cubicBezTo>
                    <a:pt x="549" y="92"/>
                    <a:pt x="392" y="0"/>
                    <a:pt x="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1602000" y="3181200"/>
              <a:ext cx="32750" cy="17475"/>
            </a:xfrm>
            <a:custGeom>
              <a:avLst/>
              <a:gdLst/>
              <a:ahLst/>
              <a:cxnLst/>
              <a:rect l="l" t="t" r="r" b="b"/>
              <a:pathLst>
                <a:path w="1310" h="699" extrusionOk="0">
                  <a:moveTo>
                    <a:pt x="268" y="1"/>
                  </a:moveTo>
                  <a:cubicBezTo>
                    <a:pt x="182" y="1"/>
                    <a:pt x="111" y="44"/>
                    <a:pt x="59" y="166"/>
                  </a:cubicBezTo>
                  <a:cubicBezTo>
                    <a:pt x="1" y="303"/>
                    <a:pt x="198" y="516"/>
                    <a:pt x="500" y="640"/>
                  </a:cubicBezTo>
                  <a:cubicBezTo>
                    <a:pt x="601" y="681"/>
                    <a:pt x="708" y="699"/>
                    <a:pt x="808" y="699"/>
                  </a:cubicBezTo>
                  <a:cubicBezTo>
                    <a:pt x="1008" y="699"/>
                    <a:pt x="1180" y="628"/>
                    <a:pt x="1208" y="532"/>
                  </a:cubicBezTo>
                  <a:cubicBezTo>
                    <a:pt x="1309" y="174"/>
                    <a:pt x="1031" y="289"/>
                    <a:pt x="729" y="166"/>
                  </a:cubicBezTo>
                  <a:cubicBezTo>
                    <a:pt x="550" y="92"/>
                    <a:pt x="393" y="1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1703475" y="3282950"/>
              <a:ext cx="216325" cy="400825"/>
            </a:xfrm>
            <a:custGeom>
              <a:avLst/>
              <a:gdLst/>
              <a:ahLst/>
              <a:cxnLst/>
              <a:rect l="l" t="t" r="r" b="b"/>
              <a:pathLst>
                <a:path w="8653" h="16033" extrusionOk="0">
                  <a:moveTo>
                    <a:pt x="3132" y="1"/>
                  </a:moveTo>
                  <a:lnTo>
                    <a:pt x="2671" y="622"/>
                  </a:lnTo>
                  <a:lnTo>
                    <a:pt x="3304" y="1302"/>
                  </a:lnTo>
                  <a:lnTo>
                    <a:pt x="979" y="4300"/>
                  </a:lnTo>
                  <a:lnTo>
                    <a:pt x="453" y="3616"/>
                  </a:lnTo>
                  <a:lnTo>
                    <a:pt x="0" y="4224"/>
                  </a:lnTo>
                  <a:cubicBezTo>
                    <a:pt x="0" y="4224"/>
                    <a:pt x="6091" y="12039"/>
                    <a:pt x="2233" y="16033"/>
                  </a:cubicBezTo>
                  <a:cubicBezTo>
                    <a:pt x="8652" y="11558"/>
                    <a:pt x="7718" y="4486"/>
                    <a:pt x="3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1741725" y="3338875"/>
              <a:ext cx="187900" cy="304025"/>
            </a:xfrm>
            <a:custGeom>
              <a:avLst/>
              <a:gdLst/>
              <a:ahLst/>
              <a:cxnLst/>
              <a:rect l="l" t="t" r="r" b="b"/>
              <a:pathLst>
                <a:path w="7516" h="12161" extrusionOk="0">
                  <a:moveTo>
                    <a:pt x="2380" y="0"/>
                  </a:moveTo>
                  <a:lnTo>
                    <a:pt x="0" y="2698"/>
                  </a:lnTo>
                  <a:cubicBezTo>
                    <a:pt x="4181" y="9221"/>
                    <a:pt x="2365" y="12150"/>
                    <a:pt x="2357" y="12161"/>
                  </a:cubicBezTo>
                  <a:lnTo>
                    <a:pt x="2357" y="12161"/>
                  </a:lnTo>
                  <a:cubicBezTo>
                    <a:pt x="7516" y="6256"/>
                    <a:pt x="2380" y="0"/>
                    <a:pt x="2380" y="0"/>
                  </a:cubicBezTo>
                  <a:close/>
                  <a:moveTo>
                    <a:pt x="2357" y="12161"/>
                  </a:moveTo>
                  <a:lnTo>
                    <a:pt x="2357" y="12161"/>
                  </a:lnTo>
                  <a:cubicBezTo>
                    <a:pt x="2357" y="12161"/>
                    <a:pt x="2357" y="12161"/>
                    <a:pt x="2357" y="12161"/>
                  </a:cubicBezTo>
                  <a:cubicBezTo>
                    <a:pt x="2357" y="12161"/>
                    <a:pt x="2357" y="12161"/>
                    <a:pt x="2357" y="121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1778725" y="3419375"/>
              <a:ext cx="79150" cy="81300"/>
            </a:xfrm>
            <a:custGeom>
              <a:avLst/>
              <a:gdLst/>
              <a:ahLst/>
              <a:cxnLst/>
              <a:rect l="l" t="t" r="r" b="b"/>
              <a:pathLst>
                <a:path w="3166" h="3252" extrusionOk="0">
                  <a:moveTo>
                    <a:pt x="3080" y="1"/>
                  </a:moveTo>
                  <a:lnTo>
                    <a:pt x="1" y="2993"/>
                  </a:lnTo>
                  <a:lnTo>
                    <a:pt x="197" y="3252"/>
                  </a:lnTo>
                  <a:lnTo>
                    <a:pt x="3166" y="652"/>
                  </a:lnTo>
                  <a:lnTo>
                    <a:pt x="3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1804250" y="3521925"/>
              <a:ext cx="61300" cy="64900"/>
            </a:xfrm>
            <a:custGeom>
              <a:avLst/>
              <a:gdLst/>
              <a:ahLst/>
              <a:cxnLst/>
              <a:rect l="l" t="t" r="r" b="b"/>
              <a:pathLst>
                <a:path w="2452" h="2596" extrusionOk="0">
                  <a:moveTo>
                    <a:pt x="2451" y="0"/>
                  </a:moveTo>
                  <a:lnTo>
                    <a:pt x="0" y="2205"/>
                  </a:lnTo>
                  <a:lnTo>
                    <a:pt x="26" y="2596"/>
                  </a:lnTo>
                  <a:lnTo>
                    <a:pt x="2297" y="560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1759300" y="3417700"/>
              <a:ext cx="131150" cy="266050"/>
            </a:xfrm>
            <a:custGeom>
              <a:avLst/>
              <a:gdLst/>
              <a:ahLst/>
              <a:cxnLst/>
              <a:rect l="l" t="t" r="r" b="b"/>
              <a:pathLst>
                <a:path w="5246" h="10642" extrusionOk="0">
                  <a:moveTo>
                    <a:pt x="4199" y="1"/>
                  </a:moveTo>
                  <a:lnTo>
                    <a:pt x="994" y="5167"/>
                  </a:lnTo>
                  <a:cubicBezTo>
                    <a:pt x="1495" y="7121"/>
                    <a:pt x="1443" y="9148"/>
                    <a:pt x="0" y="10641"/>
                  </a:cubicBezTo>
                  <a:cubicBezTo>
                    <a:pt x="4189" y="7721"/>
                    <a:pt x="5246" y="3693"/>
                    <a:pt x="41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8"/>
          <p:cNvGrpSpPr/>
          <p:nvPr/>
        </p:nvGrpSpPr>
        <p:grpSpPr>
          <a:xfrm>
            <a:off x="7516850" y="2238713"/>
            <a:ext cx="249800" cy="541650"/>
            <a:chOff x="5458600" y="3719400"/>
            <a:chExt cx="249800" cy="541650"/>
          </a:xfrm>
        </p:grpSpPr>
        <p:sp>
          <p:nvSpPr>
            <p:cNvPr id="611" name="Google Shape;611;p28"/>
            <p:cNvSpPr/>
            <p:nvPr/>
          </p:nvSpPr>
          <p:spPr>
            <a:xfrm>
              <a:off x="5458600" y="3719425"/>
              <a:ext cx="249800" cy="541625"/>
            </a:xfrm>
            <a:custGeom>
              <a:avLst/>
              <a:gdLst/>
              <a:ahLst/>
              <a:cxnLst/>
              <a:rect l="l" t="t" r="r" b="b"/>
              <a:pathLst>
                <a:path w="9992" h="21665" extrusionOk="0">
                  <a:moveTo>
                    <a:pt x="6127" y="909"/>
                  </a:moveTo>
                  <a:cubicBezTo>
                    <a:pt x="6161" y="909"/>
                    <a:pt x="6191" y="936"/>
                    <a:pt x="6199" y="977"/>
                  </a:cubicBezTo>
                  <a:lnTo>
                    <a:pt x="6275" y="1357"/>
                  </a:lnTo>
                  <a:cubicBezTo>
                    <a:pt x="6280" y="1377"/>
                    <a:pt x="6275" y="1400"/>
                    <a:pt x="6263" y="1417"/>
                  </a:cubicBezTo>
                  <a:cubicBezTo>
                    <a:pt x="6253" y="1435"/>
                    <a:pt x="6238" y="1448"/>
                    <a:pt x="6218" y="1452"/>
                  </a:cubicBezTo>
                  <a:lnTo>
                    <a:pt x="5870" y="1531"/>
                  </a:lnTo>
                  <a:cubicBezTo>
                    <a:pt x="5865" y="1532"/>
                    <a:pt x="5860" y="1533"/>
                    <a:pt x="5855" y="1533"/>
                  </a:cubicBezTo>
                  <a:cubicBezTo>
                    <a:pt x="5820" y="1533"/>
                    <a:pt x="5788" y="1506"/>
                    <a:pt x="5781" y="1465"/>
                  </a:cubicBezTo>
                  <a:lnTo>
                    <a:pt x="5705" y="1086"/>
                  </a:lnTo>
                  <a:cubicBezTo>
                    <a:pt x="5702" y="1065"/>
                    <a:pt x="5705" y="1042"/>
                    <a:pt x="5716" y="1023"/>
                  </a:cubicBezTo>
                  <a:cubicBezTo>
                    <a:pt x="5726" y="1006"/>
                    <a:pt x="5744" y="992"/>
                    <a:pt x="5762" y="987"/>
                  </a:cubicBezTo>
                  <a:lnTo>
                    <a:pt x="6110" y="911"/>
                  </a:lnTo>
                  <a:cubicBezTo>
                    <a:pt x="6116" y="910"/>
                    <a:pt x="6121" y="909"/>
                    <a:pt x="6127" y="909"/>
                  </a:cubicBezTo>
                  <a:close/>
                  <a:moveTo>
                    <a:pt x="6284" y="1799"/>
                  </a:moveTo>
                  <a:cubicBezTo>
                    <a:pt x="6319" y="1799"/>
                    <a:pt x="6350" y="1826"/>
                    <a:pt x="6359" y="1865"/>
                  </a:cubicBezTo>
                  <a:lnTo>
                    <a:pt x="6434" y="2246"/>
                  </a:lnTo>
                  <a:cubicBezTo>
                    <a:pt x="6438" y="2267"/>
                    <a:pt x="6434" y="2290"/>
                    <a:pt x="6424" y="2309"/>
                  </a:cubicBezTo>
                  <a:cubicBezTo>
                    <a:pt x="6412" y="2326"/>
                    <a:pt x="6395" y="2340"/>
                    <a:pt x="6376" y="2344"/>
                  </a:cubicBezTo>
                  <a:lnTo>
                    <a:pt x="6030" y="2422"/>
                  </a:lnTo>
                  <a:cubicBezTo>
                    <a:pt x="6025" y="2423"/>
                    <a:pt x="6020" y="2423"/>
                    <a:pt x="6015" y="2423"/>
                  </a:cubicBezTo>
                  <a:cubicBezTo>
                    <a:pt x="5979" y="2423"/>
                    <a:pt x="5947" y="2396"/>
                    <a:pt x="5940" y="2354"/>
                  </a:cubicBezTo>
                  <a:lnTo>
                    <a:pt x="5865" y="1975"/>
                  </a:lnTo>
                  <a:cubicBezTo>
                    <a:pt x="5861" y="1954"/>
                    <a:pt x="5865" y="1931"/>
                    <a:pt x="5875" y="1913"/>
                  </a:cubicBezTo>
                  <a:cubicBezTo>
                    <a:pt x="5887" y="1895"/>
                    <a:pt x="5903" y="1881"/>
                    <a:pt x="5923" y="1878"/>
                  </a:cubicBezTo>
                  <a:lnTo>
                    <a:pt x="6269" y="1800"/>
                  </a:lnTo>
                  <a:cubicBezTo>
                    <a:pt x="6274" y="1799"/>
                    <a:pt x="6279" y="1799"/>
                    <a:pt x="6284" y="1799"/>
                  </a:cubicBezTo>
                  <a:close/>
                  <a:moveTo>
                    <a:pt x="961" y="1966"/>
                  </a:moveTo>
                  <a:cubicBezTo>
                    <a:pt x="997" y="1966"/>
                    <a:pt x="1029" y="1993"/>
                    <a:pt x="1037" y="2035"/>
                  </a:cubicBezTo>
                  <a:lnTo>
                    <a:pt x="1113" y="2412"/>
                  </a:lnTo>
                  <a:cubicBezTo>
                    <a:pt x="1116" y="2433"/>
                    <a:pt x="1113" y="2457"/>
                    <a:pt x="1101" y="2475"/>
                  </a:cubicBezTo>
                  <a:cubicBezTo>
                    <a:pt x="1090" y="2493"/>
                    <a:pt x="1074" y="2505"/>
                    <a:pt x="1054" y="2510"/>
                  </a:cubicBezTo>
                  <a:lnTo>
                    <a:pt x="708" y="2589"/>
                  </a:lnTo>
                  <a:cubicBezTo>
                    <a:pt x="703" y="2590"/>
                    <a:pt x="698" y="2591"/>
                    <a:pt x="693" y="2591"/>
                  </a:cubicBezTo>
                  <a:cubicBezTo>
                    <a:pt x="658" y="2591"/>
                    <a:pt x="626" y="2563"/>
                    <a:pt x="619" y="2523"/>
                  </a:cubicBezTo>
                  <a:lnTo>
                    <a:pt x="543" y="2144"/>
                  </a:lnTo>
                  <a:cubicBezTo>
                    <a:pt x="537" y="2122"/>
                    <a:pt x="541" y="2100"/>
                    <a:pt x="553" y="2081"/>
                  </a:cubicBezTo>
                  <a:cubicBezTo>
                    <a:pt x="564" y="2064"/>
                    <a:pt x="580" y="2049"/>
                    <a:pt x="600" y="2045"/>
                  </a:cubicBezTo>
                  <a:lnTo>
                    <a:pt x="947" y="1968"/>
                  </a:lnTo>
                  <a:cubicBezTo>
                    <a:pt x="952" y="1967"/>
                    <a:pt x="956" y="1966"/>
                    <a:pt x="961" y="1966"/>
                  </a:cubicBezTo>
                  <a:close/>
                  <a:moveTo>
                    <a:pt x="6450" y="2725"/>
                  </a:moveTo>
                  <a:cubicBezTo>
                    <a:pt x="6486" y="2725"/>
                    <a:pt x="6518" y="2752"/>
                    <a:pt x="6525" y="2792"/>
                  </a:cubicBezTo>
                  <a:lnTo>
                    <a:pt x="6603" y="3170"/>
                  </a:lnTo>
                  <a:cubicBezTo>
                    <a:pt x="6605" y="3192"/>
                    <a:pt x="6604" y="3216"/>
                    <a:pt x="6591" y="3233"/>
                  </a:cubicBezTo>
                  <a:cubicBezTo>
                    <a:pt x="6581" y="3252"/>
                    <a:pt x="6564" y="3263"/>
                    <a:pt x="6545" y="3269"/>
                  </a:cubicBezTo>
                  <a:lnTo>
                    <a:pt x="6197" y="3348"/>
                  </a:lnTo>
                  <a:cubicBezTo>
                    <a:pt x="6193" y="3349"/>
                    <a:pt x="6188" y="3349"/>
                    <a:pt x="6183" y="3349"/>
                  </a:cubicBezTo>
                  <a:cubicBezTo>
                    <a:pt x="6147" y="3349"/>
                    <a:pt x="6116" y="3321"/>
                    <a:pt x="6109" y="3282"/>
                  </a:cubicBezTo>
                  <a:lnTo>
                    <a:pt x="6033" y="2903"/>
                  </a:lnTo>
                  <a:cubicBezTo>
                    <a:pt x="6029" y="2881"/>
                    <a:pt x="6033" y="2858"/>
                    <a:pt x="6041" y="2840"/>
                  </a:cubicBezTo>
                  <a:cubicBezTo>
                    <a:pt x="6053" y="2820"/>
                    <a:pt x="6070" y="2808"/>
                    <a:pt x="6089" y="2804"/>
                  </a:cubicBezTo>
                  <a:lnTo>
                    <a:pt x="6435" y="2727"/>
                  </a:lnTo>
                  <a:cubicBezTo>
                    <a:pt x="6440" y="2726"/>
                    <a:pt x="6445" y="2725"/>
                    <a:pt x="6450" y="2725"/>
                  </a:cubicBezTo>
                  <a:close/>
                  <a:moveTo>
                    <a:pt x="1122" y="2852"/>
                  </a:moveTo>
                  <a:cubicBezTo>
                    <a:pt x="1157" y="2852"/>
                    <a:pt x="1190" y="2881"/>
                    <a:pt x="1199" y="2920"/>
                  </a:cubicBezTo>
                  <a:lnTo>
                    <a:pt x="1272" y="3302"/>
                  </a:lnTo>
                  <a:cubicBezTo>
                    <a:pt x="1274" y="3323"/>
                    <a:pt x="1272" y="3346"/>
                    <a:pt x="1263" y="3364"/>
                  </a:cubicBezTo>
                  <a:cubicBezTo>
                    <a:pt x="1252" y="3382"/>
                    <a:pt x="1234" y="3395"/>
                    <a:pt x="1216" y="3399"/>
                  </a:cubicBezTo>
                  <a:lnTo>
                    <a:pt x="869" y="3477"/>
                  </a:lnTo>
                  <a:cubicBezTo>
                    <a:pt x="865" y="3478"/>
                    <a:pt x="860" y="3478"/>
                    <a:pt x="855" y="3478"/>
                  </a:cubicBezTo>
                  <a:cubicBezTo>
                    <a:pt x="820" y="3478"/>
                    <a:pt x="787" y="3451"/>
                    <a:pt x="779" y="3411"/>
                  </a:cubicBezTo>
                  <a:lnTo>
                    <a:pt x="705" y="3031"/>
                  </a:lnTo>
                  <a:cubicBezTo>
                    <a:pt x="699" y="3010"/>
                    <a:pt x="705" y="2987"/>
                    <a:pt x="715" y="2968"/>
                  </a:cubicBezTo>
                  <a:cubicBezTo>
                    <a:pt x="726" y="2951"/>
                    <a:pt x="742" y="2937"/>
                    <a:pt x="762" y="2933"/>
                  </a:cubicBezTo>
                  <a:lnTo>
                    <a:pt x="1108" y="2854"/>
                  </a:lnTo>
                  <a:cubicBezTo>
                    <a:pt x="1113" y="2853"/>
                    <a:pt x="1118" y="2852"/>
                    <a:pt x="1122" y="2852"/>
                  </a:cubicBezTo>
                  <a:close/>
                  <a:moveTo>
                    <a:pt x="6605" y="3598"/>
                  </a:moveTo>
                  <a:cubicBezTo>
                    <a:pt x="6640" y="3598"/>
                    <a:pt x="6672" y="3625"/>
                    <a:pt x="6681" y="3667"/>
                  </a:cubicBezTo>
                  <a:lnTo>
                    <a:pt x="6756" y="4044"/>
                  </a:lnTo>
                  <a:cubicBezTo>
                    <a:pt x="6760" y="4065"/>
                    <a:pt x="6756" y="4089"/>
                    <a:pt x="6747" y="4107"/>
                  </a:cubicBezTo>
                  <a:cubicBezTo>
                    <a:pt x="6736" y="4125"/>
                    <a:pt x="6719" y="4139"/>
                    <a:pt x="6699" y="4142"/>
                  </a:cubicBezTo>
                  <a:lnTo>
                    <a:pt x="6352" y="4221"/>
                  </a:lnTo>
                  <a:cubicBezTo>
                    <a:pt x="6347" y="4222"/>
                    <a:pt x="6343" y="4223"/>
                    <a:pt x="6338" y="4223"/>
                  </a:cubicBezTo>
                  <a:cubicBezTo>
                    <a:pt x="6303" y="4223"/>
                    <a:pt x="6269" y="4194"/>
                    <a:pt x="6262" y="4155"/>
                  </a:cubicBezTo>
                  <a:lnTo>
                    <a:pt x="6187" y="3776"/>
                  </a:lnTo>
                  <a:cubicBezTo>
                    <a:pt x="6183" y="3754"/>
                    <a:pt x="6187" y="3731"/>
                    <a:pt x="6197" y="3713"/>
                  </a:cubicBezTo>
                  <a:cubicBezTo>
                    <a:pt x="6209" y="3696"/>
                    <a:pt x="6225" y="3681"/>
                    <a:pt x="6245" y="3677"/>
                  </a:cubicBezTo>
                  <a:lnTo>
                    <a:pt x="6591" y="3600"/>
                  </a:lnTo>
                  <a:cubicBezTo>
                    <a:pt x="6596" y="3599"/>
                    <a:pt x="6601" y="3598"/>
                    <a:pt x="6605" y="3598"/>
                  </a:cubicBezTo>
                  <a:close/>
                  <a:moveTo>
                    <a:pt x="1289" y="3782"/>
                  </a:moveTo>
                  <a:cubicBezTo>
                    <a:pt x="1325" y="3782"/>
                    <a:pt x="1357" y="3810"/>
                    <a:pt x="1365" y="3849"/>
                  </a:cubicBezTo>
                  <a:lnTo>
                    <a:pt x="1439" y="4228"/>
                  </a:lnTo>
                  <a:cubicBezTo>
                    <a:pt x="1443" y="4250"/>
                    <a:pt x="1439" y="4273"/>
                    <a:pt x="1429" y="4291"/>
                  </a:cubicBezTo>
                  <a:cubicBezTo>
                    <a:pt x="1418" y="4311"/>
                    <a:pt x="1402" y="4323"/>
                    <a:pt x="1382" y="4327"/>
                  </a:cubicBezTo>
                  <a:lnTo>
                    <a:pt x="1035" y="4406"/>
                  </a:lnTo>
                  <a:cubicBezTo>
                    <a:pt x="1031" y="4407"/>
                    <a:pt x="1026" y="4407"/>
                    <a:pt x="1021" y="4407"/>
                  </a:cubicBezTo>
                  <a:cubicBezTo>
                    <a:pt x="985" y="4407"/>
                    <a:pt x="954" y="4379"/>
                    <a:pt x="945" y="4340"/>
                  </a:cubicBezTo>
                  <a:lnTo>
                    <a:pt x="871" y="3961"/>
                  </a:lnTo>
                  <a:cubicBezTo>
                    <a:pt x="866" y="3939"/>
                    <a:pt x="871" y="3915"/>
                    <a:pt x="881" y="3898"/>
                  </a:cubicBezTo>
                  <a:cubicBezTo>
                    <a:pt x="892" y="3879"/>
                    <a:pt x="908" y="3867"/>
                    <a:pt x="928" y="3862"/>
                  </a:cubicBezTo>
                  <a:lnTo>
                    <a:pt x="1274" y="3783"/>
                  </a:lnTo>
                  <a:cubicBezTo>
                    <a:pt x="1279" y="3782"/>
                    <a:pt x="1284" y="3782"/>
                    <a:pt x="1289" y="3782"/>
                  </a:cubicBezTo>
                  <a:close/>
                  <a:moveTo>
                    <a:pt x="6779" y="4481"/>
                  </a:moveTo>
                  <a:cubicBezTo>
                    <a:pt x="6814" y="4481"/>
                    <a:pt x="6844" y="4508"/>
                    <a:pt x="6852" y="4549"/>
                  </a:cubicBezTo>
                  <a:lnTo>
                    <a:pt x="6928" y="4930"/>
                  </a:lnTo>
                  <a:cubicBezTo>
                    <a:pt x="6932" y="4951"/>
                    <a:pt x="6928" y="4974"/>
                    <a:pt x="6918" y="4993"/>
                  </a:cubicBezTo>
                  <a:cubicBezTo>
                    <a:pt x="6906" y="5013"/>
                    <a:pt x="6890" y="5024"/>
                    <a:pt x="6870" y="5028"/>
                  </a:cubicBezTo>
                  <a:lnTo>
                    <a:pt x="6524" y="5106"/>
                  </a:lnTo>
                  <a:cubicBezTo>
                    <a:pt x="6519" y="5107"/>
                    <a:pt x="6514" y="5107"/>
                    <a:pt x="6509" y="5107"/>
                  </a:cubicBezTo>
                  <a:cubicBezTo>
                    <a:pt x="6473" y="5107"/>
                    <a:pt x="6441" y="5080"/>
                    <a:pt x="6434" y="5038"/>
                  </a:cubicBezTo>
                  <a:lnTo>
                    <a:pt x="6358" y="4659"/>
                  </a:lnTo>
                  <a:cubicBezTo>
                    <a:pt x="6355" y="4638"/>
                    <a:pt x="6358" y="4615"/>
                    <a:pt x="6369" y="4598"/>
                  </a:cubicBezTo>
                  <a:cubicBezTo>
                    <a:pt x="6381" y="4579"/>
                    <a:pt x="6396" y="4566"/>
                    <a:pt x="6416" y="4562"/>
                  </a:cubicBezTo>
                  <a:lnTo>
                    <a:pt x="6763" y="4483"/>
                  </a:lnTo>
                  <a:cubicBezTo>
                    <a:pt x="6768" y="4482"/>
                    <a:pt x="6774" y="4481"/>
                    <a:pt x="6779" y="4481"/>
                  </a:cubicBezTo>
                  <a:close/>
                  <a:moveTo>
                    <a:pt x="1445" y="4656"/>
                  </a:moveTo>
                  <a:cubicBezTo>
                    <a:pt x="1481" y="4656"/>
                    <a:pt x="1512" y="4683"/>
                    <a:pt x="1519" y="4724"/>
                  </a:cubicBezTo>
                  <a:lnTo>
                    <a:pt x="1595" y="5101"/>
                  </a:lnTo>
                  <a:cubicBezTo>
                    <a:pt x="1601" y="5123"/>
                    <a:pt x="1595" y="5146"/>
                    <a:pt x="1585" y="5164"/>
                  </a:cubicBezTo>
                  <a:cubicBezTo>
                    <a:pt x="1574" y="5182"/>
                    <a:pt x="1555" y="5196"/>
                    <a:pt x="1538" y="5200"/>
                  </a:cubicBezTo>
                  <a:lnTo>
                    <a:pt x="1191" y="5279"/>
                  </a:lnTo>
                  <a:cubicBezTo>
                    <a:pt x="1186" y="5280"/>
                    <a:pt x="1182" y="5280"/>
                    <a:pt x="1177" y="5280"/>
                  </a:cubicBezTo>
                  <a:cubicBezTo>
                    <a:pt x="1141" y="5280"/>
                    <a:pt x="1109" y="5253"/>
                    <a:pt x="1101" y="5213"/>
                  </a:cubicBezTo>
                  <a:lnTo>
                    <a:pt x="1025" y="4834"/>
                  </a:lnTo>
                  <a:cubicBezTo>
                    <a:pt x="1022" y="4812"/>
                    <a:pt x="1025" y="4788"/>
                    <a:pt x="1037" y="4771"/>
                  </a:cubicBezTo>
                  <a:cubicBezTo>
                    <a:pt x="1048" y="4752"/>
                    <a:pt x="1064" y="4738"/>
                    <a:pt x="1084" y="4735"/>
                  </a:cubicBezTo>
                  <a:lnTo>
                    <a:pt x="1430" y="4658"/>
                  </a:lnTo>
                  <a:cubicBezTo>
                    <a:pt x="1435" y="4657"/>
                    <a:pt x="1440" y="4656"/>
                    <a:pt x="1445" y="4656"/>
                  </a:cubicBezTo>
                  <a:close/>
                  <a:moveTo>
                    <a:pt x="6935" y="5372"/>
                  </a:moveTo>
                  <a:cubicBezTo>
                    <a:pt x="6970" y="5372"/>
                    <a:pt x="7002" y="5400"/>
                    <a:pt x="7011" y="5439"/>
                  </a:cubicBezTo>
                  <a:lnTo>
                    <a:pt x="7086" y="5822"/>
                  </a:lnTo>
                  <a:cubicBezTo>
                    <a:pt x="7091" y="5843"/>
                    <a:pt x="7086" y="5866"/>
                    <a:pt x="7076" y="5883"/>
                  </a:cubicBezTo>
                  <a:cubicBezTo>
                    <a:pt x="7065" y="5903"/>
                    <a:pt x="7049" y="5916"/>
                    <a:pt x="7029" y="5919"/>
                  </a:cubicBezTo>
                  <a:lnTo>
                    <a:pt x="6683" y="5996"/>
                  </a:lnTo>
                  <a:cubicBezTo>
                    <a:pt x="6678" y="5997"/>
                    <a:pt x="6673" y="5998"/>
                    <a:pt x="6669" y="5998"/>
                  </a:cubicBezTo>
                  <a:cubicBezTo>
                    <a:pt x="6633" y="5998"/>
                    <a:pt x="6601" y="5970"/>
                    <a:pt x="6593" y="5930"/>
                  </a:cubicBezTo>
                  <a:lnTo>
                    <a:pt x="6518" y="5551"/>
                  </a:lnTo>
                  <a:cubicBezTo>
                    <a:pt x="6514" y="5529"/>
                    <a:pt x="6518" y="5507"/>
                    <a:pt x="6527" y="5488"/>
                  </a:cubicBezTo>
                  <a:cubicBezTo>
                    <a:pt x="6538" y="5471"/>
                    <a:pt x="6555" y="5458"/>
                    <a:pt x="6574" y="5452"/>
                  </a:cubicBezTo>
                  <a:lnTo>
                    <a:pt x="6920" y="5373"/>
                  </a:lnTo>
                  <a:cubicBezTo>
                    <a:pt x="6925" y="5372"/>
                    <a:pt x="6930" y="5372"/>
                    <a:pt x="6935" y="5372"/>
                  </a:cubicBezTo>
                  <a:close/>
                  <a:moveTo>
                    <a:pt x="1615" y="5538"/>
                  </a:moveTo>
                  <a:cubicBezTo>
                    <a:pt x="1650" y="5538"/>
                    <a:pt x="1682" y="5565"/>
                    <a:pt x="1690" y="5607"/>
                  </a:cubicBezTo>
                  <a:lnTo>
                    <a:pt x="1765" y="5988"/>
                  </a:lnTo>
                  <a:cubicBezTo>
                    <a:pt x="1768" y="6009"/>
                    <a:pt x="1767" y="6032"/>
                    <a:pt x="1754" y="6051"/>
                  </a:cubicBezTo>
                  <a:cubicBezTo>
                    <a:pt x="1744" y="6068"/>
                    <a:pt x="1728" y="6082"/>
                    <a:pt x="1708" y="6086"/>
                  </a:cubicBezTo>
                  <a:lnTo>
                    <a:pt x="1360" y="6162"/>
                  </a:lnTo>
                  <a:cubicBezTo>
                    <a:pt x="1355" y="6164"/>
                    <a:pt x="1350" y="6164"/>
                    <a:pt x="1344" y="6164"/>
                  </a:cubicBezTo>
                  <a:cubicBezTo>
                    <a:pt x="1310" y="6164"/>
                    <a:pt x="1279" y="6137"/>
                    <a:pt x="1272" y="6096"/>
                  </a:cubicBezTo>
                  <a:lnTo>
                    <a:pt x="1196" y="5717"/>
                  </a:lnTo>
                  <a:cubicBezTo>
                    <a:pt x="1193" y="5696"/>
                    <a:pt x="1196" y="5673"/>
                    <a:pt x="1207" y="5654"/>
                  </a:cubicBezTo>
                  <a:cubicBezTo>
                    <a:pt x="1217" y="5637"/>
                    <a:pt x="1233" y="5623"/>
                    <a:pt x="1253" y="5618"/>
                  </a:cubicBezTo>
                  <a:lnTo>
                    <a:pt x="1601" y="5539"/>
                  </a:lnTo>
                  <a:cubicBezTo>
                    <a:pt x="1606" y="5538"/>
                    <a:pt x="1610" y="5538"/>
                    <a:pt x="1615" y="5538"/>
                  </a:cubicBezTo>
                  <a:close/>
                  <a:moveTo>
                    <a:pt x="7074" y="6135"/>
                  </a:moveTo>
                  <a:cubicBezTo>
                    <a:pt x="7109" y="6135"/>
                    <a:pt x="7139" y="6162"/>
                    <a:pt x="7148" y="6202"/>
                  </a:cubicBezTo>
                  <a:lnTo>
                    <a:pt x="7222" y="6580"/>
                  </a:lnTo>
                  <a:cubicBezTo>
                    <a:pt x="7227" y="6602"/>
                    <a:pt x="7222" y="6625"/>
                    <a:pt x="7212" y="6642"/>
                  </a:cubicBezTo>
                  <a:cubicBezTo>
                    <a:pt x="7201" y="6660"/>
                    <a:pt x="7185" y="6673"/>
                    <a:pt x="7165" y="6678"/>
                  </a:cubicBezTo>
                  <a:lnTo>
                    <a:pt x="6819" y="6756"/>
                  </a:lnTo>
                  <a:cubicBezTo>
                    <a:pt x="6814" y="6757"/>
                    <a:pt x="6809" y="6758"/>
                    <a:pt x="6804" y="6758"/>
                  </a:cubicBezTo>
                  <a:cubicBezTo>
                    <a:pt x="6768" y="6758"/>
                    <a:pt x="6737" y="6731"/>
                    <a:pt x="6729" y="6690"/>
                  </a:cubicBezTo>
                  <a:lnTo>
                    <a:pt x="6654" y="6311"/>
                  </a:lnTo>
                  <a:cubicBezTo>
                    <a:pt x="6650" y="6290"/>
                    <a:pt x="6654" y="6267"/>
                    <a:pt x="6664" y="6248"/>
                  </a:cubicBezTo>
                  <a:cubicBezTo>
                    <a:pt x="6676" y="6231"/>
                    <a:pt x="6691" y="6218"/>
                    <a:pt x="6711" y="6212"/>
                  </a:cubicBezTo>
                  <a:lnTo>
                    <a:pt x="7058" y="6136"/>
                  </a:lnTo>
                  <a:cubicBezTo>
                    <a:pt x="7063" y="6135"/>
                    <a:pt x="7069" y="6135"/>
                    <a:pt x="7074" y="6135"/>
                  </a:cubicBezTo>
                  <a:close/>
                  <a:moveTo>
                    <a:pt x="1773" y="6430"/>
                  </a:moveTo>
                  <a:cubicBezTo>
                    <a:pt x="1809" y="6430"/>
                    <a:pt x="1839" y="6457"/>
                    <a:pt x="1847" y="6497"/>
                  </a:cubicBezTo>
                  <a:lnTo>
                    <a:pt x="1924" y="6878"/>
                  </a:lnTo>
                  <a:cubicBezTo>
                    <a:pt x="1929" y="6899"/>
                    <a:pt x="1924" y="6924"/>
                    <a:pt x="1914" y="6941"/>
                  </a:cubicBezTo>
                  <a:cubicBezTo>
                    <a:pt x="1903" y="6961"/>
                    <a:pt x="1887" y="6974"/>
                    <a:pt x="1867" y="6977"/>
                  </a:cubicBezTo>
                  <a:lnTo>
                    <a:pt x="1521" y="7054"/>
                  </a:lnTo>
                  <a:cubicBezTo>
                    <a:pt x="1516" y="7055"/>
                    <a:pt x="1511" y="7056"/>
                    <a:pt x="1506" y="7056"/>
                  </a:cubicBezTo>
                  <a:cubicBezTo>
                    <a:pt x="1470" y="7056"/>
                    <a:pt x="1438" y="7029"/>
                    <a:pt x="1430" y="6988"/>
                  </a:cubicBezTo>
                  <a:lnTo>
                    <a:pt x="1356" y="6609"/>
                  </a:lnTo>
                  <a:cubicBezTo>
                    <a:pt x="1350" y="6587"/>
                    <a:pt x="1356" y="6563"/>
                    <a:pt x="1365" y="6546"/>
                  </a:cubicBezTo>
                  <a:cubicBezTo>
                    <a:pt x="1375" y="6527"/>
                    <a:pt x="1392" y="6513"/>
                    <a:pt x="1410" y="6510"/>
                  </a:cubicBezTo>
                  <a:lnTo>
                    <a:pt x="1758" y="6431"/>
                  </a:lnTo>
                  <a:cubicBezTo>
                    <a:pt x="1763" y="6430"/>
                    <a:pt x="1768" y="6430"/>
                    <a:pt x="1773" y="6430"/>
                  </a:cubicBezTo>
                  <a:close/>
                  <a:moveTo>
                    <a:pt x="7232" y="7024"/>
                  </a:moveTo>
                  <a:cubicBezTo>
                    <a:pt x="7267" y="7024"/>
                    <a:pt x="7299" y="7051"/>
                    <a:pt x="7307" y="7091"/>
                  </a:cubicBezTo>
                  <a:lnTo>
                    <a:pt x="7383" y="7471"/>
                  </a:lnTo>
                  <a:cubicBezTo>
                    <a:pt x="7386" y="7492"/>
                    <a:pt x="7383" y="7515"/>
                    <a:pt x="7371" y="7534"/>
                  </a:cubicBezTo>
                  <a:cubicBezTo>
                    <a:pt x="7361" y="7551"/>
                    <a:pt x="7344" y="7564"/>
                    <a:pt x="7326" y="7569"/>
                  </a:cubicBezTo>
                  <a:lnTo>
                    <a:pt x="6978" y="7647"/>
                  </a:lnTo>
                  <a:cubicBezTo>
                    <a:pt x="6973" y="7648"/>
                    <a:pt x="6968" y="7648"/>
                    <a:pt x="6963" y="7648"/>
                  </a:cubicBezTo>
                  <a:cubicBezTo>
                    <a:pt x="6927" y="7648"/>
                    <a:pt x="6896" y="7621"/>
                    <a:pt x="6889" y="7579"/>
                  </a:cubicBezTo>
                  <a:lnTo>
                    <a:pt x="6813" y="7200"/>
                  </a:lnTo>
                  <a:cubicBezTo>
                    <a:pt x="6810" y="7179"/>
                    <a:pt x="6813" y="7156"/>
                    <a:pt x="6824" y="7139"/>
                  </a:cubicBezTo>
                  <a:cubicBezTo>
                    <a:pt x="6834" y="7120"/>
                    <a:pt x="6853" y="7106"/>
                    <a:pt x="6870" y="7103"/>
                  </a:cubicBezTo>
                  <a:lnTo>
                    <a:pt x="7218" y="7025"/>
                  </a:lnTo>
                  <a:cubicBezTo>
                    <a:pt x="7223" y="7024"/>
                    <a:pt x="7228" y="7024"/>
                    <a:pt x="7232" y="7024"/>
                  </a:cubicBezTo>
                  <a:close/>
                  <a:moveTo>
                    <a:pt x="1912" y="7191"/>
                  </a:moveTo>
                  <a:cubicBezTo>
                    <a:pt x="1948" y="7191"/>
                    <a:pt x="1980" y="7219"/>
                    <a:pt x="1987" y="7260"/>
                  </a:cubicBezTo>
                  <a:lnTo>
                    <a:pt x="2060" y="7637"/>
                  </a:lnTo>
                  <a:cubicBezTo>
                    <a:pt x="2065" y="7658"/>
                    <a:pt x="2062" y="7683"/>
                    <a:pt x="2052" y="7700"/>
                  </a:cubicBezTo>
                  <a:cubicBezTo>
                    <a:pt x="2040" y="7720"/>
                    <a:pt x="2023" y="7733"/>
                    <a:pt x="2005" y="7735"/>
                  </a:cubicBezTo>
                  <a:lnTo>
                    <a:pt x="1658" y="7814"/>
                  </a:lnTo>
                  <a:cubicBezTo>
                    <a:pt x="1653" y="7815"/>
                    <a:pt x="1648" y="7816"/>
                    <a:pt x="1643" y="7816"/>
                  </a:cubicBezTo>
                  <a:cubicBezTo>
                    <a:pt x="1608" y="7816"/>
                    <a:pt x="1577" y="7789"/>
                    <a:pt x="1568" y="7748"/>
                  </a:cubicBezTo>
                  <a:lnTo>
                    <a:pt x="1493" y="7369"/>
                  </a:lnTo>
                  <a:cubicBezTo>
                    <a:pt x="1489" y="7348"/>
                    <a:pt x="1493" y="7325"/>
                    <a:pt x="1503" y="7306"/>
                  </a:cubicBezTo>
                  <a:cubicBezTo>
                    <a:pt x="1515" y="7289"/>
                    <a:pt x="1531" y="7276"/>
                    <a:pt x="1551" y="7270"/>
                  </a:cubicBezTo>
                  <a:lnTo>
                    <a:pt x="1897" y="7193"/>
                  </a:lnTo>
                  <a:cubicBezTo>
                    <a:pt x="1902" y="7192"/>
                    <a:pt x="1907" y="7191"/>
                    <a:pt x="1912" y="7191"/>
                  </a:cubicBezTo>
                  <a:close/>
                  <a:moveTo>
                    <a:pt x="7400" y="7947"/>
                  </a:moveTo>
                  <a:cubicBezTo>
                    <a:pt x="7436" y="7947"/>
                    <a:pt x="7467" y="7974"/>
                    <a:pt x="7476" y="8015"/>
                  </a:cubicBezTo>
                  <a:lnTo>
                    <a:pt x="7550" y="8395"/>
                  </a:lnTo>
                  <a:cubicBezTo>
                    <a:pt x="7555" y="8417"/>
                    <a:pt x="7550" y="8441"/>
                    <a:pt x="7540" y="8458"/>
                  </a:cubicBezTo>
                  <a:cubicBezTo>
                    <a:pt x="7529" y="8477"/>
                    <a:pt x="7512" y="8491"/>
                    <a:pt x="7493" y="8494"/>
                  </a:cubicBezTo>
                  <a:lnTo>
                    <a:pt x="7147" y="8571"/>
                  </a:lnTo>
                  <a:cubicBezTo>
                    <a:pt x="7142" y="8573"/>
                    <a:pt x="7137" y="8573"/>
                    <a:pt x="7132" y="8573"/>
                  </a:cubicBezTo>
                  <a:cubicBezTo>
                    <a:pt x="7096" y="8573"/>
                    <a:pt x="7064" y="8546"/>
                    <a:pt x="7056" y="8506"/>
                  </a:cubicBezTo>
                  <a:lnTo>
                    <a:pt x="6982" y="8126"/>
                  </a:lnTo>
                  <a:cubicBezTo>
                    <a:pt x="6978" y="8105"/>
                    <a:pt x="6982" y="8080"/>
                    <a:pt x="6992" y="8063"/>
                  </a:cubicBezTo>
                  <a:cubicBezTo>
                    <a:pt x="7003" y="8045"/>
                    <a:pt x="7021" y="8033"/>
                    <a:pt x="7039" y="8027"/>
                  </a:cubicBezTo>
                  <a:lnTo>
                    <a:pt x="7386" y="7949"/>
                  </a:lnTo>
                  <a:cubicBezTo>
                    <a:pt x="7391" y="7948"/>
                    <a:pt x="7395" y="7947"/>
                    <a:pt x="7400" y="7947"/>
                  </a:cubicBezTo>
                  <a:close/>
                  <a:moveTo>
                    <a:pt x="2069" y="8079"/>
                  </a:moveTo>
                  <a:cubicBezTo>
                    <a:pt x="2105" y="8079"/>
                    <a:pt x="2137" y="8107"/>
                    <a:pt x="2145" y="8148"/>
                  </a:cubicBezTo>
                  <a:lnTo>
                    <a:pt x="2219" y="8529"/>
                  </a:lnTo>
                  <a:cubicBezTo>
                    <a:pt x="2224" y="8550"/>
                    <a:pt x="2222" y="8573"/>
                    <a:pt x="2209" y="8592"/>
                  </a:cubicBezTo>
                  <a:cubicBezTo>
                    <a:pt x="2198" y="8609"/>
                    <a:pt x="2181" y="8622"/>
                    <a:pt x="2162" y="8627"/>
                  </a:cubicBezTo>
                  <a:lnTo>
                    <a:pt x="1816" y="8703"/>
                  </a:lnTo>
                  <a:cubicBezTo>
                    <a:pt x="1810" y="8705"/>
                    <a:pt x="1804" y="8705"/>
                    <a:pt x="1799" y="8705"/>
                  </a:cubicBezTo>
                  <a:cubicBezTo>
                    <a:pt x="1764" y="8705"/>
                    <a:pt x="1734" y="8678"/>
                    <a:pt x="1725" y="8637"/>
                  </a:cubicBezTo>
                  <a:lnTo>
                    <a:pt x="1651" y="8258"/>
                  </a:lnTo>
                  <a:cubicBezTo>
                    <a:pt x="1647" y="8237"/>
                    <a:pt x="1651" y="8214"/>
                    <a:pt x="1661" y="8195"/>
                  </a:cubicBezTo>
                  <a:cubicBezTo>
                    <a:pt x="1672" y="8178"/>
                    <a:pt x="1688" y="8165"/>
                    <a:pt x="1708" y="8159"/>
                  </a:cubicBezTo>
                  <a:lnTo>
                    <a:pt x="2055" y="8080"/>
                  </a:lnTo>
                  <a:cubicBezTo>
                    <a:pt x="2059" y="8079"/>
                    <a:pt x="2064" y="8079"/>
                    <a:pt x="2069" y="8079"/>
                  </a:cubicBezTo>
                  <a:close/>
                  <a:moveTo>
                    <a:pt x="7555" y="8820"/>
                  </a:moveTo>
                  <a:cubicBezTo>
                    <a:pt x="7589" y="8820"/>
                    <a:pt x="7621" y="8848"/>
                    <a:pt x="7629" y="8888"/>
                  </a:cubicBezTo>
                  <a:lnTo>
                    <a:pt x="7705" y="9269"/>
                  </a:lnTo>
                  <a:cubicBezTo>
                    <a:pt x="7708" y="9290"/>
                    <a:pt x="7705" y="9314"/>
                    <a:pt x="7693" y="9332"/>
                  </a:cubicBezTo>
                  <a:cubicBezTo>
                    <a:pt x="7683" y="9350"/>
                    <a:pt x="7666" y="9362"/>
                    <a:pt x="7648" y="9367"/>
                  </a:cubicBezTo>
                  <a:lnTo>
                    <a:pt x="7300" y="9445"/>
                  </a:lnTo>
                  <a:cubicBezTo>
                    <a:pt x="7295" y="9446"/>
                    <a:pt x="7290" y="9446"/>
                    <a:pt x="7286" y="9446"/>
                  </a:cubicBezTo>
                  <a:cubicBezTo>
                    <a:pt x="7252" y="9446"/>
                    <a:pt x="7219" y="9419"/>
                    <a:pt x="7211" y="9379"/>
                  </a:cubicBezTo>
                  <a:lnTo>
                    <a:pt x="7135" y="9000"/>
                  </a:lnTo>
                  <a:cubicBezTo>
                    <a:pt x="7132" y="8978"/>
                    <a:pt x="7135" y="8954"/>
                    <a:pt x="7147" y="8937"/>
                  </a:cubicBezTo>
                  <a:cubicBezTo>
                    <a:pt x="7157" y="8918"/>
                    <a:pt x="7172" y="8906"/>
                    <a:pt x="7192" y="8901"/>
                  </a:cubicBezTo>
                  <a:lnTo>
                    <a:pt x="7540" y="8822"/>
                  </a:lnTo>
                  <a:cubicBezTo>
                    <a:pt x="7545" y="8821"/>
                    <a:pt x="7550" y="8820"/>
                    <a:pt x="7555" y="8820"/>
                  </a:cubicBezTo>
                  <a:close/>
                  <a:moveTo>
                    <a:pt x="2238" y="9008"/>
                  </a:moveTo>
                  <a:cubicBezTo>
                    <a:pt x="2274" y="9008"/>
                    <a:pt x="2305" y="9035"/>
                    <a:pt x="2312" y="9075"/>
                  </a:cubicBezTo>
                  <a:lnTo>
                    <a:pt x="2388" y="9453"/>
                  </a:lnTo>
                  <a:cubicBezTo>
                    <a:pt x="2391" y="9475"/>
                    <a:pt x="2388" y="9498"/>
                    <a:pt x="2377" y="9516"/>
                  </a:cubicBezTo>
                  <a:cubicBezTo>
                    <a:pt x="2367" y="9533"/>
                    <a:pt x="2351" y="9548"/>
                    <a:pt x="2331" y="9552"/>
                  </a:cubicBezTo>
                  <a:lnTo>
                    <a:pt x="1983" y="9631"/>
                  </a:lnTo>
                  <a:cubicBezTo>
                    <a:pt x="1978" y="9632"/>
                    <a:pt x="1974" y="9632"/>
                    <a:pt x="1969" y="9632"/>
                  </a:cubicBezTo>
                  <a:cubicBezTo>
                    <a:pt x="1934" y="9632"/>
                    <a:pt x="1902" y="9604"/>
                    <a:pt x="1894" y="9565"/>
                  </a:cubicBezTo>
                  <a:lnTo>
                    <a:pt x="1818" y="9186"/>
                  </a:lnTo>
                  <a:cubicBezTo>
                    <a:pt x="1816" y="9164"/>
                    <a:pt x="1818" y="9140"/>
                    <a:pt x="1830" y="9123"/>
                  </a:cubicBezTo>
                  <a:cubicBezTo>
                    <a:pt x="1840" y="9104"/>
                    <a:pt x="1857" y="9093"/>
                    <a:pt x="1876" y="9087"/>
                  </a:cubicBezTo>
                  <a:lnTo>
                    <a:pt x="2224" y="9010"/>
                  </a:lnTo>
                  <a:cubicBezTo>
                    <a:pt x="2228" y="9009"/>
                    <a:pt x="2233" y="9008"/>
                    <a:pt x="2238" y="9008"/>
                  </a:cubicBezTo>
                  <a:close/>
                  <a:moveTo>
                    <a:pt x="7725" y="9709"/>
                  </a:moveTo>
                  <a:cubicBezTo>
                    <a:pt x="7761" y="9709"/>
                    <a:pt x="7793" y="9736"/>
                    <a:pt x="7801" y="9777"/>
                  </a:cubicBezTo>
                  <a:lnTo>
                    <a:pt x="7877" y="10156"/>
                  </a:lnTo>
                  <a:cubicBezTo>
                    <a:pt x="7881" y="10178"/>
                    <a:pt x="7877" y="10202"/>
                    <a:pt x="7865" y="10219"/>
                  </a:cubicBezTo>
                  <a:cubicBezTo>
                    <a:pt x="7854" y="10238"/>
                    <a:pt x="7838" y="10252"/>
                    <a:pt x="7818" y="10255"/>
                  </a:cubicBezTo>
                  <a:lnTo>
                    <a:pt x="7472" y="10332"/>
                  </a:lnTo>
                  <a:cubicBezTo>
                    <a:pt x="7467" y="10333"/>
                    <a:pt x="7462" y="10334"/>
                    <a:pt x="7457" y="10334"/>
                  </a:cubicBezTo>
                  <a:cubicBezTo>
                    <a:pt x="7422" y="10334"/>
                    <a:pt x="7390" y="10306"/>
                    <a:pt x="7383" y="10266"/>
                  </a:cubicBezTo>
                  <a:lnTo>
                    <a:pt x="7307" y="9887"/>
                  </a:lnTo>
                  <a:cubicBezTo>
                    <a:pt x="7303" y="9866"/>
                    <a:pt x="7307" y="9841"/>
                    <a:pt x="7317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1" y="9711"/>
                  </a:lnTo>
                  <a:cubicBezTo>
                    <a:pt x="7716" y="9710"/>
                    <a:pt x="7720" y="9709"/>
                    <a:pt x="7725" y="9709"/>
                  </a:cubicBezTo>
                  <a:close/>
                  <a:moveTo>
                    <a:pt x="2394" y="9880"/>
                  </a:moveTo>
                  <a:cubicBezTo>
                    <a:pt x="2429" y="9880"/>
                    <a:pt x="2461" y="9907"/>
                    <a:pt x="2468" y="9947"/>
                  </a:cubicBezTo>
                  <a:lnTo>
                    <a:pt x="2541" y="10327"/>
                  </a:lnTo>
                  <a:cubicBezTo>
                    <a:pt x="2546" y="10348"/>
                    <a:pt x="2541" y="10371"/>
                    <a:pt x="2533" y="10390"/>
                  </a:cubicBezTo>
                  <a:cubicBezTo>
                    <a:pt x="2523" y="10407"/>
                    <a:pt x="2504" y="10421"/>
                    <a:pt x="2487" y="10425"/>
                  </a:cubicBezTo>
                  <a:lnTo>
                    <a:pt x="2139" y="10503"/>
                  </a:lnTo>
                  <a:cubicBezTo>
                    <a:pt x="2134" y="10504"/>
                    <a:pt x="2129" y="10504"/>
                    <a:pt x="2124" y="10504"/>
                  </a:cubicBezTo>
                  <a:cubicBezTo>
                    <a:pt x="2089" y="10504"/>
                    <a:pt x="2058" y="10477"/>
                    <a:pt x="2050" y="10435"/>
                  </a:cubicBezTo>
                  <a:lnTo>
                    <a:pt x="1974" y="10056"/>
                  </a:lnTo>
                  <a:cubicBezTo>
                    <a:pt x="1972" y="10035"/>
                    <a:pt x="1974" y="10012"/>
                    <a:pt x="1986" y="9994"/>
                  </a:cubicBezTo>
                  <a:cubicBezTo>
                    <a:pt x="1996" y="9976"/>
                    <a:pt x="2012" y="9961"/>
                    <a:pt x="2032" y="9959"/>
                  </a:cubicBezTo>
                  <a:lnTo>
                    <a:pt x="2380" y="9881"/>
                  </a:lnTo>
                  <a:cubicBezTo>
                    <a:pt x="2384" y="9880"/>
                    <a:pt x="2389" y="9880"/>
                    <a:pt x="2394" y="9880"/>
                  </a:cubicBezTo>
                  <a:close/>
                  <a:moveTo>
                    <a:pt x="7887" y="10598"/>
                  </a:moveTo>
                  <a:cubicBezTo>
                    <a:pt x="7923" y="10598"/>
                    <a:pt x="7954" y="10626"/>
                    <a:pt x="7963" y="10667"/>
                  </a:cubicBezTo>
                  <a:lnTo>
                    <a:pt x="8036" y="11047"/>
                  </a:lnTo>
                  <a:cubicBezTo>
                    <a:pt x="8041" y="11068"/>
                    <a:pt x="8037" y="11091"/>
                    <a:pt x="8027" y="11108"/>
                  </a:cubicBezTo>
                  <a:cubicBezTo>
                    <a:pt x="8016" y="11127"/>
                    <a:pt x="8000" y="11141"/>
                    <a:pt x="7980" y="11144"/>
                  </a:cubicBezTo>
                  <a:lnTo>
                    <a:pt x="7633" y="11221"/>
                  </a:lnTo>
                  <a:cubicBezTo>
                    <a:pt x="7628" y="11222"/>
                    <a:pt x="7623" y="11223"/>
                    <a:pt x="7619" y="11223"/>
                  </a:cubicBezTo>
                  <a:cubicBezTo>
                    <a:pt x="7583" y="11223"/>
                    <a:pt x="7551" y="11196"/>
                    <a:pt x="7543" y="11155"/>
                  </a:cubicBezTo>
                  <a:lnTo>
                    <a:pt x="7469" y="10776"/>
                  </a:lnTo>
                  <a:cubicBezTo>
                    <a:pt x="7464" y="10755"/>
                    <a:pt x="7469" y="10732"/>
                    <a:pt x="7479" y="10713"/>
                  </a:cubicBezTo>
                  <a:cubicBezTo>
                    <a:pt x="7490" y="10693"/>
                    <a:pt x="7506" y="10682"/>
                    <a:pt x="7526" y="10677"/>
                  </a:cubicBezTo>
                  <a:lnTo>
                    <a:pt x="7872" y="10600"/>
                  </a:lnTo>
                  <a:cubicBezTo>
                    <a:pt x="7877" y="10599"/>
                    <a:pt x="7882" y="10598"/>
                    <a:pt x="7887" y="10598"/>
                  </a:cubicBezTo>
                  <a:close/>
                  <a:moveTo>
                    <a:pt x="2563" y="10763"/>
                  </a:moveTo>
                  <a:cubicBezTo>
                    <a:pt x="2599" y="10763"/>
                    <a:pt x="2630" y="10790"/>
                    <a:pt x="2639" y="10832"/>
                  </a:cubicBezTo>
                  <a:lnTo>
                    <a:pt x="2713" y="11213"/>
                  </a:lnTo>
                  <a:cubicBezTo>
                    <a:pt x="2719" y="11234"/>
                    <a:pt x="2713" y="11257"/>
                    <a:pt x="2703" y="11276"/>
                  </a:cubicBezTo>
                  <a:cubicBezTo>
                    <a:pt x="2692" y="11293"/>
                    <a:pt x="2676" y="11306"/>
                    <a:pt x="2656" y="11311"/>
                  </a:cubicBezTo>
                  <a:lnTo>
                    <a:pt x="2309" y="11387"/>
                  </a:lnTo>
                  <a:cubicBezTo>
                    <a:pt x="2304" y="11389"/>
                    <a:pt x="2298" y="11389"/>
                    <a:pt x="2293" y="11389"/>
                  </a:cubicBezTo>
                  <a:cubicBezTo>
                    <a:pt x="2258" y="11389"/>
                    <a:pt x="2228" y="11362"/>
                    <a:pt x="2219" y="11321"/>
                  </a:cubicBezTo>
                  <a:lnTo>
                    <a:pt x="2145" y="10942"/>
                  </a:lnTo>
                  <a:cubicBezTo>
                    <a:pt x="2140" y="10921"/>
                    <a:pt x="2145" y="10898"/>
                    <a:pt x="2155" y="10879"/>
                  </a:cubicBezTo>
                  <a:cubicBezTo>
                    <a:pt x="2166" y="10862"/>
                    <a:pt x="2182" y="10848"/>
                    <a:pt x="2202" y="10843"/>
                  </a:cubicBezTo>
                  <a:lnTo>
                    <a:pt x="2548" y="10765"/>
                  </a:lnTo>
                  <a:cubicBezTo>
                    <a:pt x="2553" y="10764"/>
                    <a:pt x="2558" y="10763"/>
                    <a:pt x="2563" y="10763"/>
                  </a:cubicBezTo>
                  <a:close/>
                  <a:moveTo>
                    <a:pt x="8053" y="11528"/>
                  </a:moveTo>
                  <a:cubicBezTo>
                    <a:pt x="8088" y="11528"/>
                    <a:pt x="8121" y="11555"/>
                    <a:pt x="8129" y="11595"/>
                  </a:cubicBezTo>
                  <a:lnTo>
                    <a:pt x="8203" y="11973"/>
                  </a:lnTo>
                  <a:cubicBezTo>
                    <a:pt x="8207" y="11994"/>
                    <a:pt x="8203" y="12017"/>
                    <a:pt x="8193" y="12036"/>
                  </a:cubicBezTo>
                  <a:cubicBezTo>
                    <a:pt x="8182" y="12053"/>
                    <a:pt x="8166" y="12066"/>
                    <a:pt x="8146" y="12072"/>
                  </a:cubicBezTo>
                  <a:lnTo>
                    <a:pt x="7799" y="12150"/>
                  </a:lnTo>
                  <a:cubicBezTo>
                    <a:pt x="7795" y="12151"/>
                    <a:pt x="7790" y="12152"/>
                    <a:pt x="7785" y="12152"/>
                  </a:cubicBezTo>
                  <a:cubicBezTo>
                    <a:pt x="7749" y="12152"/>
                    <a:pt x="7718" y="12124"/>
                    <a:pt x="7709" y="12084"/>
                  </a:cubicBezTo>
                  <a:lnTo>
                    <a:pt x="7635" y="11705"/>
                  </a:lnTo>
                  <a:cubicBezTo>
                    <a:pt x="7630" y="11684"/>
                    <a:pt x="7635" y="11659"/>
                    <a:pt x="7645" y="11642"/>
                  </a:cubicBezTo>
                  <a:cubicBezTo>
                    <a:pt x="7656" y="11624"/>
                    <a:pt x="7672" y="11609"/>
                    <a:pt x="7692" y="11606"/>
                  </a:cubicBezTo>
                  <a:lnTo>
                    <a:pt x="8038" y="11529"/>
                  </a:lnTo>
                  <a:cubicBezTo>
                    <a:pt x="8043" y="11528"/>
                    <a:pt x="8048" y="11528"/>
                    <a:pt x="8053" y="11528"/>
                  </a:cubicBezTo>
                  <a:close/>
                  <a:moveTo>
                    <a:pt x="2723" y="11656"/>
                  </a:moveTo>
                  <a:cubicBezTo>
                    <a:pt x="2757" y="11656"/>
                    <a:pt x="2790" y="11683"/>
                    <a:pt x="2798" y="11724"/>
                  </a:cubicBezTo>
                  <a:lnTo>
                    <a:pt x="2873" y="12103"/>
                  </a:lnTo>
                  <a:cubicBezTo>
                    <a:pt x="2876" y="12125"/>
                    <a:pt x="2875" y="12149"/>
                    <a:pt x="2862" y="12166"/>
                  </a:cubicBezTo>
                  <a:cubicBezTo>
                    <a:pt x="2852" y="12186"/>
                    <a:pt x="2833" y="12199"/>
                    <a:pt x="2816" y="12202"/>
                  </a:cubicBezTo>
                  <a:lnTo>
                    <a:pt x="2468" y="12281"/>
                  </a:lnTo>
                  <a:cubicBezTo>
                    <a:pt x="2464" y="12282"/>
                    <a:pt x="2459" y="12282"/>
                    <a:pt x="2454" y="12282"/>
                  </a:cubicBezTo>
                  <a:cubicBezTo>
                    <a:pt x="2418" y="12282"/>
                    <a:pt x="2387" y="12254"/>
                    <a:pt x="2380" y="12215"/>
                  </a:cubicBezTo>
                  <a:lnTo>
                    <a:pt x="2304" y="11835"/>
                  </a:lnTo>
                  <a:cubicBezTo>
                    <a:pt x="2301" y="11814"/>
                    <a:pt x="2304" y="11791"/>
                    <a:pt x="2315" y="11772"/>
                  </a:cubicBezTo>
                  <a:cubicBezTo>
                    <a:pt x="2325" y="11755"/>
                    <a:pt x="2344" y="11742"/>
                    <a:pt x="2361" y="11737"/>
                  </a:cubicBezTo>
                  <a:lnTo>
                    <a:pt x="2709" y="11658"/>
                  </a:lnTo>
                  <a:cubicBezTo>
                    <a:pt x="2713" y="11657"/>
                    <a:pt x="2718" y="11656"/>
                    <a:pt x="2723" y="11656"/>
                  </a:cubicBezTo>
                  <a:close/>
                  <a:moveTo>
                    <a:pt x="8209" y="12399"/>
                  </a:moveTo>
                  <a:cubicBezTo>
                    <a:pt x="8245" y="12399"/>
                    <a:pt x="8276" y="12426"/>
                    <a:pt x="8285" y="12467"/>
                  </a:cubicBezTo>
                  <a:lnTo>
                    <a:pt x="8358" y="12846"/>
                  </a:lnTo>
                  <a:cubicBezTo>
                    <a:pt x="8361" y="12868"/>
                    <a:pt x="8359" y="12890"/>
                    <a:pt x="8349" y="12909"/>
                  </a:cubicBezTo>
                  <a:cubicBezTo>
                    <a:pt x="8338" y="12926"/>
                    <a:pt x="8320" y="12939"/>
                    <a:pt x="8302" y="12945"/>
                  </a:cubicBezTo>
                  <a:lnTo>
                    <a:pt x="7955" y="13022"/>
                  </a:lnTo>
                  <a:cubicBezTo>
                    <a:pt x="7950" y="13023"/>
                    <a:pt x="7946" y="13024"/>
                    <a:pt x="7941" y="13024"/>
                  </a:cubicBezTo>
                  <a:cubicBezTo>
                    <a:pt x="7905" y="13024"/>
                    <a:pt x="7873" y="12996"/>
                    <a:pt x="7865" y="12955"/>
                  </a:cubicBezTo>
                  <a:lnTo>
                    <a:pt x="7791" y="12575"/>
                  </a:lnTo>
                  <a:cubicBezTo>
                    <a:pt x="7786" y="12554"/>
                    <a:pt x="7791" y="12531"/>
                    <a:pt x="7801" y="12514"/>
                  </a:cubicBezTo>
                  <a:cubicBezTo>
                    <a:pt x="7812" y="12495"/>
                    <a:pt x="7828" y="12482"/>
                    <a:pt x="7848" y="12478"/>
                  </a:cubicBezTo>
                  <a:lnTo>
                    <a:pt x="8194" y="12401"/>
                  </a:lnTo>
                  <a:cubicBezTo>
                    <a:pt x="8199" y="12400"/>
                    <a:pt x="8204" y="12399"/>
                    <a:pt x="8209" y="12399"/>
                  </a:cubicBezTo>
                  <a:close/>
                  <a:moveTo>
                    <a:pt x="2894" y="12583"/>
                  </a:moveTo>
                  <a:cubicBezTo>
                    <a:pt x="2929" y="12583"/>
                    <a:pt x="2960" y="12610"/>
                    <a:pt x="2968" y="12651"/>
                  </a:cubicBezTo>
                  <a:lnTo>
                    <a:pt x="3041" y="13031"/>
                  </a:lnTo>
                  <a:cubicBezTo>
                    <a:pt x="3047" y="13052"/>
                    <a:pt x="3041" y="13075"/>
                    <a:pt x="3032" y="13094"/>
                  </a:cubicBezTo>
                  <a:cubicBezTo>
                    <a:pt x="3021" y="13111"/>
                    <a:pt x="3004" y="13124"/>
                    <a:pt x="2985" y="13129"/>
                  </a:cubicBezTo>
                  <a:lnTo>
                    <a:pt x="2639" y="13205"/>
                  </a:lnTo>
                  <a:cubicBezTo>
                    <a:pt x="2633" y="13207"/>
                    <a:pt x="2628" y="13207"/>
                    <a:pt x="2623" y="13207"/>
                  </a:cubicBezTo>
                  <a:cubicBezTo>
                    <a:pt x="2588" y="13207"/>
                    <a:pt x="2557" y="13178"/>
                    <a:pt x="2548" y="13139"/>
                  </a:cubicBezTo>
                  <a:lnTo>
                    <a:pt x="2474" y="12760"/>
                  </a:lnTo>
                  <a:cubicBezTo>
                    <a:pt x="2470" y="12739"/>
                    <a:pt x="2474" y="12716"/>
                    <a:pt x="2484" y="12697"/>
                  </a:cubicBezTo>
                  <a:cubicBezTo>
                    <a:pt x="2496" y="12680"/>
                    <a:pt x="2511" y="12667"/>
                    <a:pt x="2531" y="12661"/>
                  </a:cubicBezTo>
                  <a:lnTo>
                    <a:pt x="2878" y="12585"/>
                  </a:lnTo>
                  <a:cubicBezTo>
                    <a:pt x="2883" y="12584"/>
                    <a:pt x="2889" y="12583"/>
                    <a:pt x="2894" y="12583"/>
                  </a:cubicBezTo>
                  <a:close/>
                  <a:moveTo>
                    <a:pt x="8382" y="13303"/>
                  </a:moveTo>
                  <a:cubicBezTo>
                    <a:pt x="8418" y="13303"/>
                    <a:pt x="8450" y="13330"/>
                    <a:pt x="8458" y="13370"/>
                  </a:cubicBezTo>
                  <a:lnTo>
                    <a:pt x="8532" y="13749"/>
                  </a:lnTo>
                  <a:cubicBezTo>
                    <a:pt x="8537" y="13771"/>
                    <a:pt x="8532" y="13795"/>
                    <a:pt x="8522" y="13812"/>
                  </a:cubicBezTo>
                  <a:cubicBezTo>
                    <a:pt x="8511" y="13831"/>
                    <a:pt x="8495" y="13845"/>
                    <a:pt x="8475" y="13848"/>
                  </a:cubicBezTo>
                  <a:lnTo>
                    <a:pt x="8129" y="13925"/>
                  </a:lnTo>
                  <a:cubicBezTo>
                    <a:pt x="8124" y="13926"/>
                    <a:pt x="8119" y="13927"/>
                    <a:pt x="8114" y="13927"/>
                  </a:cubicBezTo>
                  <a:cubicBezTo>
                    <a:pt x="8078" y="13927"/>
                    <a:pt x="8047" y="13900"/>
                    <a:pt x="8038" y="13860"/>
                  </a:cubicBezTo>
                  <a:lnTo>
                    <a:pt x="7964" y="13480"/>
                  </a:lnTo>
                  <a:cubicBezTo>
                    <a:pt x="7960" y="13459"/>
                    <a:pt x="7964" y="13434"/>
                    <a:pt x="7974" y="13417"/>
                  </a:cubicBezTo>
                  <a:cubicBezTo>
                    <a:pt x="7985" y="13399"/>
                    <a:pt x="8001" y="13384"/>
                    <a:pt x="8021" y="13381"/>
                  </a:cubicBezTo>
                  <a:lnTo>
                    <a:pt x="8368" y="13304"/>
                  </a:lnTo>
                  <a:cubicBezTo>
                    <a:pt x="8373" y="13303"/>
                    <a:pt x="8378" y="13303"/>
                    <a:pt x="8382" y="13303"/>
                  </a:cubicBezTo>
                  <a:close/>
                  <a:moveTo>
                    <a:pt x="3045" y="13459"/>
                  </a:moveTo>
                  <a:cubicBezTo>
                    <a:pt x="3080" y="13459"/>
                    <a:pt x="3112" y="13486"/>
                    <a:pt x="3120" y="13526"/>
                  </a:cubicBezTo>
                  <a:lnTo>
                    <a:pt x="3196" y="13904"/>
                  </a:lnTo>
                  <a:cubicBezTo>
                    <a:pt x="3198" y="13925"/>
                    <a:pt x="3197" y="13948"/>
                    <a:pt x="3184" y="13967"/>
                  </a:cubicBezTo>
                  <a:cubicBezTo>
                    <a:pt x="3174" y="13984"/>
                    <a:pt x="3155" y="13997"/>
                    <a:pt x="3138" y="14003"/>
                  </a:cubicBezTo>
                  <a:lnTo>
                    <a:pt x="2790" y="14081"/>
                  </a:lnTo>
                  <a:cubicBezTo>
                    <a:pt x="2785" y="14082"/>
                    <a:pt x="2781" y="14083"/>
                    <a:pt x="2776" y="14083"/>
                  </a:cubicBezTo>
                  <a:cubicBezTo>
                    <a:pt x="2740" y="14083"/>
                    <a:pt x="2709" y="14056"/>
                    <a:pt x="2702" y="14014"/>
                  </a:cubicBezTo>
                  <a:lnTo>
                    <a:pt x="2626" y="13635"/>
                  </a:lnTo>
                  <a:cubicBezTo>
                    <a:pt x="2623" y="13613"/>
                    <a:pt x="2626" y="13590"/>
                    <a:pt x="2637" y="13573"/>
                  </a:cubicBezTo>
                  <a:cubicBezTo>
                    <a:pt x="2647" y="13555"/>
                    <a:pt x="2663" y="13542"/>
                    <a:pt x="2683" y="13537"/>
                  </a:cubicBezTo>
                  <a:lnTo>
                    <a:pt x="3031" y="13460"/>
                  </a:lnTo>
                  <a:cubicBezTo>
                    <a:pt x="3036" y="13459"/>
                    <a:pt x="3040" y="13459"/>
                    <a:pt x="3045" y="13459"/>
                  </a:cubicBezTo>
                  <a:close/>
                  <a:moveTo>
                    <a:pt x="8542" y="14192"/>
                  </a:moveTo>
                  <a:cubicBezTo>
                    <a:pt x="8577" y="14192"/>
                    <a:pt x="8609" y="14219"/>
                    <a:pt x="8617" y="14260"/>
                  </a:cubicBezTo>
                  <a:lnTo>
                    <a:pt x="8693" y="14641"/>
                  </a:lnTo>
                  <a:cubicBezTo>
                    <a:pt x="8695" y="14663"/>
                    <a:pt x="8693" y="14686"/>
                    <a:pt x="8681" y="14704"/>
                  </a:cubicBezTo>
                  <a:cubicBezTo>
                    <a:pt x="8671" y="14723"/>
                    <a:pt x="8654" y="14736"/>
                    <a:pt x="8635" y="14740"/>
                  </a:cubicBezTo>
                  <a:lnTo>
                    <a:pt x="8288" y="14816"/>
                  </a:lnTo>
                  <a:cubicBezTo>
                    <a:pt x="8282" y="14817"/>
                    <a:pt x="8276" y="14818"/>
                    <a:pt x="8271" y="14818"/>
                  </a:cubicBezTo>
                  <a:cubicBezTo>
                    <a:pt x="8236" y="14818"/>
                    <a:pt x="8206" y="14791"/>
                    <a:pt x="8199" y="14750"/>
                  </a:cubicBezTo>
                  <a:lnTo>
                    <a:pt x="8123" y="14371"/>
                  </a:lnTo>
                  <a:cubicBezTo>
                    <a:pt x="8119" y="14349"/>
                    <a:pt x="8123" y="14326"/>
                    <a:pt x="8134" y="14308"/>
                  </a:cubicBezTo>
                  <a:cubicBezTo>
                    <a:pt x="8144" y="14290"/>
                    <a:pt x="8160" y="14278"/>
                    <a:pt x="8180" y="14272"/>
                  </a:cubicBezTo>
                  <a:lnTo>
                    <a:pt x="8528" y="14193"/>
                  </a:lnTo>
                  <a:cubicBezTo>
                    <a:pt x="8533" y="14192"/>
                    <a:pt x="8538" y="14192"/>
                    <a:pt x="8542" y="14192"/>
                  </a:cubicBezTo>
                  <a:close/>
                  <a:moveTo>
                    <a:pt x="3224" y="14359"/>
                  </a:moveTo>
                  <a:cubicBezTo>
                    <a:pt x="3259" y="14359"/>
                    <a:pt x="3290" y="14386"/>
                    <a:pt x="3297" y="14426"/>
                  </a:cubicBezTo>
                  <a:lnTo>
                    <a:pt x="3372" y="14807"/>
                  </a:lnTo>
                  <a:cubicBezTo>
                    <a:pt x="3376" y="14829"/>
                    <a:pt x="3372" y="14852"/>
                    <a:pt x="3362" y="14870"/>
                  </a:cubicBezTo>
                  <a:cubicBezTo>
                    <a:pt x="3350" y="14887"/>
                    <a:pt x="3334" y="14900"/>
                    <a:pt x="3314" y="14906"/>
                  </a:cubicBezTo>
                  <a:lnTo>
                    <a:pt x="2968" y="14983"/>
                  </a:lnTo>
                  <a:cubicBezTo>
                    <a:pt x="2963" y="14984"/>
                    <a:pt x="2958" y="14985"/>
                    <a:pt x="2954" y="14985"/>
                  </a:cubicBezTo>
                  <a:cubicBezTo>
                    <a:pt x="2919" y="14985"/>
                    <a:pt x="2887" y="14958"/>
                    <a:pt x="2878" y="14916"/>
                  </a:cubicBezTo>
                  <a:lnTo>
                    <a:pt x="2803" y="14537"/>
                  </a:lnTo>
                  <a:cubicBezTo>
                    <a:pt x="2798" y="14515"/>
                    <a:pt x="2802" y="14492"/>
                    <a:pt x="2813" y="14475"/>
                  </a:cubicBezTo>
                  <a:cubicBezTo>
                    <a:pt x="2825" y="14457"/>
                    <a:pt x="2841" y="14444"/>
                    <a:pt x="2861" y="14439"/>
                  </a:cubicBezTo>
                  <a:lnTo>
                    <a:pt x="3207" y="14361"/>
                  </a:lnTo>
                  <a:cubicBezTo>
                    <a:pt x="3213" y="14359"/>
                    <a:pt x="3218" y="14359"/>
                    <a:pt x="3224" y="14359"/>
                  </a:cubicBezTo>
                  <a:close/>
                  <a:moveTo>
                    <a:pt x="8710" y="15119"/>
                  </a:moveTo>
                  <a:cubicBezTo>
                    <a:pt x="8746" y="15119"/>
                    <a:pt x="8777" y="15146"/>
                    <a:pt x="8784" y="15187"/>
                  </a:cubicBezTo>
                  <a:lnTo>
                    <a:pt x="8860" y="15566"/>
                  </a:lnTo>
                  <a:cubicBezTo>
                    <a:pt x="8864" y="15587"/>
                    <a:pt x="8860" y="15610"/>
                    <a:pt x="8850" y="15629"/>
                  </a:cubicBezTo>
                  <a:cubicBezTo>
                    <a:pt x="8839" y="15649"/>
                    <a:pt x="8823" y="15660"/>
                    <a:pt x="8803" y="15665"/>
                  </a:cubicBezTo>
                  <a:lnTo>
                    <a:pt x="8456" y="15743"/>
                  </a:lnTo>
                  <a:cubicBezTo>
                    <a:pt x="8451" y="15744"/>
                    <a:pt x="8447" y="15745"/>
                    <a:pt x="8442" y="15745"/>
                  </a:cubicBezTo>
                  <a:cubicBezTo>
                    <a:pt x="8406" y="15745"/>
                    <a:pt x="8374" y="15718"/>
                    <a:pt x="8366" y="15678"/>
                  </a:cubicBezTo>
                  <a:lnTo>
                    <a:pt x="8290" y="15298"/>
                  </a:lnTo>
                  <a:cubicBezTo>
                    <a:pt x="8288" y="15277"/>
                    <a:pt x="8290" y="15252"/>
                    <a:pt x="8302" y="15235"/>
                  </a:cubicBezTo>
                  <a:cubicBezTo>
                    <a:pt x="8313" y="15217"/>
                    <a:pt x="8329" y="15202"/>
                    <a:pt x="8349" y="15199"/>
                  </a:cubicBezTo>
                  <a:lnTo>
                    <a:pt x="8695" y="15121"/>
                  </a:lnTo>
                  <a:cubicBezTo>
                    <a:pt x="8700" y="15120"/>
                    <a:pt x="8705" y="15119"/>
                    <a:pt x="8710" y="15119"/>
                  </a:cubicBezTo>
                  <a:close/>
                  <a:moveTo>
                    <a:pt x="3382" y="15253"/>
                  </a:moveTo>
                  <a:cubicBezTo>
                    <a:pt x="3416" y="15253"/>
                    <a:pt x="3449" y="15282"/>
                    <a:pt x="3456" y="15321"/>
                  </a:cubicBezTo>
                  <a:lnTo>
                    <a:pt x="3529" y="15699"/>
                  </a:lnTo>
                  <a:cubicBezTo>
                    <a:pt x="3533" y="15721"/>
                    <a:pt x="3532" y="15743"/>
                    <a:pt x="3520" y="15761"/>
                  </a:cubicBezTo>
                  <a:cubicBezTo>
                    <a:pt x="3510" y="15779"/>
                    <a:pt x="3493" y="15794"/>
                    <a:pt x="3475" y="15796"/>
                  </a:cubicBezTo>
                  <a:lnTo>
                    <a:pt x="3127" y="15875"/>
                  </a:lnTo>
                  <a:cubicBezTo>
                    <a:pt x="3122" y="15876"/>
                    <a:pt x="3116" y="15877"/>
                    <a:pt x="3111" y="15877"/>
                  </a:cubicBezTo>
                  <a:cubicBezTo>
                    <a:pt x="3076" y="15877"/>
                    <a:pt x="3046" y="15848"/>
                    <a:pt x="3038" y="15809"/>
                  </a:cubicBezTo>
                  <a:lnTo>
                    <a:pt x="2962" y="15430"/>
                  </a:lnTo>
                  <a:cubicBezTo>
                    <a:pt x="2958" y="15408"/>
                    <a:pt x="2962" y="15386"/>
                    <a:pt x="2974" y="15367"/>
                  </a:cubicBezTo>
                  <a:cubicBezTo>
                    <a:pt x="2984" y="15350"/>
                    <a:pt x="2999" y="15337"/>
                    <a:pt x="3019" y="15331"/>
                  </a:cubicBezTo>
                  <a:lnTo>
                    <a:pt x="3367" y="15255"/>
                  </a:lnTo>
                  <a:cubicBezTo>
                    <a:pt x="3372" y="15254"/>
                    <a:pt x="3377" y="15253"/>
                    <a:pt x="3382" y="15253"/>
                  </a:cubicBezTo>
                  <a:close/>
                  <a:moveTo>
                    <a:pt x="8866" y="15991"/>
                  </a:moveTo>
                  <a:cubicBezTo>
                    <a:pt x="8899" y="15991"/>
                    <a:pt x="8931" y="16017"/>
                    <a:pt x="8939" y="16058"/>
                  </a:cubicBezTo>
                  <a:lnTo>
                    <a:pt x="9016" y="16439"/>
                  </a:lnTo>
                  <a:cubicBezTo>
                    <a:pt x="9019" y="16461"/>
                    <a:pt x="9016" y="16484"/>
                    <a:pt x="9005" y="16502"/>
                  </a:cubicBezTo>
                  <a:cubicBezTo>
                    <a:pt x="8995" y="16519"/>
                    <a:pt x="8979" y="16534"/>
                    <a:pt x="8959" y="16538"/>
                  </a:cubicBezTo>
                  <a:lnTo>
                    <a:pt x="8611" y="16615"/>
                  </a:lnTo>
                  <a:cubicBezTo>
                    <a:pt x="8606" y="16616"/>
                    <a:pt x="8601" y="16617"/>
                    <a:pt x="8597" y="16617"/>
                  </a:cubicBezTo>
                  <a:cubicBezTo>
                    <a:pt x="8562" y="16617"/>
                    <a:pt x="8530" y="16590"/>
                    <a:pt x="8522" y="16548"/>
                  </a:cubicBezTo>
                  <a:lnTo>
                    <a:pt x="8446" y="16169"/>
                  </a:lnTo>
                  <a:cubicBezTo>
                    <a:pt x="8444" y="16147"/>
                    <a:pt x="8446" y="16124"/>
                    <a:pt x="8456" y="16107"/>
                  </a:cubicBezTo>
                  <a:cubicBezTo>
                    <a:pt x="8466" y="16088"/>
                    <a:pt x="8482" y="16074"/>
                    <a:pt x="8502" y="16071"/>
                  </a:cubicBezTo>
                  <a:lnTo>
                    <a:pt x="8850" y="15993"/>
                  </a:lnTo>
                  <a:cubicBezTo>
                    <a:pt x="8855" y="15991"/>
                    <a:pt x="8861" y="15991"/>
                    <a:pt x="8866" y="15991"/>
                  </a:cubicBezTo>
                  <a:close/>
                  <a:moveTo>
                    <a:pt x="3551" y="16177"/>
                  </a:moveTo>
                  <a:cubicBezTo>
                    <a:pt x="3586" y="16177"/>
                    <a:pt x="3616" y="16204"/>
                    <a:pt x="3625" y="16244"/>
                  </a:cubicBezTo>
                  <a:lnTo>
                    <a:pt x="3699" y="16624"/>
                  </a:lnTo>
                  <a:cubicBezTo>
                    <a:pt x="3704" y="16645"/>
                    <a:pt x="3699" y="16668"/>
                    <a:pt x="3689" y="16687"/>
                  </a:cubicBezTo>
                  <a:cubicBezTo>
                    <a:pt x="3678" y="16704"/>
                    <a:pt x="3662" y="16717"/>
                    <a:pt x="3642" y="16723"/>
                  </a:cubicBezTo>
                  <a:lnTo>
                    <a:pt x="3296" y="16801"/>
                  </a:lnTo>
                  <a:cubicBezTo>
                    <a:pt x="3291" y="16802"/>
                    <a:pt x="3286" y="16803"/>
                    <a:pt x="3282" y="16803"/>
                  </a:cubicBezTo>
                  <a:cubicBezTo>
                    <a:pt x="3245" y="16803"/>
                    <a:pt x="3213" y="16775"/>
                    <a:pt x="3206" y="16734"/>
                  </a:cubicBezTo>
                  <a:lnTo>
                    <a:pt x="3130" y="16355"/>
                  </a:lnTo>
                  <a:cubicBezTo>
                    <a:pt x="3127" y="16333"/>
                    <a:pt x="3130" y="16310"/>
                    <a:pt x="3141" y="16293"/>
                  </a:cubicBezTo>
                  <a:cubicBezTo>
                    <a:pt x="3153" y="16275"/>
                    <a:pt x="3168" y="16260"/>
                    <a:pt x="3188" y="16257"/>
                  </a:cubicBezTo>
                  <a:lnTo>
                    <a:pt x="3535" y="16179"/>
                  </a:lnTo>
                  <a:cubicBezTo>
                    <a:pt x="3540" y="16177"/>
                    <a:pt x="3546" y="16177"/>
                    <a:pt x="3551" y="16177"/>
                  </a:cubicBezTo>
                  <a:close/>
                  <a:moveTo>
                    <a:pt x="9037" y="16880"/>
                  </a:moveTo>
                  <a:cubicBezTo>
                    <a:pt x="9071" y="16880"/>
                    <a:pt x="9105" y="16907"/>
                    <a:pt x="9112" y="16947"/>
                  </a:cubicBezTo>
                  <a:lnTo>
                    <a:pt x="9188" y="17327"/>
                  </a:lnTo>
                  <a:cubicBezTo>
                    <a:pt x="9191" y="17348"/>
                    <a:pt x="9188" y="17371"/>
                    <a:pt x="9176" y="17390"/>
                  </a:cubicBezTo>
                  <a:cubicBezTo>
                    <a:pt x="9166" y="17407"/>
                    <a:pt x="9151" y="17420"/>
                    <a:pt x="9131" y="17425"/>
                  </a:cubicBezTo>
                  <a:lnTo>
                    <a:pt x="8783" y="17503"/>
                  </a:lnTo>
                  <a:cubicBezTo>
                    <a:pt x="8778" y="17504"/>
                    <a:pt x="8773" y="17504"/>
                    <a:pt x="8769" y="17504"/>
                  </a:cubicBezTo>
                  <a:cubicBezTo>
                    <a:pt x="8734" y="17504"/>
                    <a:pt x="8702" y="17477"/>
                    <a:pt x="8694" y="17436"/>
                  </a:cubicBezTo>
                  <a:lnTo>
                    <a:pt x="8618" y="17056"/>
                  </a:lnTo>
                  <a:cubicBezTo>
                    <a:pt x="8615" y="17035"/>
                    <a:pt x="8618" y="17012"/>
                    <a:pt x="8630" y="16995"/>
                  </a:cubicBezTo>
                  <a:cubicBezTo>
                    <a:pt x="8640" y="16976"/>
                    <a:pt x="8657" y="16962"/>
                    <a:pt x="8675" y="16959"/>
                  </a:cubicBezTo>
                  <a:lnTo>
                    <a:pt x="9023" y="16882"/>
                  </a:lnTo>
                  <a:cubicBezTo>
                    <a:pt x="9028" y="16880"/>
                    <a:pt x="9033" y="16880"/>
                    <a:pt x="9037" y="16880"/>
                  </a:cubicBezTo>
                  <a:close/>
                  <a:moveTo>
                    <a:pt x="3703" y="17047"/>
                  </a:moveTo>
                  <a:cubicBezTo>
                    <a:pt x="3737" y="17047"/>
                    <a:pt x="3771" y="17075"/>
                    <a:pt x="3778" y="17116"/>
                  </a:cubicBezTo>
                  <a:lnTo>
                    <a:pt x="3854" y="17497"/>
                  </a:lnTo>
                  <a:cubicBezTo>
                    <a:pt x="3857" y="17519"/>
                    <a:pt x="3854" y="17541"/>
                    <a:pt x="3843" y="17560"/>
                  </a:cubicBezTo>
                  <a:cubicBezTo>
                    <a:pt x="3833" y="17577"/>
                    <a:pt x="3815" y="17590"/>
                    <a:pt x="3797" y="17596"/>
                  </a:cubicBezTo>
                  <a:lnTo>
                    <a:pt x="3449" y="17672"/>
                  </a:lnTo>
                  <a:cubicBezTo>
                    <a:pt x="3443" y="17673"/>
                    <a:pt x="3438" y="17674"/>
                    <a:pt x="3432" y="17674"/>
                  </a:cubicBezTo>
                  <a:cubicBezTo>
                    <a:pt x="3398" y="17674"/>
                    <a:pt x="3368" y="17647"/>
                    <a:pt x="3360" y="17606"/>
                  </a:cubicBezTo>
                  <a:lnTo>
                    <a:pt x="3284" y="17227"/>
                  </a:lnTo>
                  <a:cubicBezTo>
                    <a:pt x="3280" y="17205"/>
                    <a:pt x="3284" y="17182"/>
                    <a:pt x="3296" y="17164"/>
                  </a:cubicBezTo>
                  <a:cubicBezTo>
                    <a:pt x="3306" y="17146"/>
                    <a:pt x="3322" y="17132"/>
                    <a:pt x="3342" y="17128"/>
                  </a:cubicBezTo>
                  <a:lnTo>
                    <a:pt x="3689" y="17049"/>
                  </a:lnTo>
                  <a:cubicBezTo>
                    <a:pt x="3694" y="17048"/>
                    <a:pt x="3699" y="17047"/>
                    <a:pt x="3703" y="17047"/>
                  </a:cubicBezTo>
                  <a:close/>
                  <a:moveTo>
                    <a:pt x="9197" y="17770"/>
                  </a:moveTo>
                  <a:cubicBezTo>
                    <a:pt x="9233" y="17770"/>
                    <a:pt x="9264" y="17798"/>
                    <a:pt x="9272" y="17839"/>
                  </a:cubicBezTo>
                  <a:lnTo>
                    <a:pt x="9347" y="18216"/>
                  </a:lnTo>
                  <a:cubicBezTo>
                    <a:pt x="9351" y="18237"/>
                    <a:pt x="9347" y="18262"/>
                    <a:pt x="9337" y="18279"/>
                  </a:cubicBezTo>
                  <a:cubicBezTo>
                    <a:pt x="9325" y="18297"/>
                    <a:pt x="9310" y="18309"/>
                    <a:pt x="9290" y="18314"/>
                  </a:cubicBezTo>
                  <a:lnTo>
                    <a:pt x="8943" y="18393"/>
                  </a:lnTo>
                  <a:cubicBezTo>
                    <a:pt x="8938" y="18394"/>
                    <a:pt x="8934" y="18395"/>
                    <a:pt x="8929" y="18395"/>
                  </a:cubicBezTo>
                  <a:cubicBezTo>
                    <a:pt x="8893" y="18395"/>
                    <a:pt x="8861" y="18367"/>
                    <a:pt x="8853" y="18327"/>
                  </a:cubicBezTo>
                  <a:lnTo>
                    <a:pt x="8779" y="17948"/>
                  </a:lnTo>
                  <a:cubicBezTo>
                    <a:pt x="8773" y="17927"/>
                    <a:pt x="8776" y="17904"/>
                    <a:pt x="8789" y="17885"/>
                  </a:cubicBezTo>
                  <a:cubicBezTo>
                    <a:pt x="8800" y="17868"/>
                    <a:pt x="8816" y="17855"/>
                    <a:pt x="8836" y="17849"/>
                  </a:cubicBezTo>
                  <a:lnTo>
                    <a:pt x="9182" y="17772"/>
                  </a:lnTo>
                  <a:cubicBezTo>
                    <a:pt x="9187" y="17771"/>
                    <a:pt x="9192" y="17770"/>
                    <a:pt x="9197" y="17770"/>
                  </a:cubicBezTo>
                  <a:close/>
                  <a:moveTo>
                    <a:pt x="3875" y="17934"/>
                  </a:moveTo>
                  <a:cubicBezTo>
                    <a:pt x="3910" y="17934"/>
                    <a:pt x="3942" y="17962"/>
                    <a:pt x="3950" y="18001"/>
                  </a:cubicBezTo>
                  <a:lnTo>
                    <a:pt x="4026" y="18383"/>
                  </a:lnTo>
                  <a:cubicBezTo>
                    <a:pt x="4029" y="18405"/>
                    <a:pt x="4026" y="18428"/>
                    <a:pt x="4014" y="18445"/>
                  </a:cubicBezTo>
                  <a:cubicBezTo>
                    <a:pt x="4004" y="18463"/>
                    <a:pt x="3987" y="18476"/>
                    <a:pt x="3969" y="18481"/>
                  </a:cubicBezTo>
                  <a:lnTo>
                    <a:pt x="3621" y="18558"/>
                  </a:lnTo>
                  <a:cubicBezTo>
                    <a:pt x="3616" y="18559"/>
                    <a:pt x="3611" y="18559"/>
                    <a:pt x="3606" y="18559"/>
                  </a:cubicBezTo>
                  <a:cubicBezTo>
                    <a:pt x="3570" y="18559"/>
                    <a:pt x="3540" y="18532"/>
                    <a:pt x="3532" y="18492"/>
                  </a:cubicBezTo>
                  <a:lnTo>
                    <a:pt x="3456" y="18113"/>
                  </a:lnTo>
                  <a:cubicBezTo>
                    <a:pt x="3452" y="18091"/>
                    <a:pt x="3456" y="18068"/>
                    <a:pt x="3468" y="18050"/>
                  </a:cubicBezTo>
                  <a:cubicBezTo>
                    <a:pt x="3478" y="18032"/>
                    <a:pt x="3493" y="18018"/>
                    <a:pt x="3513" y="18014"/>
                  </a:cubicBezTo>
                  <a:lnTo>
                    <a:pt x="3861" y="17935"/>
                  </a:lnTo>
                  <a:cubicBezTo>
                    <a:pt x="3866" y="17934"/>
                    <a:pt x="3870" y="17934"/>
                    <a:pt x="3875" y="17934"/>
                  </a:cubicBezTo>
                  <a:close/>
                  <a:moveTo>
                    <a:pt x="9365" y="18694"/>
                  </a:moveTo>
                  <a:cubicBezTo>
                    <a:pt x="9400" y="18694"/>
                    <a:pt x="9432" y="18721"/>
                    <a:pt x="9440" y="18763"/>
                  </a:cubicBezTo>
                  <a:lnTo>
                    <a:pt x="9516" y="19143"/>
                  </a:lnTo>
                  <a:cubicBezTo>
                    <a:pt x="9519" y="19165"/>
                    <a:pt x="9516" y="19188"/>
                    <a:pt x="9504" y="19206"/>
                  </a:cubicBezTo>
                  <a:cubicBezTo>
                    <a:pt x="9494" y="19223"/>
                    <a:pt x="9476" y="19238"/>
                    <a:pt x="9459" y="19242"/>
                  </a:cubicBezTo>
                  <a:lnTo>
                    <a:pt x="9111" y="19318"/>
                  </a:lnTo>
                  <a:cubicBezTo>
                    <a:pt x="9105" y="19319"/>
                    <a:pt x="9100" y="19320"/>
                    <a:pt x="9094" y="19320"/>
                  </a:cubicBezTo>
                  <a:cubicBezTo>
                    <a:pt x="9059" y="19320"/>
                    <a:pt x="9029" y="19293"/>
                    <a:pt x="9022" y="19252"/>
                  </a:cubicBezTo>
                  <a:lnTo>
                    <a:pt x="8946" y="18873"/>
                  </a:lnTo>
                  <a:cubicBezTo>
                    <a:pt x="8942" y="18851"/>
                    <a:pt x="8946" y="18828"/>
                    <a:pt x="8957" y="18810"/>
                  </a:cubicBezTo>
                  <a:cubicBezTo>
                    <a:pt x="8967" y="18793"/>
                    <a:pt x="8983" y="18780"/>
                    <a:pt x="9003" y="18774"/>
                  </a:cubicBezTo>
                  <a:lnTo>
                    <a:pt x="9351" y="18695"/>
                  </a:lnTo>
                  <a:cubicBezTo>
                    <a:pt x="9356" y="18694"/>
                    <a:pt x="9361" y="18694"/>
                    <a:pt x="9365" y="18694"/>
                  </a:cubicBezTo>
                  <a:close/>
                  <a:moveTo>
                    <a:pt x="4034" y="18827"/>
                  </a:moveTo>
                  <a:cubicBezTo>
                    <a:pt x="4069" y="18827"/>
                    <a:pt x="4101" y="18854"/>
                    <a:pt x="4109" y="18894"/>
                  </a:cubicBezTo>
                  <a:lnTo>
                    <a:pt x="4185" y="19274"/>
                  </a:lnTo>
                  <a:cubicBezTo>
                    <a:pt x="4188" y="19295"/>
                    <a:pt x="4186" y="19318"/>
                    <a:pt x="4173" y="19337"/>
                  </a:cubicBezTo>
                  <a:cubicBezTo>
                    <a:pt x="4163" y="19354"/>
                    <a:pt x="4148" y="19367"/>
                    <a:pt x="4127" y="19372"/>
                  </a:cubicBezTo>
                  <a:lnTo>
                    <a:pt x="3780" y="19450"/>
                  </a:lnTo>
                  <a:cubicBezTo>
                    <a:pt x="3775" y="19451"/>
                    <a:pt x="3770" y="19451"/>
                    <a:pt x="3765" y="19451"/>
                  </a:cubicBezTo>
                  <a:cubicBezTo>
                    <a:pt x="3730" y="19451"/>
                    <a:pt x="3698" y="19424"/>
                    <a:pt x="3691" y="19382"/>
                  </a:cubicBezTo>
                  <a:lnTo>
                    <a:pt x="3615" y="19003"/>
                  </a:lnTo>
                  <a:cubicBezTo>
                    <a:pt x="3612" y="18982"/>
                    <a:pt x="3615" y="18959"/>
                    <a:pt x="3626" y="18941"/>
                  </a:cubicBezTo>
                  <a:cubicBezTo>
                    <a:pt x="3636" y="18923"/>
                    <a:pt x="3655" y="18910"/>
                    <a:pt x="3672" y="18906"/>
                  </a:cubicBezTo>
                  <a:lnTo>
                    <a:pt x="4020" y="18828"/>
                  </a:lnTo>
                  <a:cubicBezTo>
                    <a:pt x="4025" y="18827"/>
                    <a:pt x="4030" y="18827"/>
                    <a:pt x="4034" y="18827"/>
                  </a:cubicBezTo>
                  <a:close/>
                  <a:moveTo>
                    <a:pt x="9520" y="19567"/>
                  </a:moveTo>
                  <a:cubicBezTo>
                    <a:pt x="9556" y="19567"/>
                    <a:pt x="9588" y="19594"/>
                    <a:pt x="9596" y="19636"/>
                  </a:cubicBezTo>
                  <a:lnTo>
                    <a:pt x="9669" y="20017"/>
                  </a:lnTo>
                  <a:cubicBezTo>
                    <a:pt x="9673" y="20038"/>
                    <a:pt x="9669" y="20061"/>
                    <a:pt x="9660" y="20080"/>
                  </a:cubicBezTo>
                  <a:cubicBezTo>
                    <a:pt x="9649" y="20097"/>
                    <a:pt x="9632" y="20110"/>
                    <a:pt x="9613" y="20115"/>
                  </a:cubicBezTo>
                  <a:lnTo>
                    <a:pt x="9267" y="20191"/>
                  </a:lnTo>
                  <a:cubicBezTo>
                    <a:pt x="9261" y="20192"/>
                    <a:pt x="9256" y="20193"/>
                    <a:pt x="9251" y="20193"/>
                  </a:cubicBezTo>
                  <a:cubicBezTo>
                    <a:pt x="9216" y="20193"/>
                    <a:pt x="9185" y="20164"/>
                    <a:pt x="9176" y="20125"/>
                  </a:cubicBezTo>
                  <a:lnTo>
                    <a:pt x="9102" y="19746"/>
                  </a:lnTo>
                  <a:cubicBezTo>
                    <a:pt x="9098" y="19725"/>
                    <a:pt x="9102" y="19702"/>
                    <a:pt x="9112" y="19683"/>
                  </a:cubicBezTo>
                  <a:cubicBezTo>
                    <a:pt x="9124" y="19666"/>
                    <a:pt x="9139" y="19652"/>
                    <a:pt x="9159" y="19647"/>
                  </a:cubicBezTo>
                  <a:lnTo>
                    <a:pt x="9506" y="19568"/>
                  </a:lnTo>
                  <a:cubicBezTo>
                    <a:pt x="9511" y="19567"/>
                    <a:pt x="9516" y="19567"/>
                    <a:pt x="9520" y="19567"/>
                  </a:cubicBezTo>
                  <a:close/>
                  <a:moveTo>
                    <a:pt x="4202" y="19752"/>
                  </a:moveTo>
                  <a:cubicBezTo>
                    <a:pt x="4238" y="19752"/>
                    <a:pt x="4270" y="19779"/>
                    <a:pt x="4278" y="19819"/>
                  </a:cubicBezTo>
                  <a:lnTo>
                    <a:pt x="4352" y="20201"/>
                  </a:lnTo>
                  <a:cubicBezTo>
                    <a:pt x="4357" y="20223"/>
                    <a:pt x="4352" y="20244"/>
                    <a:pt x="4342" y="20263"/>
                  </a:cubicBezTo>
                  <a:cubicBezTo>
                    <a:pt x="4331" y="20281"/>
                    <a:pt x="4315" y="20296"/>
                    <a:pt x="4295" y="20299"/>
                  </a:cubicBezTo>
                  <a:lnTo>
                    <a:pt x="3949" y="20376"/>
                  </a:lnTo>
                  <a:cubicBezTo>
                    <a:pt x="3944" y="20377"/>
                    <a:pt x="3939" y="20377"/>
                    <a:pt x="3934" y="20377"/>
                  </a:cubicBezTo>
                  <a:cubicBezTo>
                    <a:pt x="3898" y="20377"/>
                    <a:pt x="3867" y="20350"/>
                    <a:pt x="3858" y="20310"/>
                  </a:cubicBezTo>
                  <a:lnTo>
                    <a:pt x="3784" y="19931"/>
                  </a:lnTo>
                  <a:cubicBezTo>
                    <a:pt x="3780" y="19909"/>
                    <a:pt x="3784" y="19886"/>
                    <a:pt x="3794" y="19868"/>
                  </a:cubicBezTo>
                  <a:cubicBezTo>
                    <a:pt x="3805" y="19851"/>
                    <a:pt x="3821" y="19838"/>
                    <a:pt x="3841" y="19832"/>
                  </a:cubicBezTo>
                  <a:lnTo>
                    <a:pt x="4188" y="19753"/>
                  </a:lnTo>
                  <a:cubicBezTo>
                    <a:pt x="4193" y="19752"/>
                    <a:pt x="4197" y="19752"/>
                    <a:pt x="4202" y="19752"/>
                  </a:cubicBezTo>
                  <a:close/>
                  <a:moveTo>
                    <a:pt x="4358" y="20625"/>
                  </a:moveTo>
                  <a:cubicBezTo>
                    <a:pt x="4394" y="20625"/>
                    <a:pt x="4425" y="20653"/>
                    <a:pt x="4434" y="20692"/>
                  </a:cubicBezTo>
                  <a:lnTo>
                    <a:pt x="4507" y="21074"/>
                  </a:lnTo>
                  <a:cubicBezTo>
                    <a:pt x="4513" y="21096"/>
                    <a:pt x="4507" y="21119"/>
                    <a:pt x="4498" y="21136"/>
                  </a:cubicBezTo>
                  <a:cubicBezTo>
                    <a:pt x="4487" y="21155"/>
                    <a:pt x="4471" y="21168"/>
                    <a:pt x="4451" y="21172"/>
                  </a:cubicBezTo>
                  <a:lnTo>
                    <a:pt x="4105" y="21249"/>
                  </a:lnTo>
                  <a:cubicBezTo>
                    <a:pt x="4100" y="21250"/>
                    <a:pt x="4095" y="21251"/>
                    <a:pt x="4090" y="21251"/>
                  </a:cubicBezTo>
                  <a:cubicBezTo>
                    <a:pt x="4054" y="21251"/>
                    <a:pt x="4022" y="21224"/>
                    <a:pt x="4014" y="21183"/>
                  </a:cubicBezTo>
                  <a:lnTo>
                    <a:pt x="3940" y="20804"/>
                  </a:lnTo>
                  <a:cubicBezTo>
                    <a:pt x="3936" y="20782"/>
                    <a:pt x="3940" y="20760"/>
                    <a:pt x="3950" y="20741"/>
                  </a:cubicBezTo>
                  <a:cubicBezTo>
                    <a:pt x="3961" y="20724"/>
                    <a:pt x="3977" y="20711"/>
                    <a:pt x="3997" y="20705"/>
                  </a:cubicBezTo>
                  <a:lnTo>
                    <a:pt x="4344" y="20626"/>
                  </a:lnTo>
                  <a:cubicBezTo>
                    <a:pt x="4348" y="20625"/>
                    <a:pt x="4353" y="20625"/>
                    <a:pt x="4358" y="20625"/>
                  </a:cubicBezTo>
                  <a:close/>
                  <a:moveTo>
                    <a:pt x="6266" y="1"/>
                  </a:moveTo>
                  <a:lnTo>
                    <a:pt x="0" y="1262"/>
                  </a:lnTo>
                  <a:lnTo>
                    <a:pt x="3868" y="21664"/>
                  </a:lnTo>
                  <a:lnTo>
                    <a:pt x="9991" y="20384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5552300" y="4074025"/>
              <a:ext cx="127600" cy="173600"/>
            </a:xfrm>
            <a:custGeom>
              <a:avLst/>
              <a:gdLst/>
              <a:ahLst/>
              <a:cxnLst/>
              <a:rect l="l" t="t" r="r" b="b"/>
              <a:pathLst>
                <a:path w="5104" h="6944" extrusionOk="0">
                  <a:moveTo>
                    <a:pt x="3507" y="0"/>
                  </a:moveTo>
                  <a:cubicBezTo>
                    <a:pt x="3479" y="0"/>
                    <a:pt x="3450" y="3"/>
                    <a:pt x="3421" y="9"/>
                  </a:cubicBezTo>
                  <a:lnTo>
                    <a:pt x="487" y="622"/>
                  </a:lnTo>
                  <a:cubicBezTo>
                    <a:pt x="322" y="655"/>
                    <a:pt x="185" y="789"/>
                    <a:pt x="102" y="991"/>
                  </a:cubicBezTo>
                  <a:cubicBezTo>
                    <a:pt x="20" y="1196"/>
                    <a:pt x="0" y="1452"/>
                    <a:pt x="49" y="1705"/>
                  </a:cubicBezTo>
                  <a:lnTo>
                    <a:pt x="882" y="6109"/>
                  </a:lnTo>
                  <a:cubicBezTo>
                    <a:pt x="974" y="6593"/>
                    <a:pt x="1282" y="6944"/>
                    <a:pt x="1596" y="6944"/>
                  </a:cubicBezTo>
                  <a:cubicBezTo>
                    <a:pt x="1625" y="6944"/>
                    <a:pt x="1654" y="6941"/>
                    <a:pt x="1682" y="6935"/>
                  </a:cubicBezTo>
                  <a:lnTo>
                    <a:pt x="4617" y="6322"/>
                  </a:lnTo>
                  <a:cubicBezTo>
                    <a:pt x="4781" y="6289"/>
                    <a:pt x="4919" y="6155"/>
                    <a:pt x="5002" y="5953"/>
                  </a:cubicBezTo>
                  <a:cubicBezTo>
                    <a:pt x="5083" y="5748"/>
                    <a:pt x="5104" y="5492"/>
                    <a:pt x="5055" y="5238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5522975" y="3908900"/>
              <a:ext cx="127625" cy="173600"/>
            </a:xfrm>
            <a:custGeom>
              <a:avLst/>
              <a:gdLst/>
              <a:ahLst/>
              <a:cxnLst/>
              <a:rect l="l" t="t" r="r" b="b"/>
              <a:pathLst>
                <a:path w="5105" h="6944" extrusionOk="0">
                  <a:moveTo>
                    <a:pt x="3508" y="0"/>
                  </a:moveTo>
                  <a:cubicBezTo>
                    <a:pt x="3479" y="0"/>
                    <a:pt x="3451" y="3"/>
                    <a:pt x="3422" y="9"/>
                  </a:cubicBezTo>
                  <a:lnTo>
                    <a:pt x="487" y="622"/>
                  </a:lnTo>
                  <a:cubicBezTo>
                    <a:pt x="323" y="656"/>
                    <a:pt x="185" y="789"/>
                    <a:pt x="102" y="994"/>
                  </a:cubicBezTo>
                  <a:cubicBezTo>
                    <a:pt x="21" y="1197"/>
                    <a:pt x="1" y="1453"/>
                    <a:pt x="49" y="1707"/>
                  </a:cubicBezTo>
                  <a:lnTo>
                    <a:pt x="883" y="6109"/>
                  </a:lnTo>
                  <a:cubicBezTo>
                    <a:pt x="974" y="6592"/>
                    <a:pt x="1283" y="6944"/>
                    <a:pt x="1597" y="6944"/>
                  </a:cubicBezTo>
                  <a:cubicBezTo>
                    <a:pt x="1626" y="6944"/>
                    <a:pt x="1654" y="6941"/>
                    <a:pt x="1683" y="6935"/>
                  </a:cubicBezTo>
                  <a:lnTo>
                    <a:pt x="4617" y="6321"/>
                  </a:lnTo>
                  <a:cubicBezTo>
                    <a:pt x="4782" y="6288"/>
                    <a:pt x="4919" y="6153"/>
                    <a:pt x="5002" y="5950"/>
                  </a:cubicBezTo>
                  <a:cubicBezTo>
                    <a:pt x="5084" y="5747"/>
                    <a:pt x="5104" y="5490"/>
                    <a:pt x="5055" y="5237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8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5491525" y="3742375"/>
              <a:ext cx="127600" cy="173650"/>
            </a:xfrm>
            <a:custGeom>
              <a:avLst/>
              <a:gdLst/>
              <a:ahLst/>
              <a:cxnLst/>
              <a:rect l="l" t="t" r="r" b="b"/>
              <a:pathLst>
                <a:path w="5104" h="6946" extrusionOk="0">
                  <a:moveTo>
                    <a:pt x="3507" y="0"/>
                  </a:moveTo>
                  <a:cubicBezTo>
                    <a:pt x="3479" y="0"/>
                    <a:pt x="3450" y="3"/>
                    <a:pt x="3422" y="9"/>
                  </a:cubicBezTo>
                  <a:lnTo>
                    <a:pt x="487" y="623"/>
                  </a:lnTo>
                  <a:cubicBezTo>
                    <a:pt x="322" y="656"/>
                    <a:pt x="185" y="791"/>
                    <a:pt x="103" y="993"/>
                  </a:cubicBezTo>
                  <a:cubicBezTo>
                    <a:pt x="20" y="1197"/>
                    <a:pt x="0" y="1454"/>
                    <a:pt x="49" y="1707"/>
                  </a:cubicBezTo>
                  <a:lnTo>
                    <a:pt x="884" y="6110"/>
                  </a:lnTo>
                  <a:cubicBezTo>
                    <a:pt x="975" y="6594"/>
                    <a:pt x="1284" y="6945"/>
                    <a:pt x="1597" y="6945"/>
                  </a:cubicBezTo>
                  <a:cubicBezTo>
                    <a:pt x="1625" y="6945"/>
                    <a:pt x="1654" y="6942"/>
                    <a:pt x="1682" y="6936"/>
                  </a:cubicBezTo>
                  <a:lnTo>
                    <a:pt x="4617" y="6324"/>
                  </a:lnTo>
                  <a:cubicBezTo>
                    <a:pt x="4782" y="6289"/>
                    <a:pt x="4921" y="6156"/>
                    <a:pt x="5002" y="5953"/>
                  </a:cubicBezTo>
                  <a:cubicBezTo>
                    <a:pt x="5085" y="5750"/>
                    <a:pt x="5104" y="5493"/>
                    <a:pt x="5057" y="5241"/>
                  </a:cubicBezTo>
                  <a:lnTo>
                    <a:pt x="4222" y="835"/>
                  </a:lnTo>
                  <a:cubicBezTo>
                    <a:pt x="4130" y="352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5501625" y="3977600"/>
              <a:ext cx="206775" cy="283400"/>
            </a:xfrm>
            <a:custGeom>
              <a:avLst/>
              <a:gdLst/>
              <a:ahLst/>
              <a:cxnLst/>
              <a:rect l="l" t="t" r="r" b="b"/>
              <a:pathLst>
                <a:path w="8271" h="11336" extrusionOk="0">
                  <a:moveTo>
                    <a:pt x="7123" y="5309"/>
                  </a:moveTo>
                  <a:cubicBezTo>
                    <a:pt x="7112" y="5323"/>
                    <a:pt x="7098" y="5333"/>
                    <a:pt x="7082" y="5338"/>
                  </a:cubicBezTo>
                  <a:lnTo>
                    <a:pt x="6735" y="5416"/>
                  </a:lnTo>
                  <a:cubicBezTo>
                    <a:pt x="6694" y="5425"/>
                    <a:pt x="6654" y="5396"/>
                    <a:pt x="6645" y="5351"/>
                  </a:cubicBezTo>
                  <a:lnTo>
                    <a:pt x="6571" y="4971"/>
                  </a:lnTo>
                  <a:cubicBezTo>
                    <a:pt x="6567" y="4950"/>
                    <a:pt x="6571" y="4925"/>
                    <a:pt x="6581" y="4908"/>
                  </a:cubicBezTo>
                  <a:lnTo>
                    <a:pt x="6582" y="4907"/>
                  </a:lnTo>
                  <a:lnTo>
                    <a:pt x="961" y="720"/>
                  </a:lnTo>
                  <a:lnTo>
                    <a:pt x="992" y="886"/>
                  </a:lnTo>
                  <a:cubicBezTo>
                    <a:pt x="998" y="907"/>
                    <a:pt x="992" y="930"/>
                    <a:pt x="982" y="949"/>
                  </a:cubicBezTo>
                  <a:cubicBezTo>
                    <a:pt x="971" y="966"/>
                    <a:pt x="955" y="979"/>
                    <a:pt x="935" y="984"/>
                  </a:cubicBezTo>
                  <a:lnTo>
                    <a:pt x="588" y="1060"/>
                  </a:lnTo>
                  <a:cubicBezTo>
                    <a:pt x="547" y="1070"/>
                    <a:pt x="508" y="1042"/>
                    <a:pt x="498" y="994"/>
                  </a:cubicBezTo>
                  <a:lnTo>
                    <a:pt x="424" y="615"/>
                  </a:lnTo>
                  <a:cubicBezTo>
                    <a:pt x="419" y="594"/>
                    <a:pt x="424" y="571"/>
                    <a:pt x="434" y="552"/>
                  </a:cubicBezTo>
                  <a:cubicBezTo>
                    <a:pt x="445" y="535"/>
                    <a:pt x="461" y="521"/>
                    <a:pt x="481" y="516"/>
                  </a:cubicBezTo>
                  <a:lnTo>
                    <a:pt x="641" y="481"/>
                  </a:lnTo>
                  <a:lnTo>
                    <a:pt x="0" y="1"/>
                  </a:lnTo>
                  <a:lnTo>
                    <a:pt x="2147" y="11336"/>
                  </a:lnTo>
                  <a:lnTo>
                    <a:pt x="8270" y="10056"/>
                  </a:lnTo>
                  <a:lnTo>
                    <a:pt x="7447" y="5548"/>
                  </a:lnTo>
                  <a:close/>
                  <a:moveTo>
                    <a:pt x="659" y="1888"/>
                  </a:moveTo>
                  <a:lnTo>
                    <a:pt x="583" y="1508"/>
                  </a:lnTo>
                  <a:cubicBezTo>
                    <a:pt x="580" y="1487"/>
                    <a:pt x="583" y="1464"/>
                    <a:pt x="594" y="1445"/>
                  </a:cubicBezTo>
                  <a:cubicBezTo>
                    <a:pt x="604" y="1428"/>
                    <a:pt x="623" y="1415"/>
                    <a:pt x="640" y="1410"/>
                  </a:cubicBezTo>
                  <a:lnTo>
                    <a:pt x="988" y="1331"/>
                  </a:lnTo>
                  <a:cubicBezTo>
                    <a:pt x="1026" y="1322"/>
                    <a:pt x="1068" y="1351"/>
                    <a:pt x="1077" y="1397"/>
                  </a:cubicBezTo>
                  <a:lnTo>
                    <a:pt x="1152" y="1776"/>
                  </a:lnTo>
                  <a:cubicBezTo>
                    <a:pt x="1155" y="1798"/>
                    <a:pt x="1154" y="1822"/>
                    <a:pt x="1141" y="1839"/>
                  </a:cubicBezTo>
                  <a:cubicBezTo>
                    <a:pt x="1131" y="1859"/>
                    <a:pt x="1112" y="1872"/>
                    <a:pt x="1095" y="1875"/>
                  </a:cubicBezTo>
                  <a:lnTo>
                    <a:pt x="747" y="1954"/>
                  </a:lnTo>
                  <a:cubicBezTo>
                    <a:pt x="706" y="1962"/>
                    <a:pt x="667" y="1932"/>
                    <a:pt x="659" y="1888"/>
                  </a:cubicBezTo>
                  <a:close/>
                  <a:moveTo>
                    <a:pt x="826" y="2814"/>
                  </a:moveTo>
                  <a:lnTo>
                    <a:pt x="752" y="2435"/>
                  </a:lnTo>
                  <a:cubicBezTo>
                    <a:pt x="747" y="2413"/>
                    <a:pt x="752" y="2390"/>
                    <a:pt x="762" y="2373"/>
                  </a:cubicBezTo>
                  <a:cubicBezTo>
                    <a:pt x="773" y="2354"/>
                    <a:pt x="789" y="2342"/>
                    <a:pt x="809" y="2337"/>
                  </a:cubicBezTo>
                  <a:lnTo>
                    <a:pt x="1155" y="2260"/>
                  </a:lnTo>
                  <a:cubicBezTo>
                    <a:pt x="1197" y="2251"/>
                    <a:pt x="1235" y="2280"/>
                    <a:pt x="1245" y="2326"/>
                  </a:cubicBezTo>
                  <a:lnTo>
                    <a:pt x="1320" y="2705"/>
                  </a:lnTo>
                  <a:cubicBezTo>
                    <a:pt x="1326" y="2727"/>
                    <a:pt x="1320" y="2750"/>
                    <a:pt x="1311" y="2768"/>
                  </a:cubicBezTo>
                  <a:cubicBezTo>
                    <a:pt x="1300" y="2785"/>
                    <a:pt x="1283" y="2798"/>
                    <a:pt x="1264" y="2804"/>
                  </a:cubicBezTo>
                  <a:lnTo>
                    <a:pt x="918" y="2881"/>
                  </a:lnTo>
                  <a:cubicBezTo>
                    <a:pt x="875" y="2888"/>
                    <a:pt x="835" y="2860"/>
                    <a:pt x="826" y="2814"/>
                  </a:cubicBezTo>
                  <a:close/>
                  <a:moveTo>
                    <a:pt x="981" y="3686"/>
                  </a:moveTo>
                  <a:lnTo>
                    <a:pt x="905" y="3306"/>
                  </a:lnTo>
                  <a:cubicBezTo>
                    <a:pt x="902" y="3285"/>
                    <a:pt x="905" y="3262"/>
                    <a:pt x="916" y="3243"/>
                  </a:cubicBezTo>
                  <a:cubicBezTo>
                    <a:pt x="926" y="3226"/>
                    <a:pt x="942" y="3213"/>
                    <a:pt x="962" y="3208"/>
                  </a:cubicBezTo>
                  <a:lnTo>
                    <a:pt x="1310" y="3132"/>
                  </a:lnTo>
                  <a:cubicBezTo>
                    <a:pt x="1350" y="3122"/>
                    <a:pt x="1390" y="3150"/>
                    <a:pt x="1399" y="3198"/>
                  </a:cubicBezTo>
                  <a:lnTo>
                    <a:pt x="1475" y="3577"/>
                  </a:lnTo>
                  <a:cubicBezTo>
                    <a:pt x="1477" y="3598"/>
                    <a:pt x="1476" y="3621"/>
                    <a:pt x="1463" y="3640"/>
                  </a:cubicBezTo>
                  <a:cubicBezTo>
                    <a:pt x="1453" y="3657"/>
                    <a:pt x="1434" y="3670"/>
                    <a:pt x="1417" y="3676"/>
                  </a:cubicBezTo>
                  <a:lnTo>
                    <a:pt x="1069" y="3754"/>
                  </a:lnTo>
                  <a:cubicBezTo>
                    <a:pt x="1031" y="3762"/>
                    <a:pt x="989" y="3733"/>
                    <a:pt x="981" y="3686"/>
                  </a:cubicBezTo>
                  <a:close/>
                  <a:moveTo>
                    <a:pt x="1157" y="4592"/>
                  </a:moveTo>
                  <a:lnTo>
                    <a:pt x="1082" y="4213"/>
                  </a:lnTo>
                  <a:cubicBezTo>
                    <a:pt x="1077" y="4191"/>
                    <a:pt x="1081" y="4167"/>
                    <a:pt x="1092" y="4150"/>
                  </a:cubicBezTo>
                  <a:cubicBezTo>
                    <a:pt x="1104" y="4131"/>
                    <a:pt x="1120" y="4119"/>
                    <a:pt x="1140" y="4114"/>
                  </a:cubicBezTo>
                  <a:lnTo>
                    <a:pt x="1486" y="4035"/>
                  </a:lnTo>
                  <a:cubicBezTo>
                    <a:pt x="1528" y="4026"/>
                    <a:pt x="1568" y="4055"/>
                    <a:pt x="1576" y="4101"/>
                  </a:cubicBezTo>
                  <a:lnTo>
                    <a:pt x="1651" y="4480"/>
                  </a:lnTo>
                  <a:cubicBezTo>
                    <a:pt x="1655" y="4502"/>
                    <a:pt x="1651" y="4525"/>
                    <a:pt x="1641" y="4543"/>
                  </a:cubicBezTo>
                  <a:cubicBezTo>
                    <a:pt x="1629" y="4560"/>
                    <a:pt x="1613" y="4573"/>
                    <a:pt x="1593" y="4579"/>
                  </a:cubicBezTo>
                  <a:lnTo>
                    <a:pt x="1247" y="4656"/>
                  </a:lnTo>
                  <a:cubicBezTo>
                    <a:pt x="1205" y="4665"/>
                    <a:pt x="1167" y="4636"/>
                    <a:pt x="1157" y="4592"/>
                  </a:cubicBezTo>
                  <a:close/>
                  <a:moveTo>
                    <a:pt x="1317" y="5481"/>
                  </a:moveTo>
                  <a:lnTo>
                    <a:pt x="1241" y="5102"/>
                  </a:lnTo>
                  <a:cubicBezTo>
                    <a:pt x="1237" y="5080"/>
                    <a:pt x="1241" y="5057"/>
                    <a:pt x="1253" y="5039"/>
                  </a:cubicBezTo>
                  <a:cubicBezTo>
                    <a:pt x="1263" y="5021"/>
                    <a:pt x="1278" y="5008"/>
                    <a:pt x="1298" y="5003"/>
                  </a:cubicBezTo>
                  <a:lnTo>
                    <a:pt x="1646" y="4925"/>
                  </a:lnTo>
                  <a:cubicBezTo>
                    <a:pt x="1685" y="4917"/>
                    <a:pt x="1726" y="4947"/>
                    <a:pt x="1735" y="4993"/>
                  </a:cubicBezTo>
                  <a:lnTo>
                    <a:pt x="1811" y="5372"/>
                  </a:lnTo>
                  <a:cubicBezTo>
                    <a:pt x="1814" y="5394"/>
                    <a:pt x="1812" y="5416"/>
                    <a:pt x="1801" y="5434"/>
                  </a:cubicBezTo>
                  <a:cubicBezTo>
                    <a:pt x="1791" y="5452"/>
                    <a:pt x="1775" y="5467"/>
                    <a:pt x="1755" y="5469"/>
                  </a:cubicBezTo>
                  <a:lnTo>
                    <a:pt x="1407" y="5548"/>
                  </a:lnTo>
                  <a:cubicBezTo>
                    <a:pt x="1364" y="5555"/>
                    <a:pt x="1326" y="5527"/>
                    <a:pt x="1317" y="5481"/>
                  </a:cubicBezTo>
                  <a:close/>
                  <a:moveTo>
                    <a:pt x="2710" y="10368"/>
                  </a:moveTo>
                  <a:lnTo>
                    <a:pt x="2786" y="10747"/>
                  </a:lnTo>
                  <a:cubicBezTo>
                    <a:pt x="2792" y="10769"/>
                    <a:pt x="2786" y="10792"/>
                    <a:pt x="2777" y="10809"/>
                  </a:cubicBezTo>
                  <a:cubicBezTo>
                    <a:pt x="2766" y="10828"/>
                    <a:pt x="2750" y="10841"/>
                    <a:pt x="2730" y="10845"/>
                  </a:cubicBezTo>
                  <a:lnTo>
                    <a:pt x="2384" y="10922"/>
                  </a:lnTo>
                  <a:cubicBezTo>
                    <a:pt x="2342" y="10931"/>
                    <a:pt x="2302" y="10902"/>
                    <a:pt x="2293" y="10856"/>
                  </a:cubicBezTo>
                  <a:lnTo>
                    <a:pt x="2219" y="10477"/>
                  </a:lnTo>
                  <a:cubicBezTo>
                    <a:pt x="2215" y="10455"/>
                    <a:pt x="2219" y="10433"/>
                    <a:pt x="2229" y="10414"/>
                  </a:cubicBezTo>
                  <a:cubicBezTo>
                    <a:pt x="2240" y="10397"/>
                    <a:pt x="2256" y="10384"/>
                    <a:pt x="2276" y="10378"/>
                  </a:cubicBezTo>
                  <a:lnTo>
                    <a:pt x="2623" y="10299"/>
                  </a:lnTo>
                  <a:cubicBezTo>
                    <a:pt x="2663" y="10292"/>
                    <a:pt x="2701" y="10321"/>
                    <a:pt x="2710" y="10368"/>
                  </a:cubicBezTo>
                  <a:close/>
                  <a:moveTo>
                    <a:pt x="2557" y="9495"/>
                  </a:moveTo>
                  <a:lnTo>
                    <a:pt x="2631" y="9874"/>
                  </a:lnTo>
                  <a:cubicBezTo>
                    <a:pt x="2636" y="9894"/>
                    <a:pt x="2631" y="9916"/>
                    <a:pt x="2621" y="9936"/>
                  </a:cubicBezTo>
                  <a:cubicBezTo>
                    <a:pt x="2610" y="9954"/>
                    <a:pt x="2594" y="9969"/>
                    <a:pt x="2574" y="9972"/>
                  </a:cubicBezTo>
                  <a:lnTo>
                    <a:pt x="2228" y="10049"/>
                  </a:lnTo>
                  <a:cubicBezTo>
                    <a:pt x="2186" y="10057"/>
                    <a:pt x="2147" y="10029"/>
                    <a:pt x="2137" y="9983"/>
                  </a:cubicBezTo>
                  <a:lnTo>
                    <a:pt x="2063" y="9604"/>
                  </a:lnTo>
                  <a:cubicBezTo>
                    <a:pt x="2059" y="9582"/>
                    <a:pt x="2063" y="9559"/>
                    <a:pt x="2073" y="9541"/>
                  </a:cubicBezTo>
                  <a:cubicBezTo>
                    <a:pt x="2084" y="9524"/>
                    <a:pt x="2100" y="9511"/>
                    <a:pt x="2120" y="9505"/>
                  </a:cubicBezTo>
                  <a:lnTo>
                    <a:pt x="2467" y="9426"/>
                  </a:lnTo>
                  <a:cubicBezTo>
                    <a:pt x="2507" y="9419"/>
                    <a:pt x="2548" y="9448"/>
                    <a:pt x="2557" y="9495"/>
                  </a:cubicBezTo>
                  <a:close/>
                  <a:moveTo>
                    <a:pt x="2388" y="8567"/>
                  </a:moveTo>
                  <a:lnTo>
                    <a:pt x="2464" y="8947"/>
                  </a:lnTo>
                  <a:cubicBezTo>
                    <a:pt x="2467" y="8968"/>
                    <a:pt x="2465" y="8991"/>
                    <a:pt x="2452" y="9010"/>
                  </a:cubicBezTo>
                  <a:cubicBezTo>
                    <a:pt x="2442" y="9027"/>
                    <a:pt x="2427" y="9040"/>
                    <a:pt x="2406" y="9045"/>
                  </a:cubicBezTo>
                  <a:lnTo>
                    <a:pt x="2059" y="9123"/>
                  </a:lnTo>
                  <a:cubicBezTo>
                    <a:pt x="2019" y="9131"/>
                    <a:pt x="1978" y="9103"/>
                    <a:pt x="1970" y="9055"/>
                  </a:cubicBezTo>
                  <a:lnTo>
                    <a:pt x="1894" y="8676"/>
                  </a:lnTo>
                  <a:cubicBezTo>
                    <a:pt x="1891" y="8655"/>
                    <a:pt x="1894" y="8632"/>
                    <a:pt x="1905" y="8614"/>
                  </a:cubicBezTo>
                  <a:cubicBezTo>
                    <a:pt x="1915" y="8596"/>
                    <a:pt x="1934" y="8583"/>
                    <a:pt x="1951" y="8579"/>
                  </a:cubicBezTo>
                  <a:lnTo>
                    <a:pt x="2299" y="8501"/>
                  </a:lnTo>
                  <a:cubicBezTo>
                    <a:pt x="2341" y="8493"/>
                    <a:pt x="2379" y="8523"/>
                    <a:pt x="2388" y="8567"/>
                  </a:cubicBezTo>
                  <a:close/>
                  <a:moveTo>
                    <a:pt x="2229" y="7677"/>
                  </a:moveTo>
                  <a:lnTo>
                    <a:pt x="2305" y="8056"/>
                  </a:lnTo>
                  <a:cubicBezTo>
                    <a:pt x="2308" y="8078"/>
                    <a:pt x="2305" y="8101"/>
                    <a:pt x="2293" y="8118"/>
                  </a:cubicBezTo>
                  <a:cubicBezTo>
                    <a:pt x="2283" y="8136"/>
                    <a:pt x="2266" y="8149"/>
                    <a:pt x="2248" y="8154"/>
                  </a:cubicBezTo>
                  <a:lnTo>
                    <a:pt x="1900" y="8231"/>
                  </a:lnTo>
                  <a:cubicBezTo>
                    <a:pt x="1858" y="8239"/>
                    <a:pt x="1820" y="8211"/>
                    <a:pt x="1811" y="8165"/>
                  </a:cubicBezTo>
                  <a:lnTo>
                    <a:pt x="1735" y="7786"/>
                  </a:lnTo>
                  <a:cubicBezTo>
                    <a:pt x="1731" y="7764"/>
                    <a:pt x="1735" y="7741"/>
                    <a:pt x="1747" y="7723"/>
                  </a:cubicBezTo>
                  <a:cubicBezTo>
                    <a:pt x="1757" y="7705"/>
                    <a:pt x="1772" y="7691"/>
                    <a:pt x="1792" y="7687"/>
                  </a:cubicBezTo>
                  <a:lnTo>
                    <a:pt x="2140" y="7608"/>
                  </a:lnTo>
                  <a:cubicBezTo>
                    <a:pt x="2180" y="7601"/>
                    <a:pt x="2220" y="7631"/>
                    <a:pt x="2229" y="7677"/>
                  </a:cubicBezTo>
                  <a:close/>
                  <a:moveTo>
                    <a:pt x="2057" y="6791"/>
                  </a:moveTo>
                  <a:lnTo>
                    <a:pt x="2133" y="7170"/>
                  </a:lnTo>
                  <a:cubicBezTo>
                    <a:pt x="2136" y="7192"/>
                    <a:pt x="2133" y="7214"/>
                    <a:pt x="2122" y="7233"/>
                  </a:cubicBezTo>
                  <a:cubicBezTo>
                    <a:pt x="2112" y="7250"/>
                    <a:pt x="2094" y="7263"/>
                    <a:pt x="2076" y="7269"/>
                  </a:cubicBezTo>
                  <a:lnTo>
                    <a:pt x="1728" y="7345"/>
                  </a:lnTo>
                  <a:cubicBezTo>
                    <a:pt x="1686" y="7355"/>
                    <a:pt x="1648" y="7326"/>
                    <a:pt x="1639" y="7279"/>
                  </a:cubicBezTo>
                  <a:lnTo>
                    <a:pt x="1563" y="6900"/>
                  </a:lnTo>
                  <a:cubicBezTo>
                    <a:pt x="1559" y="6878"/>
                    <a:pt x="1563" y="6855"/>
                    <a:pt x="1575" y="6837"/>
                  </a:cubicBezTo>
                  <a:cubicBezTo>
                    <a:pt x="1585" y="6819"/>
                    <a:pt x="1601" y="6805"/>
                    <a:pt x="1621" y="6801"/>
                  </a:cubicBezTo>
                  <a:lnTo>
                    <a:pt x="1968" y="6722"/>
                  </a:lnTo>
                  <a:cubicBezTo>
                    <a:pt x="2008" y="6715"/>
                    <a:pt x="2049" y="6746"/>
                    <a:pt x="2057" y="6791"/>
                  </a:cubicBezTo>
                  <a:close/>
                  <a:moveTo>
                    <a:pt x="1904" y="5917"/>
                  </a:moveTo>
                  <a:lnTo>
                    <a:pt x="1978" y="6297"/>
                  </a:lnTo>
                  <a:cubicBezTo>
                    <a:pt x="1983" y="6318"/>
                    <a:pt x="1978" y="6341"/>
                    <a:pt x="1968" y="6360"/>
                  </a:cubicBezTo>
                  <a:cubicBezTo>
                    <a:pt x="1957" y="6377"/>
                    <a:pt x="1941" y="6390"/>
                    <a:pt x="1921" y="6396"/>
                  </a:cubicBezTo>
                  <a:lnTo>
                    <a:pt x="1575" y="6474"/>
                  </a:lnTo>
                  <a:cubicBezTo>
                    <a:pt x="1533" y="6483"/>
                    <a:pt x="1493" y="6453"/>
                    <a:pt x="1485" y="6407"/>
                  </a:cubicBezTo>
                  <a:lnTo>
                    <a:pt x="1410" y="6028"/>
                  </a:lnTo>
                  <a:cubicBezTo>
                    <a:pt x="1406" y="6006"/>
                    <a:pt x="1410" y="5983"/>
                    <a:pt x="1420" y="5966"/>
                  </a:cubicBezTo>
                  <a:cubicBezTo>
                    <a:pt x="1432" y="5948"/>
                    <a:pt x="1447" y="5933"/>
                    <a:pt x="1467" y="5930"/>
                  </a:cubicBezTo>
                  <a:lnTo>
                    <a:pt x="1814" y="5852"/>
                  </a:lnTo>
                  <a:cubicBezTo>
                    <a:pt x="1854" y="5842"/>
                    <a:pt x="1894" y="5873"/>
                    <a:pt x="1904" y="5917"/>
                  </a:cubicBezTo>
                  <a:close/>
                  <a:moveTo>
                    <a:pt x="7873" y="9310"/>
                  </a:moveTo>
                  <a:lnTo>
                    <a:pt x="7948" y="9690"/>
                  </a:lnTo>
                  <a:cubicBezTo>
                    <a:pt x="7952" y="9711"/>
                    <a:pt x="7948" y="9734"/>
                    <a:pt x="7939" y="9753"/>
                  </a:cubicBezTo>
                  <a:cubicBezTo>
                    <a:pt x="7928" y="9770"/>
                    <a:pt x="7911" y="9783"/>
                    <a:pt x="7892" y="9788"/>
                  </a:cubicBezTo>
                  <a:lnTo>
                    <a:pt x="7546" y="9864"/>
                  </a:lnTo>
                  <a:cubicBezTo>
                    <a:pt x="7504" y="9874"/>
                    <a:pt x="7466" y="9843"/>
                    <a:pt x="7455" y="9798"/>
                  </a:cubicBezTo>
                  <a:lnTo>
                    <a:pt x="7381" y="9419"/>
                  </a:lnTo>
                  <a:cubicBezTo>
                    <a:pt x="7377" y="9398"/>
                    <a:pt x="7381" y="9375"/>
                    <a:pt x="7391" y="9356"/>
                  </a:cubicBezTo>
                  <a:cubicBezTo>
                    <a:pt x="7403" y="9339"/>
                    <a:pt x="7418" y="9325"/>
                    <a:pt x="7438" y="9320"/>
                  </a:cubicBezTo>
                  <a:lnTo>
                    <a:pt x="7785" y="9241"/>
                  </a:lnTo>
                  <a:cubicBezTo>
                    <a:pt x="7825" y="9234"/>
                    <a:pt x="7863" y="9266"/>
                    <a:pt x="7873" y="9310"/>
                  </a:cubicBezTo>
                  <a:close/>
                  <a:moveTo>
                    <a:pt x="7719" y="8437"/>
                  </a:moveTo>
                  <a:lnTo>
                    <a:pt x="7795" y="8816"/>
                  </a:lnTo>
                  <a:cubicBezTo>
                    <a:pt x="7798" y="8838"/>
                    <a:pt x="7795" y="8861"/>
                    <a:pt x="7783" y="8879"/>
                  </a:cubicBezTo>
                  <a:cubicBezTo>
                    <a:pt x="7773" y="8896"/>
                    <a:pt x="7755" y="8911"/>
                    <a:pt x="7738" y="8915"/>
                  </a:cubicBezTo>
                  <a:lnTo>
                    <a:pt x="7390" y="8991"/>
                  </a:lnTo>
                  <a:cubicBezTo>
                    <a:pt x="7348" y="9001"/>
                    <a:pt x="7309" y="8972"/>
                    <a:pt x="7301" y="8925"/>
                  </a:cubicBezTo>
                  <a:lnTo>
                    <a:pt x="7225" y="8546"/>
                  </a:lnTo>
                  <a:cubicBezTo>
                    <a:pt x="7222" y="8524"/>
                    <a:pt x="7225" y="8501"/>
                    <a:pt x="7236" y="8483"/>
                  </a:cubicBezTo>
                  <a:cubicBezTo>
                    <a:pt x="7246" y="8466"/>
                    <a:pt x="7262" y="8453"/>
                    <a:pt x="7282" y="8447"/>
                  </a:cubicBezTo>
                  <a:lnTo>
                    <a:pt x="7630" y="8368"/>
                  </a:lnTo>
                  <a:cubicBezTo>
                    <a:pt x="7669" y="8361"/>
                    <a:pt x="7710" y="8390"/>
                    <a:pt x="7719" y="8437"/>
                  </a:cubicBezTo>
                  <a:close/>
                  <a:moveTo>
                    <a:pt x="7551" y="7512"/>
                  </a:moveTo>
                  <a:lnTo>
                    <a:pt x="7626" y="7892"/>
                  </a:lnTo>
                  <a:cubicBezTo>
                    <a:pt x="7630" y="7913"/>
                    <a:pt x="7626" y="7936"/>
                    <a:pt x="7616" y="7953"/>
                  </a:cubicBezTo>
                  <a:cubicBezTo>
                    <a:pt x="7604" y="7972"/>
                    <a:pt x="7589" y="7985"/>
                    <a:pt x="7569" y="7989"/>
                  </a:cubicBezTo>
                  <a:lnTo>
                    <a:pt x="7222" y="8068"/>
                  </a:lnTo>
                  <a:cubicBezTo>
                    <a:pt x="7181" y="8078"/>
                    <a:pt x="7141" y="8046"/>
                    <a:pt x="7132" y="8002"/>
                  </a:cubicBezTo>
                  <a:lnTo>
                    <a:pt x="7058" y="7622"/>
                  </a:lnTo>
                  <a:cubicBezTo>
                    <a:pt x="7052" y="7601"/>
                    <a:pt x="7055" y="7578"/>
                    <a:pt x="7068" y="7559"/>
                  </a:cubicBezTo>
                  <a:cubicBezTo>
                    <a:pt x="7079" y="7542"/>
                    <a:pt x="7095" y="7529"/>
                    <a:pt x="7115" y="7524"/>
                  </a:cubicBezTo>
                  <a:lnTo>
                    <a:pt x="7461" y="7448"/>
                  </a:lnTo>
                  <a:cubicBezTo>
                    <a:pt x="7501" y="7435"/>
                    <a:pt x="7541" y="7465"/>
                    <a:pt x="7551" y="7512"/>
                  </a:cubicBezTo>
                  <a:close/>
                  <a:moveTo>
                    <a:pt x="7391" y="6620"/>
                  </a:moveTo>
                  <a:lnTo>
                    <a:pt x="7467" y="7000"/>
                  </a:lnTo>
                  <a:cubicBezTo>
                    <a:pt x="7470" y="7021"/>
                    <a:pt x="7467" y="7044"/>
                    <a:pt x="7455" y="7063"/>
                  </a:cubicBezTo>
                  <a:cubicBezTo>
                    <a:pt x="7445" y="7080"/>
                    <a:pt x="7430" y="7093"/>
                    <a:pt x="7410" y="7098"/>
                  </a:cubicBezTo>
                  <a:lnTo>
                    <a:pt x="7062" y="7176"/>
                  </a:lnTo>
                  <a:cubicBezTo>
                    <a:pt x="7022" y="7184"/>
                    <a:pt x="6982" y="7156"/>
                    <a:pt x="6973" y="7109"/>
                  </a:cubicBezTo>
                  <a:lnTo>
                    <a:pt x="6897" y="6729"/>
                  </a:lnTo>
                  <a:cubicBezTo>
                    <a:pt x="6894" y="6708"/>
                    <a:pt x="6897" y="6685"/>
                    <a:pt x="6909" y="6668"/>
                  </a:cubicBezTo>
                  <a:cubicBezTo>
                    <a:pt x="6919" y="6649"/>
                    <a:pt x="6936" y="6635"/>
                    <a:pt x="6954" y="6632"/>
                  </a:cubicBezTo>
                  <a:lnTo>
                    <a:pt x="7302" y="6555"/>
                  </a:lnTo>
                  <a:cubicBezTo>
                    <a:pt x="7341" y="6546"/>
                    <a:pt x="7382" y="6575"/>
                    <a:pt x="7391" y="6620"/>
                  </a:cubicBezTo>
                  <a:close/>
                  <a:moveTo>
                    <a:pt x="7219" y="5733"/>
                  </a:moveTo>
                  <a:lnTo>
                    <a:pt x="7295" y="6112"/>
                  </a:lnTo>
                  <a:cubicBezTo>
                    <a:pt x="7298" y="6134"/>
                    <a:pt x="7295" y="6157"/>
                    <a:pt x="7284" y="6175"/>
                  </a:cubicBezTo>
                  <a:cubicBezTo>
                    <a:pt x="7274" y="6192"/>
                    <a:pt x="7258" y="6207"/>
                    <a:pt x="7238" y="6211"/>
                  </a:cubicBezTo>
                  <a:lnTo>
                    <a:pt x="6890" y="6288"/>
                  </a:lnTo>
                  <a:cubicBezTo>
                    <a:pt x="6850" y="6297"/>
                    <a:pt x="6810" y="6268"/>
                    <a:pt x="6801" y="6221"/>
                  </a:cubicBezTo>
                  <a:lnTo>
                    <a:pt x="6725" y="5842"/>
                  </a:lnTo>
                  <a:cubicBezTo>
                    <a:pt x="6723" y="5820"/>
                    <a:pt x="6725" y="5797"/>
                    <a:pt x="6735" y="5780"/>
                  </a:cubicBezTo>
                  <a:cubicBezTo>
                    <a:pt x="6745" y="5761"/>
                    <a:pt x="6761" y="5747"/>
                    <a:pt x="6781" y="5744"/>
                  </a:cubicBezTo>
                  <a:lnTo>
                    <a:pt x="7129" y="5666"/>
                  </a:lnTo>
                  <a:cubicBezTo>
                    <a:pt x="7169" y="5658"/>
                    <a:pt x="7211" y="5688"/>
                    <a:pt x="7219" y="57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5458600" y="3719400"/>
              <a:ext cx="230325" cy="403075"/>
            </a:xfrm>
            <a:custGeom>
              <a:avLst/>
              <a:gdLst/>
              <a:ahLst/>
              <a:cxnLst/>
              <a:rect l="l" t="t" r="r" b="b"/>
              <a:pathLst>
                <a:path w="9213" h="16123" extrusionOk="0">
                  <a:moveTo>
                    <a:pt x="0" y="1263"/>
                  </a:moveTo>
                  <a:lnTo>
                    <a:pt x="1767" y="10579"/>
                  </a:lnTo>
                  <a:lnTo>
                    <a:pt x="2162" y="10876"/>
                  </a:lnTo>
                  <a:cubicBezTo>
                    <a:pt x="2173" y="10861"/>
                    <a:pt x="2186" y="10850"/>
                    <a:pt x="2202" y="10846"/>
                  </a:cubicBezTo>
                  <a:lnTo>
                    <a:pt x="2548" y="10768"/>
                  </a:lnTo>
                  <a:cubicBezTo>
                    <a:pt x="2590" y="10758"/>
                    <a:pt x="2630" y="10787"/>
                    <a:pt x="2639" y="10834"/>
                  </a:cubicBezTo>
                  <a:lnTo>
                    <a:pt x="2713" y="11214"/>
                  </a:lnTo>
                  <a:cubicBezTo>
                    <a:pt x="2719" y="11235"/>
                    <a:pt x="2713" y="11258"/>
                    <a:pt x="2703" y="11275"/>
                  </a:cubicBezTo>
                  <a:lnTo>
                    <a:pt x="2703" y="11275"/>
                  </a:lnTo>
                  <a:cubicBezTo>
                    <a:pt x="4302" y="12466"/>
                    <a:pt x="6106" y="13842"/>
                    <a:pt x="8325" y="15461"/>
                  </a:cubicBezTo>
                  <a:lnTo>
                    <a:pt x="8293" y="15296"/>
                  </a:lnTo>
                  <a:cubicBezTo>
                    <a:pt x="8289" y="15275"/>
                    <a:pt x="8293" y="15252"/>
                    <a:pt x="8303" y="15233"/>
                  </a:cubicBezTo>
                  <a:cubicBezTo>
                    <a:pt x="8315" y="15216"/>
                    <a:pt x="8330" y="15202"/>
                    <a:pt x="8350" y="15198"/>
                  </a:cubicBezTo>
                  <a:lnTo>
                    <a:pt x="8697" y="15120"/>
                  </a:lnTo>
                  <a:cubicBezTo>
                    <a:pt x="8738" y="15110"/>
                    <a:pt x="8779" y="15139"/>
                    <a:pt x="8787" y="15186"/>
                  </a:cubicBezTo>
                  <a:lnTo>
                    <a:pt x="8862" y="15566"/>
                  </a:lnTo>
                  <a:cubicBezTo>
                    <a:pt x="8866" y="15587"/>
                    <a:pt x="8862" y="15610"/>
                    <a:pt x="8852" y="15627"/>
                  </a:cubicBezTo>
                  <a:cubicBezTo>
                    <a:pt x="8840" y="15647"/>
                    <a:pt x="8824" y="15660"/>
                    <a:pt x="8804" y="15663"/>
                  </a:cubicBezTo>
                  <a:lnTo>
                    <a:pt x="8645" y="15699"/>
                  </a:lnTo>
                  <a:lnTo>
                    <a:pt x="9212" y="16122"/>
                  </a:lnTo>
                  <a:lnTo>
                    <a:pt x="6268" y="0"/>
                  </a:lnTo>
                  <a:close/>
                  <a:moveTo>
                    <a:pt x="619" y="2523"/>
                  </a:moveTo>
                  <a:lnTo>
                    <a:pt x="543" y="2143"/>
                  </a:lnTo>
                  <a:cubicBezTo>
                    <a:pt x="537" y="2122"/>
                    <a:pt x="541" y="2098"/>
                    <a:pt x="554" y="2080"/>
                  </a:cubicBezTo>
                  <a:cubicBezTo>
                    <a:pt x="564" y="2062"/>
                    <a:pt x="580" y="2048"/>
                    <a:pt x="600" y="2045"/>
                  </a:cubicBezTo>
                  <a:lnTo>
                    <a:pt x="948" y="1967"/>
                  </a:lnTo>
                  <a:cubicBezTo>
                    <a:pt x="988" y="1959"/>
                    <a:pt x="1028" y="1987"/>
                    <a:pt x="1037" y="2033"/>
                  </a:cubicBezTo>
                  <a:lnTo>
                    <a:pt x="1113" y="2413"/>
                  </a:lnTo>
                  <a:cubicBezTo>
                    <a:pt x="1116" y="2434"/>
                    <a:pt x="1113" y="2458"/>
                    <a:pt x="1101" y="2476"/>
                  </a:cubicBezTo>
                  <a:cubicBezTo>
                    <a:pt x="1091" y="2494"/>
                    <a:pt x="1074" y="2506"/>
                    <a:pt x="1055" y="2511"/>
                  </a:cubicBezTo>
                  <a:lnTo>
                    <a:pt x="708" y="2590"/>
                  </a:lnTo>
                  <a:cubicBezTo>
                    <a:pt x="669" y="2597"/>
                    <a:pt x="627" y="2569"/>
                    <a:pt x="619" y="2523"/>
                  </a:cubicBezTo>
                  <a:close/>
                  <a:moveTo>
                    <a:pt x="778" y="3413"/>
                  </a:moveTo>
                  <a:lnTo>
                    <a:pt x="702" y="3034"/>
                  </a:lnTo>
                  <a:cubicBezTo>
                    <a:pt x="698" y="3012"/>
                    <a:pt x="702" y="2990"/>
                    <a:pt x="713" y="2971"/>
                  </a:cubicBezTo>
                  <a:cubicBezTo>
                    <a:pt x="723" y="2954"/>
                    <a:pt x="740" y="2939"/>
                    <a:pt x="759" y="2935"/>
                  </a:cubicBezTo>
                  <a:lnTo>
                    <a:pt x="1107" y="2856"/>
                  </a:lnTo>
                  <a:cubicBezTo>
                    <a:pt x="1146" y="2848"/>
                    <a:pt x="1187" y="2878"/>
                    <a:pt x="1196" y="2924"/>
                  </a:cubicBezTo>
                  <a:lnTo>
                    <a:pt x="1272" y="3303"/>
                  </a:lnTo>
                  <a:cubicBezTo>
                    <a:pt x="1274" y="3324"/>
                    <a:pt x="1272" y="3347"/>
                    <a:pt x="1263" y="3365"/>
                  </a:cubicBezTo>
                  <a:cubicBezTo>
                    <a:pt x="1252" y="3383"/>
                    <a:pt x="1234" y="3396"/>
                    <a:pt x="1216" y="3400"/>
                  </a:cubicBezTo>
                  <a:lnTo>
                    <a:pt x="869" y="3478"/>
                  </a:lnTo>
                  <a:cubicBezTo>
                    <a:pt x="828" y="3489"/>
                    <a:pt x="786" y="3460"/>
                    <a:pt x="778" y="3413"/>
                  </a:cubicBezTo>
                  <a:close/>
                  <a:moveTo>
                    <a:pt x="945" y="4341"/>
                  </a:moveTo>
                  <a:lnTo>
                    <a:pt x="871" y="3962"/>
                  </a:lnTo>
                  <a:cubicBezTo>
                    <a:pt x="866" y="3940"/>
                    <a:pt x="871" y="3916"/>
                    <a:pt x="881" y="3899"/>
                  </a:cubicBezTo>
                  <a:cubicBezTo>
                    <a:pt x="892" y="3880"/>
                    <a:pt x="908" y="3868"/>
                    <a:pt x="928" y="3863"/>
                  </a:cubicBezTo>
                  <a:lnTo>
                    <a:pt x="1274" y="3784"/>
                  </a:lnTo>
                  <a:cubicBezTo>
                    <a:pt x="1316" y="3775"/>
                    <a:pt x="1356" y="3805"/>
                    <a:pt x="1365" y="3850"/>
                  </a:cubicBezTo>
                  <a:lnTo>
                    <a:pt x="1439" y="4229"/>
                  </a:lnTo>
                  <a:cubicBezTo>
                    <a:pt x="1443" y="4251"/>
                    <a:pt x="1439" y="4274"/>
                    <a:pt x="1429" y="4292"/>
                  </a:cubicBezTo>
                  <a:cubicBezTo>
                    <a:pt x="1418" y="4312"/>
                    <a:pt x="1402" y="4324"/>
                    <a:pt x="1382" y="4328"/>
                  </a:cubicBezTo>
                  <a:lnTo>
                    <a:pt x="1035" y="4407"/>
                  </a:lnTo>
                  <a:cubicBezTo>
                    <a:pt x="994" y="4415"/>
                    <a:pt x="955" y="4385"/>
                    <a:pt x="945" y="4341"/>
                  </a:cubicBezTo>
                  <a:close/>
                  <a:moveTo>
                    <a:pt x="1100" y="5214"/>
                  </a:moveTo>
                  <a:lnTo>
                    <a:pt x="1024" y="4835"/>
                  </a:lnTo>
                  <a:cubicBezTo>
                    <a:pt x="1021" y="4813"/>
                    <a:pt x="1024" y="4789"/>
                    <a:pt x="1035" y="4772"/>
                  </a:cubicBezTo>
                  <a:cubicBezTo>
                    <a:pt x="1045" y="4753"/>
                    <a:pt x="1063" y="4739"/>
                    <a:pt x="1081" y="4736"/>
                  </a:cubicBezTo>
                  <a:lnTo>
                    <a:pt x="1429" y="4659"/>
                  </a:lnTo>
                  <a:cubicBezTo>
                    <a:pt x="1471" y="4650"/>
                    <a:pt x="1509" y="4679"/>
                    <a:pt x="1518" y="4725"/>
                  </a:cubicBezTo>
                  <a:lnTo>
                    <a:pt x="1594" y="5104"/>
                  </a:lnTo>
                  <a:cubicBezTo>
                    <a:pt x="1599" y="5125"/>
                    <a:pt x="1594" y="5150"/>
                    <a:pt x="1582" y="5167"/>
                  </a:cubicBezTo>
                  <a:cubicBezTo>
                    <a:pt x="1572" y="5185"/>
                    <a:pt x="1554" y="5200"/>
                    <a:pt x="1536" y="5203"/>
                  </a:cubicBezTo>
                  <a:lnTo>
                    <a:pt x="1189" y="5281"/>
                  </a:lnTo>
                  <a:cubicBezTo>
                    <a:pt x="1150" y="5287"/>
                    <a:pt x="1110" y="5258"/>
                    <a:pt x="1100" y="5214"/>
                  </a:cubicBezTo>
                  <a:close/>
                  <a:moveTo>
                    <a:pt x="1273" y="6099"/>
                  </a:moveTo>
                  <a:lnTo>
                    <a:pt x="1197" y="5719"/>
                  </a:lnTo>
                  <a:cubicBezTo>
                    <a:pt x="1194" y="5698"/>
                    <a:pt x="1197" y="5675"/>
                    <a:pt x="1209" y="5658"/>
                  </a:cubicBezTo>
                  <a:cubicBezTo>
                    <a:pt x="1220" y="5639"/>
                    <a:pt x="1236" y="5625"/>
                    <a:pt x="1256" y="5622"/>
                  </a:cubicBezTo>
                  <a:lnTo>
                    <a:pt x="1602" y="5543"/>
                  </a:lnTo>
                  <a:cubicBezTo>
                    <a:pt x="1644" y="5533"/>
                    <a:pt x="1682" y="5562"/>
                    <a:pt x="1692" y="5609"/>
                  </a:cubicBezTo>
                  <a:lnTo>
                    <a:pt x="1767" y="5989"/>
                  </a:lnTo>
                  <a:cubicBezTo>
                    <a:pt x="1771" y="6010"/>
                    <a:pt x="1768" y="6033"/>
                    <a:pt x="1757" y="6052"/>
                  </a:cubicBezTo>
                  <a:cubicBezTo>
                    <a:pt x="1745" y="6069"/>
                    <a:pt x="1730" y="6083"/>
                    <a:pt x="1710" y="6087"/>
                  </a:cubicBezTo>
                  <a:lnTo>
                    <a:pt x="1363" y="6163"/>
                  </a:lnTo>
                  <a:cubicBezTo>
                    <a:pt x="1322" y="6175"/>
                    <a:pt x="1280" y="6145"/>
                    <a:pt x="1273" y="6099"/>
                  </a:cubicBezTo>
                  <a:close/>
                  <a:moveTo>
                    <a:pt x="1430" y="6991"/>
                  </a:moveTo>
                  <a:lnTo>
                    <a:pt x="1356" y="6611"/>
                  </a:lnTo>
                  <a:cubicBezTo>
                    <a:pt x="1350" y="6590"/>
                    <a:pt x="1356" y="6567"/>
                    <a:pt x="1365" y="6548"/>
                  </a:cubicBezTo>
                  <a:cubicBezTo>
                    <a:pt x="1375" y="6531"/>
                    <a:pt x="1392" y="6517"/>
                    <a:pt x="1410" y="6513"/>
                  </a:cubicBezTo>
                  <a:lnTo>
                    <a:pt x="1758" y="6434"/>
                  </a:lnTo>
                  <a:cubicBezTo>
                    <a:pt x="1800" y="6425"/>
                    <a:pt x="1838" y="6454"/>
                    <a:pt x="1847" y="6500"/>
                  </a:cubicBezTo>
                  <a:lnTo>
                    <a:pt x="1923" y="6879"/>
                  </a:lnTo>
                  <a:cubicBezTo>
                    <a:pt x="1926" y="6900"/>
                    <a:pt x="1923" y="6925"/>
                    <a:pt x="1911" y="6942"/>
                  </a:cubicBezTo>
                  <a:cubicBezTo>
                    <a:pt x="1901" y="6962"/>
                    <a:pt x="1886" y="6975"/>
                    <a:pt x="1866" y="6978"/>
                  </a:cubicBezTo>
                  <a:lnTo>
                    <a:pt x="1518" y="7055"/>
                  </a:lnTo>
                  <a:cubicBezTo>
                    <a:pt x="1481" y="7064"/>
                    <a:pt x="1439" y="7035"/>
                    <a:pt x="1430" y="6991"/>
                  </a:cubicBezTo>
                  <a:close/>
                  <a:moveTo>
                    <a:pt x="1566" y="7749"/>
                  </a:moveTo>
                  <a:lnTo>
                    <a:pt x="1492" y="7370"/>
                  </a:lnTo>
                  <a:cubicBezTo>
                    <a:pt x="1488" y="7349"/>
                    <a:pt x="1492" y="7326"/>
                    <a:pt x="1502" y="7307"/>
                  </a:cubicBezTo>
                  <a:cubicBezTo>
                    <a:pt x="1513" y="7290"/>
                    <a:pt x="1529" y="7277"/>
                    <a:pt x="1549" y="7271"/>
                  </a:cubicBezTo>
                  <a:lnTo>
                    <a:pt x="1896" y="7194"/>
                  </a:lnTo>
                  <a:cubicBezTo>
                    <a:pt x="1937" y="7185"/>
                    <a:pt x="1976" y="7214"/>
                    <a:pt x="1986" y="7261"/>
                  </a:cubicBezTo>
                  <a:lnTo>
                    <a:pt x="2060" y="7641"/>
                  </a:lnTo>
                  <a:cubicBezTo>
                    <a:pt x="2065" y="7661"/>
                    <a:pt x="2062" y="7685"/>
                    <a:pt x="2052" y="7702"/>
                  </a:cubicBezTo>
                  <a:cubicBezTo>
                    <a:pt x="2040" y="7722"/>
                    <a:pt x="2023" y="7735"/>
                    <a:pt x="2005" y="7738"/>
                  </a:cubicBezTo>
                  <a:lnTo>
                    <a:pt x="1658" y="7817"/>
                  </a:lnTo>
                  <a:cubicBezTo>
                    <a:pt x="1615" y="7822"/>
                    <a:pt x="1575" y="7794"/>
                    <a:pt x="1566" y="7749"/>
                  </a:cubicBezTo>
                  <a:close/>
                  <a:moveTo>
                    <a:pt x="1725" y="8638"/>
                  </a:moveTo>
                  <a:lnTo>
                    <a:pt x="1651" y="8259"/>
                  </a:lnTo>
                  <a:cubicBezTo>
                    <a:pt x="1647" y="8238"/>
                    <a:pt x="1651" y="8215"/>
                    <a:pt x="1661" y="8196"/>
                  </a:cubicBezTo>
                  <a:cubicBezTo>
                    <a:pt x="1672" y="8179"/>
                    <a:pt x="1688" y="8166"/>
                    <a:pt x="1708" y="8160"/>
                  </a:cubicBezTo>
                  <a:lnTo>
                    <a:pt x="2055" y="8081"/>
                  </a:lnTo>
                  <a:cubicBezTo>
                    <a:pt x="2096" y="8073"/>
                    <a:pt x="2136" y="8103"/>
                    <a:pt x="2145" y="8149"/>
                  </a:cubicBezTo>
                  <a:lnTo>
                    <a:pt x="2219" y="8528"/>
                  </a:lnTo>
                  <a:cubicBezTo>
                    <a:pt x="2224" y="8550"/>
                    <a:pt x="2222" y="8572"/>
                    <a:pt x="2209" y="8590"/>
                  </a:cubicBezTo>
                  <a:cubicBezTo>
                    <a:pt x="2198" y="8608"/>
                    <a:pt x="2181" y="8621"/>
                    <a:pt x="2162" y="8625"/>
                  </a:cubicBezTo>
                  <a:lnTo>
                    <a:pt x="1816" y="8703"/>
                  </a:lnTo>
                  <a:cubicBezTo>
                    <a:pt x="1774" y="8714"/>
                    <a:pt x="1735" y="8686"/>
                    <a:pt x="1725" y="8638"/>
                  </a:cubicBezTo>
                  <a:close/>
                  <a:moveTo>
                    <a:pt x="1894" y="9566"/>
                  </a:moveTo>
                  <a:lnTo>
                    <a:pt x="1818" y="9187"/>
                  </a:lnTo>
                  <a:cubicBezTo>
                    <a:pt x="1816" y="9165"/>
                    <a:pt x="1818" y="9141"/>
                    <a:pt x="1830" y="9124"/>
                  </a:cubicBezTo>
                  <a:cubicBezTo>
                    <a:pt x="1840" y="9105"/>
                    <a:pt x="1857" y="9094"/>
                    <a:pt x="1876" y="9088"/>
                  </a:cubicBezTo>
                  <a:lnTo>
                    <a:pt x="2224" y="9011"/>
                  </a:lnTo>
                  <a:cubicBezTo>
                    <a:pt x="2265" y="9002"/>
                    <a:pt x="2304" y="9031"/>
                    <a:pt x="2312" y="9076"/>
                  </a:cubicBezTo>
                  <a:lnTo>
                    <a:pt x="2388" y="9456"/>
                  </a:lnTo>
                  <a:cubicBezTo>
                    <a:pt x="2391" y="9477"/>
                    <a:pt x="2388" y="9502"/>
                    <a:pt x="2377" y="9519"/>
                  </a:cubicBezTo>
                  <a:cubicBezTo>
                    <a:pt x="2367" y="9537"/>
                    <a:pt x="2351" y="9552"/>
                    <a:pt x="2331" y="9555"/>
                  </a:cubicBezTo>
                  <a:lnTo>
                    <a:pt x="1983" y="9633"/>
                  </a:lnTo>
                  <a:cubicBezTo>
                    <a:pt x="1943" y="9640"/>
                    <a:pt x="1903" y="9610"/>
                    <a:pt x="1894" y="9566"/>
                  </a:cubicBezTo>
                  <a:close/>
                  <a:moveTo>
                    <a:pt x="2138" y="10505"/>
                  </a:moveTo>
                  <a:cubicBezTo>
                    <a:pt x="2096" y="10514"/>
                    <a:pt x="2057" y="10485"/>
                    <a:pt x="2047" y="10439"/>
                  </a:cubicBezTo>
                  <a:lnTo>
                    <a:pt x="1973" y="10060"/>
                  </a:lnTo>
                  <a:cubicBezTo>
                    <a:pt x="1969" y="10038"/>
                    <a:pt x="1973" y="10014"/>
                    <a:pt x="1983" y="9997"/>
                  </a:cubicBezTo>
                  <a:cubicBezTo>
                    <a:pt x="1994" y="9978"/>
                    <a:pt x="2010" y="9964"/>
                    <a:pt x="2030" y="9961"/>
                  </a:cubicBezTo>
                  <a:lnTo>
                    <a:pt x="2377" y="9884"/>
                  </a:lnTo>
                  <a:cubicBezTo>
                    <a:pt x="2418" y="9875"/>
                    <a:pt x="2458" y="9904"/>
                    <a:pt x="2467" y="9950"/>
                  </a:cubicBezTo>
                  <a:lnTo>
                    <a:pt x="2541" y="10329"/>
                  </a:lnTo>
                  <a:cubicBezTo>
                    <a:pt x="2546" y="10350"/>
                    <a:pt x="2541" y="10375"/>
                    <a:pt x="2533" y="10392"/>
                  </a:cubicBezTo>
                  <a:cubicBezTo>
                    <a:pt x="2523" y="10411"/>
                    <a:pt x="2504" y="10425"/>
                    <a:pt x="2487" y="10428"/>
                  </a:cubicBezTo>
                  <a:close/>
                  <a:moveTo>
                    <a:pt x="8618" y="14263"/>
                  </a:moveTo>
                  <a:lnTo>
                    <a:pt x="8694" y="14642"/>
                  </a:lnTo>
                  <a:cubicBezTo>
                    <a:pt x="8697" y="14664"/>
                    <a:pt x="8694" y="14687"/>
                    <a:pt x="8683" y="14705"/>
                  </a:cubicBezTo>
                  <a:cubicBezTo>
                    <a:pt x="8673" y="14724"/>
                    <a:pt x="8657" y="14737"/>
                    <a:pt x="8637" y="14741"/>
                  </a:cubicBezTo>
                  <a:lnTo>
                    <a:pt x="8289" y="14817"/>
                  </a:lnTo>
                  <a:cubicBezTo>
                    <a:pt x="8249" y="14827"/>
                    <a:pt x="8209" y="14798"/>
                    <a:pt x="8200" y="14751"/>
                  </a:cubicBezTo>
                  <a:lnTo>
                    <a:pt x="8124" y="14372"/>
                  </a:lnTo>
                  <a:cubicBezTo>
                    <a:pt x="8121" y="14350"/>
                    <a:pt x="8124" y="14327"/>
                    <a:pt x="8136" y="14309"/>
                  </a:cubicBezTo>
                  <a:cubicBezTo>
                    <a:pt x="8146" y="14291"/>
                    <a:pt x="8163" y="14279"/>
                    <a:pt x="8182" y="14273"/>
                  </a:cubicBezTo>
                  <a:lnTo>
                    <a:pt x="8529" y="14194"/>
                  </a:lnTo>
                  <a:cubicBezTo>
                    <a:pt x="8568" y="14187"/>
                    <a:pt x="8610" y="14216"/>
                    <a:pt x="8618" y="14263"/>
                  </a:cubicBezTo>
                  <a:close/>
                  <a:moveTo>
                    <a:pt x="8459" y="13371"/>
                  </a:moveTo>
                  <a:lnTo>
                    <a:pt x="8535" y="13750"/>
                  </a:lnTo>
                  <a:cubicBezTo>
                    <a:pt x="8538" y="13772"/>
                    <a:pt x="8535" y="13796"/>
                    <a:pt x="8524" y="13813"/>
                  </a:cubicBezTo>
                  <a:cubicBezTo>
                    <a:pt x="8514" y="13832"/>
                    <a:pt x="8497" y="13846"/>
                    <a:pt x="8478" y="13849"/>
                  </a:cubicBezTo>
                  <a:lnTo>
                    <a:pt x="8130" y="13926"/>
                  </a:lnTo>
                  <a:cubicBezTo>
                    <a:pt x="8089" y="13935"/>
                    <a:pt x="8050" y="13906"/>
                    <a:pt x="8041" y="13861"/>
                  </a:cubicBezTo>
                  <a:lnTo>
                    <a:pt x="7965" y="13481"/>
                  </a:lnTo>
                  <a:cubicBezTo>
                    <a:pt x="7961" y="13460"/>
                    <a:pt x="7965" y="13435"/>
                    <a:pt x="7977" y="13418"/>
                  </a:cubicBezTo>
                  <a:cubicBezTo>
                    <a:pt x="7987" y="13400"/>
                    <a:pt x="8003" y="13385"/>
                    <a:pt x="8023" y="13382"/>
                  </a:cubicBezTo>
                  <a:lnTo>
                    <a:pt x="8371" y="13305"/>
                  </a:lnTo>
                  <a:cubicBezTo>
                    <a:pt x="8409" y="13297"/>
                    <a:pt x="8451" y="13327"/>
                    <a:pt x="8459" y="13371"/>
                  </a:cubicBezTo>
                  <a:close/>
                  <a:moveTo>
                    <a:pt x="8282" y="12468"/>
                  </a:moveTo>
                  <a:lnTo>
                    <a:pt x="8358" y="12847"/>
                  </a:lnTo>
                  <a:cubicBezTo>
                    <a:pt x="8361" y="12869"/>
                    <a:pt x="8359" y="12891"/>
                    <a:pt x="8349" y="12910"/>
                  </a:cubicBezTo>
                  <a:cubicBezTo>
                    <a:pt x="8338" y="12927"/>
                    <a:pt x="8320" y="12940"/>
                    <a:pt x="8302" y="12946"/>
                  </a:cubicBezTo>
                  <a:lnTo>
                    <a:pt x="7955" y="13023"/>
                  </a:lnTo>
                  <a:cubicBezTo>
                    <a:pt x="7914" y="13032"/>
                    <a:pt x="7874" y="13003"/>
                    <a:pt x="7865" y="12956"/>
                  </a:cubicBezTo>
                  <a:lnTo>
                    <a:pt x="7791" y="12576"/>
                  </a:lnTo>
                  <a:cubicBezTo>
                    <a:pt x="7786" y="12555"/>
                    <a:pt x="7791" y="12532"/>
                    <a:pt x="7801" y="12515"/>
                  </a:cubicBezTo>
                  <a:cubicBezTo>
                    <a:pt x="7812" y="12496"/>
                    <a:pt x="7828" y="12483"/>
                    <a:pt x="7848" y="12479"/>
                  </a:cubicBezTo>
                  <a:lnTo>
                    <a:pt x="8194" y="12402"/>
                  </a:lnTo>
                  <a:cubicBezTo>
                    <a:pt x="8235" y="12393"/>
                    <a:pt x="8273" y="12422"/>
                    <a:pt x="8282" y="12468"/>
                  </a:cubicBezTo>
                  <a:close/>
                  <a:moveTo>
                    <a:pt x="8129" y="11594"/>
                  </a:moveTo>
                  <a:lnTo>
                    <a:pt x="8203" y="11974"/>
                  </a:lnTo>
                  <a:cubicBezTo>
                    <a:pt x="8207" y="11995"/>
                    <a:pt x="8203" y="12018"/>
                    <a:pt x="8193" y="12037"/>
                  </a:cubicBezTo>
                  <a:cubicBezTo>
                    <a:pt x="8182" y="12054"/>
                    <a:pt x="8166" y="12067"/>
                    <a:pt x="8146" y="12073"/>
                  </a:cubicBezTo>
                  <a:lnTo>
                    <a:pt x="7799" y="12151"/>
                  </a:lnTo>
                  <a:cubicBezTo>
                    <a:pt x="7758" y="12160"/>
                    <a:pt x="7719" y="12130"/>
                    <a:pt x="7709" y="12085"/>
                  </a:cubicBezTo>
                  <a:lnTo>
                    <a:pt x="7635" y="11706"/>
                  </a:lnTo>
                  <a:cubicBezTo>
                    <a:pt x="7630" y="11685"/>
                    <a:pt x="7635" y="11660"/>
                    <a:pt x="7645" y="11643"/>
                  </a:cubicBezTo>
                  <a:cubicBezTo>
                    <a:pt x="7656" y="11625"/>
                    <a:pt x="7672" y="11610"/>
                    <a:pt x="7692" y="11607"/>
                  </a:cubicBezTo>
                  <a:lnTo>
                    <a:pt x="8038" y="11530"/>
                  </a:lnTo>
                  <a:cubicBezTo>
                    <a:pt x="8079" y="11520"/>
                    <a:pt x="8120" y="11550"/>
                    <a:pt x="8129" y="11594"/>
                  </a:cubicBezTo>
                  <a:close/>
                  <a:moveTo>
                    <a:pt x="7960" y="10668"/>
                  </a:moveTo>
                  <a:lnTo>
                    <a:pt x="8034" y="11048"/>
                  </a:lnTo>
                  <a:cubicBezTo>
                    <a:pt x="8038" y="11069"/>
                    <a:pt x="8036" y="11092"/>
                    <a:pt x="8024" y="11109"/>
                  </a:cubicBezTo>
                  <a:cubicBezTo>
                    <a:pt x="8014" y="11128"/>
                    <a:pt x="7998" y="11142"/>
                    <a:pt x="7978" y="11145"/>
                  </a:cubicBezTo>
                  <a:lnTo>
                    <a:pt x="7630" y="11222"/>
                  </a:lnTo>
                  <a:cubicBezTo>
                    <a:pt x="7590" y="11231"/>
                    <a:pt x="7550" y="11202"/>
                    <a:pt x="7542" y="11156"/>
                  </a:cubicBezTo>
                  <a:lnTo>
                    <a:pt x="7466" y="10777"/>
                  </a:lnTo>
                  <a:cubicBezTo>
                    <a:pt x="7463" y="10756"/>
                    <a:pt x="7466" y="10733"/>
                    <a:pt x="7477" y="10714"/>
                  </a:cubicBezTo>
                  <a:cubicBezTo>
                    <a:pt x="7487" y="10694"/>
                    <a:pt x="7504" y="10683"/>
                    <a:pt x="7523" y="10678"/>
                  </a:cubicBezTo>
                  <a:lnTo>
                    <a:pt x="7871" y="10601"/>
                  </a:lnTo>
                  <a:cubicBezTo>
                    <a:pt x="7910" y="10592"/>
                    <a:pt x="7951" y="10622"/>
                    <a:pt x="7960" y="10668"/>
                  </a:cubicBezTo>
                  <a:close/>
                  <a:moveTo>
                    <a:pt x="7801" y="9776"/>
                  </a:moveTo>
                  <a:lnTo>
                    <a:pt x="7877" y="10156"/>
                  </a:lnTo>
                  <a:cubicBezTo>
                    <a:pt x="7881" y="10177"/>
                    <a:pt x="7877" y="10200"/>
                    <a:pt x="7865" y="10219"/>
                  </a:cubicBezTo>
                  <a:cubicBezTo>
                    <a:pt x="7855" y="10236"/>
                    <a:pt x="7838" y="10250"/>
                    <a:pt x="7819" y="10255"/>
                  </a:cubicBezTo>
                  <a:lnTo>
                    <a:pt x="7472" y="10332"/>
                  </a:lnTo>
                  <a:cubicBezTo>
                    <a:pt x="7430" y="10340"/>
                    <a:pt x="7391" y="10310"/>
                    <a:pt x="7383" y="10265"/>
                  </a:cubicBezTo>
                  <a:lnTo>
                    <a:pt x="7307" y="9885"/>
                  </a:lnTo>
                  <a:cubicBezTo>
                    <a:pt x="7304" y="9864"/>
                    <a:pt x="7307" y="9841"/>
                    <a:pt x="7318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2" y="9711"/>
                  </a:lnTo>
                  <a:cubicBezTo>
                    <a:pt x="7751" y="9703"/>
                    <a:pt x="7792" y="9732"/>
                    <a:pt x="7801" y="9776"/>
                  </a:cubicBezTo>
                  <a:close/>
                  <a:moveTo>
                    <a:pt x="7629" y="8890"/>
                  </a:moveTo>
                  <a:lnTo>
                    <a:pt x="7705" y="9270"/>
                  </a:lnTo>
                  <a:cubicBezTo>
                    <a:pt x="7708" y="9291"/>
                    <a:pt x="7705" y="9315"/>
                    <a:pt x="7693" y="9333"/>
                  </a:cubicBezTo>
                  <a:cubicBezTo>
                    <a:pt x="7683" y="9351"/>
                    <a:pt x="7666" y="9363"/>
                    <a:pt x="7648" y="9368"/>
                  </a:cubicBezTo>
                  <a:lnTo>
                    <a:pt x="7300" y="9446"/>
                  </a:lnTo>
                  <a:cubicBezTo>
                    <a:pt x="7261" y="9454"/>
                    <a:pt x="7220" y="9426"/>
                    <a:pt x="7211" y="9380"/>
                  </a:cubicBezTo>
                  <a:lnTo>
                    <a:pt x="7135" y="9001"/>
                  </a:lnTo>
                  <a:cubicBezTo>
                    <a:pt x="7132" y="8979"/>
                    <a:pt x="7135" y="8955"/>
                    <a:pt x="7147" y="8938"/>
                  </a:cubicBezTo>
                  <a:cubicBezTo>
                    <a:pt x="7157" y="8919"/>
                    <a:pt x="7172" y="8907"/>
                    <a:pt x="7192" y="8902"/>
                  </a:cubicBezTo>
                  <a:lnTo>
                    <a:pt x="7540" y="8823"/>
                  </a:lnTo>
                  <a:cubicBezTo>
                    <a:pt x="7580" y="8817"/>
                    <a:pt x="7620" y="8846"/>
                    <a:pt x="7629" y="8890"/>
                  </a:cubicBezTo>
                  <a:close/>
                  <a:moveTo>
                    <a:pt x="7476" y="8017"/>
                  </a:moveTo>
                  <a:lnTo>
                    <a:pt x="7550" y="8396"/>
                  </a:lnTo>
                  <a:cubicBezTo>
                    <a:pt x="7555" y="8418"/>
                    <a:pt x="7550" y="8442"/>
                    <a:pt x="7540" y="8459"/>
                  </a:cubicBezTo>
                  <a:cubicBezTo>
                    <a:pt x="7529" y="8478"/>
                    <a:pt x="7512" y="8492"/>
                    <a:pt x="7493" y="8495"/>
                  </a:cubicBezTo>
                  <a:lnTo>
                    <a:pt x="7147" y="8572"/>
                  </a:lnTo>
                  <a:cubicBezTo>
                    <a:pt x="7105" y="8581"/>
                    <a:pt x="7065" y="8552"/>
                    <a:pt x="7056" y="8507"/>
                  </a:cubicBezTo>
                  <a:lnTo>
                    <a:pt x="6982" y="8127"/>
                  </a:lnTo>
                  <a:cubicBezTo>
                    <a:pt x="6978" y="8106"/>
                    <a:pt x="6982" y="8081"/>
                    <a:pt x="6992" y="8064"/>
                  </a:cubicBezTo>
                  <a:cubicBezTo>
                    <a:pt x="7003" y="8046"/>
                    <a:pt x="7021" y="8034"/>
                    <a:pt x="7039" y="8028"/>
                  </a:cubicBezTo>
                  <a:lnTo>
                    <a:pt x="7386" y="7950"/>
                  </a:lnTo>
                  <a:cubicBezTo>
                    <a:pt x="7426" y="7944"/>
                    <a:pt x="7466" y="7973"/>
                    <a:pt x="7476" y="8017"/>
                  </a:cubicBezTo>
                  <a:close/>
                  <a:moveTo>
                    <a:pt x="7307" y="7092"/>
                  </a:moveTo>
                  <a:lnTo>
                    <a:pt x="7383" y="7472"/>
                  </a:lnTo>
                  <a:cubicBezTo>
                    <a:pt x="7386" y="7493"/>
                    <a:pt x="7383" y="7516"/>
                    <a:pt x="7371" y="7535"/>
                  </a:cubicBezTo>
                  <a:cubicBezTo>
                    <a:pt x="7361" y="7552"/>
                    <a:pt x="7344" y="7565"/>
                    <a:pt x="7326" y="7570"/>
                  </a:cubicBezTo>
                  <a:lnTo>
                    <a:pt x="6978" y="7648"/>
                  </a:lnTo>
                  <a:cubicBezTo>
                    <a:pt x="6936" y="7656"/>
                    <a:pt x="6897" y="7628"/>
                    <a:pt x="6889" y="7580"/>
                  </a:cubicBezTo>
                  <a:lnTo>
                    <a:pt x="6813" y="7201"/>
                  </a:lnTo>
                  <a:cubicBezTo>
                    <a:pt x="6810" y="7180"/>
                    <a:pt x="6813" y="7157"/>
                    <a:pt x="6824" y="7140"/>
                  </a:cubicBezTo>
                  <a:cubicBezTo>
                    <a:pt x="6834" y="7121"/>
                    <a:pt x="6853" y="7107"/>
                    <a:pt x="6870" y="7104"/>
                  </a:cubicBezTo>
                  <a:lnTo>
                    <a:pt x="7218" y="7026"/>
                  </a:lnTo>
                  <a:cubicBezTo>
                    <a:pt x="7257" y="7018"/>
                    <a:pt x="7298" y="7048"/>
                    <a:pt x="7307" y="7092"/>
                  </a:cubicBezTo>
                  <a:close/>
                  <a:moveTo>
                    <a:pt x="7148" y="6202"/>
                  </a:moveTo>
                  <a:lnTo>
                    <a:pt x="7222" y="6581"/>
                  </a:lnTo>
                  <a:cubicBezTo>
                    <a:pt x="7227" y="6603"/>
                    <a:pt x="7222" y="6626"/>
                    <a:pt x="7212" y="6643"/>
                  </a:cubicBezTo>
                  <a:cubicBezTo>
                    <a:pt x="7201" y="6661"/>
                    <a:pt x="7185" y="6674"/>
                    <a:pt x="7165" y="6679"/>
                  </a:cubicBezTo>
                  <a:lnTo>
                    <a:pt x="6819" y="6757"/>
                  </a:lnTo>
                  <a:cubicBezTo>
                    <a:pt x="6777" y="6766"/>
                    <a:pt x="6739" y="6737"/>
                    <a:pt x="6729" y="6691"/>
                  </a:cubicBezTo>
                  <a:lnTo>
                    <a:pt x="6654" y="6312"/>
                  </a:lnTo>
                  <a:cubicBezTo>
                    <a:pt x="6650" y="6291"/>
                    <a:pt x="6654" y="6268"/>
                    <a:pt x="6664" y="6249"/>
                  </a:cubicBezTo>
                  <a:cubicBezTo>
                    <a:pt x="6676" y="6232"/>
                    <a:pt x="6691" y="6219"/>
                    <a:pt x="6711" y="6213"/>
                  </a:cubicBezTo>
                  <a:lnTo>
                    <a:pt x="7058" y="6137"/>
                  </a:lnTo>
                  <a:cubicBezTo>
                    <a:pt x="7099" y="6126"/>
                    <a:pt x="7139" y="6156"/>
                    <a:pt x="7148" y="6202"/>
                  </a:cubicBezTo>
                  <a:close/>
                  <a:moveTo>
                    <a:pt x="7012" y="5443"/>
                  </a:moveTo>
                  <a:lnTo>
                    <a:pt x="7086" y="5823"/>
                  </a:lnTo>
                  <a:cubicBezTo>
                    <a:pt x="7091" y="5844"/>
                    <a:pt x="7086" y="5867"/>
                    <a:pt x="7076" y="5884"/>
                  </a:cubicBezTo>
                  <a:cubicBezTo>
                    <a:pt x="7065" y="5904"/>
                    <a:pt x="7049" y="5917"/>
                    <a:pt x="7029" y="5920"/>
                  </a:cubicBezTo>
                  <a:lnTo>
                    <a:pt x="6683" y="5997"/>
                  </a:lnTo>
                  <a:cubicBezTo>
                    <a:pt x="6641" y="6006"/>
                    <a:pt x="6603" y="5976"/>
                    <a:pt x="6593" y="5931"/>
                  </a:cubicBezTo>
                  <a:lnTo>
                    <a:pt x="6518" y="5552"/>
                  </a:lnTo>
                  <a:cubicBezTo>
                    <a:pt x="6514" y="5530"/>
                    <a:pt x="6518" y="5508"/>
                    <a:pt x="6527" y="5489"/>
                  </a:cubicBezTo>
                  <a:cubicBezTo>
                    <a:pt x="6538" y="5472"/>
                    <a:pt x="6555" y="5459"/>
                    <a:pt x="6574" y="5453"/>
                  </a:cubicBezTo>
                  <a:lnTo>
                    <a:pt x="6920" y="5374"/>
                  </a:lnTo>
                  <a:cubicBezTo>
                    <a:pt x="6963" y="5367"/>
                    <a:pt x="7003" y="5397"/>
                    <a:pt x="7012" y="5443"/>
                  </a:cubicBezTo>
                  <a:close/>
                  <a:moveTo>
                    <a:pt x="6853" y="4551"/>
                  </a:moveTo>
                  <a:lnTo>
                    <a:pt x="6928" y="4931"/>
                  </a:lnTo>
                  <a:cubicBezTo>
                    <a:pt x="6932" y="4952"/>
                    <a:pt x="6928" y="4975"/>
                    <a:pt x="6918" y="4994"/>
                  </a:cubicBezTo>
                  <a:cubicBezTo>
                    <a:pt x="6906" y="5014"/>
                    <a:pt x="6890" y="5025"/>
                    <a:pt x="6870" y="5029"/>
                  </a:cubicBezTo>
                  <a:lnTo>
                    <a:pt x="6524" y="5107"/>
                  </a:lnTo>
                  <a:cubicBezTo>
                    <a:pt x="6482" y="5115"/>
                    <a:pt x="6442" y="5087"/>
                    <a:pt x="6434" y="5039"/>
                  </a:cubicBezTo>
                  <a:lnTo>
                    <a:pt x="6359" y="4660"/>
                  </a:lnTo>
                  <a:cubicBezTo>
                    <a:pt x="6355" y="4639"/>
                    <a:pt x="6359" y="4616"/>
                    <a:pt x="6369" y="4599"/>
                  </a:cubicBezTo>
                  <a:cubicBezTo>
                    <a:pt x="6381" y="4580"/>
                    <a:pt x="6396" y="4567"/>
                    <a:pt x="6416" y="4563"/>
                  </a:cubicBezTo>
                  <a:lnTo>
                    <a:pt x="6763" y="4484"/>
                  </a:lnTo>
                  <a:cubicBezTo>
                    <a:pt x="6804" y="4478"/>
                    <a:pt x="6843" y="4507"/>
                    <a:pt x="6853" y="4551"/>
                  </a:cubicBezTo>
                  <a:close/>
                  <a:moveTo>
                    <a:pt x="6681" y="3665"/>
                  </a:moveTo>
                  <a:lnTo>
                    <a:pt x="6756" y="4045"/>
                  </a:lnTo>
                  <a:cubicBezTo>
                    <a:pt x="6760" y="4066"/>
                    <a:pt x="6756" y="4090"/>
                    <a:pt x="6747" y="4108"/>
                  </a:cubicBezTo>
                  <a:cubicBezTo>
                    <a:pt x="6736" y="4126"/>
                    <a:pt x="6719" y="4140"/>
                    <a:pt x="6699" y="4143"/>
                  </a:cubicBezTo>
                  <a:lnTo>
                    <a:pt x="6352" y="4222"/>
                  </a:lnTo>
                  <a:cubicBezTo>
                    <a:pt x="6312" y="4231"/>
                    <a:pt x="6270" y="4201"/>
                    <a:pt x="6262" y="4156"/>
                  </a:cubicBezTo>
                  <a:lnTo>
                    <a:pt x="6187" y="3777"/>
                  </a:lnTo>
                  <a:cubicBezTo>
                    <a:pt x="6183" y="3755"/>
                    <a:pt x="6187" y="3732"/>
                    <a:pt x="6197" y="3714"/>
                  </a:cubicBezTo>
                  <a:cubicBezTo>
                    <a:pt x="6209" y="3697"/>
                    <a:pt x="6225" y="3682"/>
                    <a:pt x="6245" y="3678"/>
                  </a:cubicBezTo>
                  <a:lnTo>
                    <a:pt x="6591" y="3601"/>
                  </a:lnTo>
                  <a:cubicBezTo>
                    <a:pt x="6633" y="3591"/>
                    <a:pt x="6674" y="3621"/>
                    <a:pt x="6681" y="3665"/>
                  </a:cubicBezTo>
                  <a:close/>
                  <a:moveTo>
                    <a:pt x="6527" y="2792"/>
                  </a:moveTo>
                  <a:lnTo>
                    <a:pt x="6603" y="3171"/>
                  </a:lnTo>
                  <a:cubicBezTo>
                    <a:pt x="6605" y="3193"/>
                    <a:pt x="6604" y="3217"/>
                    <a:pt x="6591" y="3234"/>
                  </a:cubicBezTo>
                  <a:cubicBezTo>
                    <a:pt x="6581" y="3253"/>
                    <a:pt x="6564" y="3264"/>
                    <a:pt x="6545" y="3270"/>
                  </a:cubicBezTo>
                  <a:lnTo>
                    <a:pt x="6197" y="3349"/>
                  </a:lnTo>
                  <a:cubicBezTo>
                    <a:pt x="6156" y="3357"/>
                    <a:pt x="6117" y="3327"/>
                    <a:pt x="6109" y="3283"/>
                  </a:cubicBezTo>
                  <a:lnTo>
                    <a:pt x="6033" y="2904"/>
                  </a:lnTo>
                  <a:cubicBezTo>
                    <a:pt x="6029" y="2882"/>
                    <a:pt x="6033" y="2859"/>
                    <a:pt x="6041" y="2841"/>
                  </a:cubicBezTo>
                  <a:cubicBezTo>
                    <a:pt x="6053" y="2821"/>
                    <a:pt x="6070" y="2809"/>
                    <a:pt x="6089" y="2805"/>
                  </a:cubicBezTo>
                  <a:lnTo>
                    <a:pt x="6435" y="2728"/>
                  </a:lnTo>
                  <a:cubicBezTo>
                    <a:pt x="6478" y="2718"/>
                    <a:pt x="6518" y="2748"/>
                    <a:pt x="6527" y="2792"/>
                  </a:cubicBezTo>
                  <a:close/>
                  <a:moveTo>
                    <a:pt x="6359" y="1866"/>
                  </a:moveTo>
                  <a:lnTo>
                    <a:pt x="6434" y="2245"/>
                  </a:lnTo>
                  <a:cubicBezTo>
                    <a:pt x="6438" y="2267"/>
                    <a:pt x="6434" y="2289"/>
                    <a:pt x="6424" y="2308"/>
                  </a:cubicBezTo>
                  <a:cubicBezTo>
                    <a:pt x="6412" y="2325"/>
                    <a:pt x="6395" y="2340"/>
                    <a:pt x="6376" y="2344"/>
                  </a:cubicBezTo>
                  <a:lnTo>
                    <a:pt x="6030" y="2420"/>
                  </a:lnTo>
                  <a:cubicBezTo>
                    <a:pt x="5988" y="2430"/>
                    <a:pt x="5948" y="2400"/>
                    <a:pt x="5940" y="2354"/>
                  </a:cubicBezTo>
                  <a:lnTo>
                    <a:pt x="5865" y="1975"/>
                  </a:lnTo>
                  <a:cubicBezTo>
                    <a:pt x="5861" y="1953"/>
                    <a:pt x="5865" y="1930"/>
                    <a:pt x="5875" y="1912"/>
                  </a:cubicBezTo>
                  <a:cubicBezTo>
                    <a:pt x="5887" y="1894"/>
                    <a:pt x="5903" y="1880"/>
                    <a:pt x="5923" y="1876"/>
                  </a:cubicBezTo>
                  <a:lnTo>
                    <a:pt x="6269" y="1800"/>
                  </a:lnTo>
                  <a:cubicBezTo>
                    <a:pt x="6311" y="1793"/>
                    <a:pt x="6349" y="1821"/>
                    <a:pt x="6359" y="1866"/>
                  </a:cubicBezTo>
                  <a:close/>
                  <a:moveTo>
                    <a:pt x="6275" y="1356"/>
                  </a:moveTo>
                  <a:cubicBezTo>
                    <a:pt x="6278" y="1378"/>
                    <a:pt x="6275" y="1401"/>
                    <a:pt x="6263" y="1418"/>
                  </a:cubicBezTo>
                  <a:cubicBezTo>
                    <a:pt x="6253" y="1436"/>
                    <a:pt x="6238" y="1449"/>
                    <a:pt x="6218" y="1453"/>
                  </a:cubicBezTo>
                  <a:lnTo>
                    <a:pt x="5870" y="1532"/>
                  </a:lnTo>
                  <a:cubicBezTo>
                    <a:pt x="5830" y="1541"/>
                    <a:pt x="5789" y="1512"/>
                    <a:pt x="5781" y="1466"/>
                  </a:cubicBezTo>
                  <a:lnTo>
                    <a:pt x="5705" y="1087"/>
                  </a:lnTo>
                  <a:cubicBezTo>
                    <a:pt x="5702" y="1066"/>
                    <a:pt x="5705" y="1043"/>
                    <a:pt x="5716" y="1024"/>
                  </a:cubicBezTo>
                  <a:cubicBezTo>
                    <a:pt x="5726" y="1007"/>
                    <a:pt x="5742" y="993"/>
                    <a:pt x="5762" y="988"/>
                  </a:cubicBezTo>
                  <a:lnTo>
                    <a:pt x="6110" y="912"/>
                  </a:lnTo>
                  <a:cubicBezTo>
                    <a:pt x="6150" y="902"/>
                    <a:pt x="6190" y="931"/>
                    <a:pt x="619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5556525" y="4079800"/>
              <a:ext cx="119125" cy="162125"/>
            </a:xfrm>
            <a:custGeom>
              <a:avLst/>
              <a:gdLst/>
              <a:ahLst/>
              <a:cxnLst/>
              <a:rect l="l" t="t" r="r" b="b"/>
              <a:pathLst>
                <a:path w="4765" h="6485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5" y="581"/>
                  </a:lnTo>
                  <a:cubicBezTo>
                    <a:pt x="301" y="614"/>
                    <a:pt x="173" y="740"/>
                    <a:pt x="96" y="929"/>
                  </a:cubicBezTo>
                  <a:cubicBezTo>
                    <a:pt x="19" y="1118"/>
                    <a:pt x="0" y="1359"/>
                    <a:pt x="46" y="1595"/>
                  </a:cubicBezTo>
                  <a:lnTo>
                    <a:pt x="823" y="5705"/>
                  </a:lnTo>
                  <a:cubicBezTo>
                    <a:pt x="910" y="6157"/>
                    <a:pt x="1198" y="6484"/>
                    <a:pt x="1491" y="6484"/>
                  </a:cubicBezTo>
                  <a:cubicBezTo>
                    <a:pt x="1518" y="6484"/>
                    <a:pt x="1544" y="6482"/>
                    <a:pt x="1570" y="6476"/>
                  </a:cubicBezTo>
                  <a:lnTo>
                    <a:pt x="4310" y="5904"/>
                  </a:lnTo>
                  <a:cubicBezTo>
                    <a:pt x="4464" y="5871"/>
                    <a:pt x="4592" y="5746"/>
                    <a:pt x="4670" y="5556"/>
                  </a:cubicBezTo>
                  <a:cubicBezTo>
                    <a:pt x="4747" y="5367"/>
                    <a:pt x="4764" y="5126"/>
                    <a:pt x="4720" y="4892"/>
                  </a:cubicBezTo>
                  <a:lnTo>
                    <a:pt x="3941" y="780"/>
                  </a:lnTo>
                  <a:cubicBezTo>
                    <a:pt x="3856" y="329"/>
                    <a:pt x="3566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5526550" y="3913850"/>
              <a:ext cx="119175" cy="162100"/>
            </a:xfrm>
            <a:custGeom>
              <a:avLst/>
              <a:gdLst/>
              <a:ahLst/>
              <a:cxnLst/>
              <a:rect l="l" t="t" r="r" b="b"/>
              <a:pathLst>
                <a:path w="4767" h="6484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6" y="581"/>
                  </a:lnTo>
                  <a:cubicBezTo>
                    <a:pt x="301" y="614"/>
                    <a:pt x="173" y="739"/>
                    <a:pt x="95" y="928"/>
                  </a:cubicBezTo>
                  <a:cubicBezTo>
                    <a:pt x="19" y="1118"/>
                    <a:pt x="1" y="1357"/>
                    <a:pt x="45" y="1593"/>
                  </a:cubicBezTo>
                  <a:lnTo>
                    <a:pt x="824" y="5705"/>
                  </a:lnTo>
                  <a:cubicBezTo>
                    <a:pt x="909" y="6155"/>
                    <a:pt x="1198" y="6483"/>
                    <a:pt x="1492" y="6483"/>
                  </a:cubicBezTo>
                  <a:cubicBezTo>
                    <a:pt x="1519" y="6483"/>
                    <a:pt x="1546" y="6480"/>
                    <a:pt x="1573" y="6475"/>
                  </a:cubicBezTo>
                  <a:lnTo>
                    <a:pt x="4311" y="5902"/>
                  </a:lnTo>
                  <a:cubicBezTo>
                    <a:pt x="4466" y="5871"/>
                    <a:pt x="4595" y="5745"/>
                    <a:pt x="4672" y="5556"/>
                  </a:cubicBezTo>
                  <a:cubicBezTo>
                    <a:pt x="4748" y="5365"/>
                    <a:pt x="4766" y="5126"/>
                    <a:pt x="4722" y="4890"/>
                  </a:cubicBezTo>
                  <a:lnTo>
                    <a:pt x="3943" y="780"/>
                  </a:lnTo>
                  <a:cubicBezTo>
                    <a:pt x="3858" y="328"/>
                    <a:pt x="356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5496425" y="3749850"/>
              <a:ext cx="119100" cy="162100"/>
            </a:xfrm>
            <a:custGeom>
              <a:avLst/>
              <a:gdLst/>
              <a:ahLst/>
              <a:cxnLst/>
              <a:rect l="l" t="t" r="r" b="b"/>
              <a:pathLst>
                <a:path w="4764" h="6484" extrusionOk="0">
                  <a:moveTo>
                    <a:pt x="3275" y="1"/>
                  </a:moveTo>
                  <a:cubicBezTo>
                    <a:pt x="3248" y="1"/>
                    <a:pt x="3221" y="4"/>
                    <a:pt x="3194" y="9"/>
                  </a:cubicBezTo>
                  <a:lnTo>
                    <a:pt x="454" y="582"/>
                  </a:lnTo>
                  <a:cubicBezTo>
                    <a:pt x="301" y="613"/>
                    <a:pt x="172" y="739"/>
                    <a:pt x="95" y="928"/>
                  </a:cubicBezTo>
                  <a:cubicBezTo>
                    <a:pt x="18" y="1119"/>
                    <a:pt x="0" y="1358"/>
                    <a:pt x="45" y="1594"/>
                  </a:cubicBezTo>
                  <a:lnTo>
                    <a:pt x="824" y="5704"/>
                  </a:lnTo>
                  <a:cubicBezTo>
                    <a:pt x="909" y="6156"/>
                    <a:pt x="1197" y="6484"/>
                    <a:pt x="1490" y="6484"/>
                  </a:cubicBezTo>
                  <a:cubicBezTo>
                    <a:pt x="1517" y="6484"/>
                    <a:pt x="1543" y="6481"/>
                    <a:pt x="1569" y="6476"/>
                  </a:cubicBezTo>
                  <a:lnTo>
                    <a:pt x="4309" y="5903"/>
                  </a:lnTo>
                  <a:cubicBezTo>
                    <a:pt x="4463" y="5870"/>
                    <a:pt x="4591" y="5745"/>
                    <a:pt x="4669" y="5556"/>
                  </a:cubicBezTo>
                  <a:cubicBezTo>
                    <a:pt x="4746" y="5366"/>
                    <a:pt x="4763" y="5127"/>
                    <a:pt x="4719" y="4891"/>
                  </a:cubicBezTo>
                  <a:lnTo>
                    <a:pt x="3941" y="779"/>
                  </a:lnTo>
                  <a:cubicBezTo>
                    <a:pt x="3856" y="329"/>
                    <a:pt x="3569" y="1"/>
                    <a:pt x="3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28"/>
          <p:cNvGrpSpPr/>
          <p:nvPr/>
        </p:nvGrpSpPr>
        <p:grpSpPr>
          <a:xfrm>
            <a:off x="7812825" y="1519863"/>
            <a:ext cx="164400" cy="515125"/>
            <a:chOff x="5791250" y="3025900"/>
            <a:chExt cx="164400" cy="515125"/>
          </a:xfrm>
        </p:grpSpPr>
        <p:sp>
          <p:nvSpPr>
            <p:cNvPr id="621" name="Google Shape;621;p28"/>
            <p:cNvSpPr/>
            <p:nvPr/>
          </p:nvSpPr>
          <p:spPr>
            <a:xfrm>
              <a:off x="5791250" y="3025925"/>
              <a:ext cx="164250" cy="515050"/>
            </a:xfrm>
            <a:custGeom>
              <a:avLst/>
              <a:gdLst/>
              <a:ahLst/>
              <a:cxnLst/>
              <a:rect l="l" t="t" r="r" b="b"/>
              <a:pathLst>
                <a:path w="6570" h="20602" extrusionOk="0">
                  <a:moveTo>
                    <a:pt x="739" y="367"/>
                  </a:moveTo>
                  <a:cubicBezTo>
                    <a:pt x="740" y="367"/>
                    <a:pt x="742" y="367"/>
                    <a:pt x="743" y="367"/>
                  </a:cubicBezTo>
                  <a:lnTo>
                    <a:pt x="1091" y="392"/>
                  </a:lnTo>
                  <a:cubicBezTo>
                    <a:pt x="1110" y="392"/>
                    <a:pt x="1130" y="403"/>
                    <a:pt x="1143" y="419"/>
                  </a:cubicBezTo>
                  <a:cubicBezTo>
                    <a:pt x="1156" y="436"/>
                    <a:pt x="1163" y="457"/>
                    <a:pt x="1163" y="479"/>
                  </a:cubicBezTo>
                  <a:lnTo>
                    <a:pt x="1151" y="855"/>
                  </a:lnTo>
                  <a:cubicBezTo>
                    <a:pt x="1151" y="900"/>
                    <a:pt x="1118" y="933"/>
                    <a:pt x="1079" y="933"/>
                  </a:cubicBezTo>
                  <a:cubicBezTo>
                    <a:pt x="1079" y="933"/>
                    <a:pt x="1078" y="933"/>
                    <a:pt x="1077" y="933"/>
                  </a:cubicBezTo>
                  <a:lnTo>
                    <a:pt x="729" y="908"/>
                  </a:lnTo>
                  <a:cubicBezTo>
                    <a:pt x="709" y="908"/>
                    <a:pt x="690" y="897"/>
                    <a:pt x="678" y="881"/>
                  </a:cubicBezTo>
                  <a:cubicBezTo>
                    <a:pt x="665" y="865"/>
                    <a:pt x="658" y="844"/>
                    <a:pt x="658" y="822"/>
                  </a:cubicBezTo>
                  <a:lnTo>
                    <a:pt x="669" y="444"/>
                  </a:lnTo>
                  <a:cubicBezTo>
                    <a:pt x="669" y="402"/>
                    <a:pt x="699" y="367"/>
                    <a:pt x="739" y="367"/>
                  </a:cubicBezTo>
                  <a:close/>
                  <a:moveTo>
                    <a:pt x="5894" y="632"/>
                  </a:moveTo>
                  <a:cubicBezTo>
                    <a:pt x="5895" y="632"/>
                    <a:pt x="5896" y="632"/>
                    <a:pt x="5897" y="632"/>
                  </a:cubicBezTo>
                  <a:lnTo>
                    <a:pt x="6246" y="658"/>
                  </a:lnTo>
                  <a:cubicBezTo>
                    <a:pt x="6266" y="659"/>
                    <a:pt x="6283" y="669"/>
                    <a:pt x="6298" y="686"/>
                  </a:cubicBezTo>
                  <a:cubicBezTo>
                    <a:pt x="6311" y="702"/>
                    <a:pt x="6318" y="724"/>
                    <a:pt x="6318" y="745"/>
                  </a:cubicBezTo>
                  <a:lnTo>
                    <a:pt x="6305" y="1120"/>
                  </a:lnTo>
                  <a:cubicBezTo>
                    <a:pt x="6305" y="1163"/>
                    <a:pt x="6274" y="1198"/>
                    <a:pt x="6236" y="1198"/>
                  </a:cubicBezTo>
                  <a:cubicBezTo>
                    <a:pt x="6234" y="1198"/>
                    <a:pt x="6231" y="1198"/>
                    <a:pt x="6229" y="1197"/>
                  </a:cubicBezTo>
                  <a:lnTo>
                    <a:pt x="5881" y="1173"/>
                  </a:lnTo>
                  <a:cubicBezTo>
                    <a:pt x="5863" y="1173"/>
                    <a:pt x="5844" y="1162"/>
                    <a:pt x="5831" y="1146"/>
                  </a:cubicBezTo>
                  <a:cubicBezTo>
                    <a:pt x="5818" y="1130"/>
                    <a:pt x="5811" y="1109"/>
                    <a:pt x="5811" y="1087"/>
                  </a:cubicBezTo>
                  <a:lnTo>
                    <a:pt x="5821" y="709"/>
                  </a:lnTo>
                  <a:cubicBezTo>
                    <a:pt x="5821" y="666"/>
                    <a:pt x="5854" y="632"/>
                    <a:pt x="5894" y="632"/>
                  </a:cubicBezTo>
                  <a:close/>
                  <a:moveTo>
                    <a:pt x="730" y="1233"/>
                  </a:moveTo>
                  <a:cubicBezTo>
                    <a:pt x="732" y="1233"/>
                    <a:pt x="733" y="1233"/>
                    <a:pt x="735" y="1233"/>
                  </a:cubicBezTo>
                  <a:lnTo>
                    <a:pt x="1081" y="1259"/>
                  </a:lnTo>
                  <a:cubicBezTo>
                    <a:pt x="1101" y="1259"/>
                    <a:pt x="1121" y="1269"/>
                    <a:pt x="1134" y="1285"/>
                  </a:cubicBezTo>
                  <a:cubicBezTo>
                    <a:pt x="1146" y="1302"/>
                    <a:pt x="1153" y="1323"/>
                    <a:pt x="1153" y="1345"/>
                  </a:cubicBezTo>
                  <a:lnTo>
                    <a:pt x="1143" y="1721"/>
                  </a:lnTo>
                  <a:cubicBezTo>
                    <a:pt x="1143" y="1765"/>
                    <a:pt x="1112" y="1799"/>
                    <a:pt x="1074" y="1799"/>
                  </a:cubicBezTo>
                  <a:cubicBezTo>
                    <a:pt x="1071" y="1799"/>
                    <a:pt x="1069" y="1799"/>
                    <a:pt x="1067" y="1799"/>
                  </a:cubicBezTo>
                  <a:lnTo>
                    <a:pt x="721" y="1774"/>
                  </a:lnTo>
                  <a:cubicBezTo>
                    <a:pt x="700" y="1774"/>
                    <a:pt x="680" y="1763"/>
                    <a:pt x="669" y="1747"/>
                  </a:cubicBezTo>
                  <a:cubicBezTo>
                    <a:pt x="656" y="1731"/>
                    <a:pt x="649" y="1710"/>
                    <a:pt x="649" y="1688"/>
                  </a:cubicBezTo>
                  <a:lnTo>
                    <a:pt x="659" y="1311"/>
                  </a:lnTo>
                  <a:cubicBezTo>
                    <a:pt x="659" y="1268"/>
                    <a:pt x="691" y="1233"/>
                    <a:pt x="730" y="1233"/>
                  </a:cubicBezTo>
                  <a:close/>
                  <a:moveTo>
                    <a:pt x="5887" y="1499"/>
                  </a:moveTo>
                  <a:cubicBezTo>
                    <a:pt x="5888" y="1499"/>
                    <a:pt x="5890" y="1499"/>
                    <a:pt x="5891" y="1500"/>
                  </a:cubicBezTo>
                  <a:lnTo>
                    <a:pt x="6239" y="1525"/>
                  </a:lnTo>
                  <a:cubicBezTo>
                    <a:pt x="6259" y="1525"/>
                    <a:pt x="6278" y="1535"/>
                    <a:pt x="6291" y="1552"/>
                  </a:cubicBezTo>
                  <a:cubicBezTo>
                    <a:pt x="6304" y="1568"/>
                    <a:pt x="6311" y="1590"/>
                    <a:pt x="6311" y="1611"/>
                  </a:cubicBezTo>
                  <a:lnTo>
                    <a:pt x="6299" y="1989"/>
                  </a:lnTo>
                  <a:cubicBezTo>
                    <a:pt x="6299" y="2031"/>
                    <a:pt x="6269" y="2065"/>
                    <a:pt x="6231" y="2065"/>
                  </a:cubicBezTo>
                  <a:cubicBezTo>
                    <a:pt x="6229" y="2065"/>
                    <a:pt x="6227" y="2065"/>
                    <a:pt x="6225" y="2065"/>
                  </a:cubicBezTo>
                  <a:lnTo>
                    <a:pt x="5877" y="2041"/>
                  </a:lnTo>
                  <a:cubicBezTo>
                    <a:pt x="5857" y="2041"/>
                    <a:pt x="5838" y="2029"/>
                    <a:pt x="5825" y="2013"/>
                  </a:cubicBezTo>
                  <a:cubicBezTo>
                    <a:pt x="5812" y="1998"/>
                    <a:pt x="5805" y="1976"/>
                    <a:pt x="5805" y="1955"/>
                  </a:cubicBezTo>
                  <a:lnTo>
                    <a:pt x="5817" y="1577"/>
                  </a:lnTo>
                  <a:cubicBezTo>
                    <a:pt x="5818" y="1534"/>
                    <a:pt x="5849" y="1499"/>
                    <a:pt x="5887" y="1499"/>
                  </a:cubicBezTo>
                  <a:close/>
                  <a:moveTo>
                    <a:pt x="715" y="2155"/>
                  </a:moveTo>
                  <a:cubicBezTo>
                    <a:pt x="717" y="2155"/>
                    <a:pt x="720" y="2155"/>
                    <a:pt x="722" y="2155"/>
                  </a:cubicBezTo>
                  <a:lnTo>
                    <a:pt x="1070" y="2180"/>
                  </a:lnTo>
                  <a:cubicBezTo>
                    <a:pt x="1088" y="2180"/>
                    <a:pt x="1108" y="2191"/>
                    <a:pt x="1121" y="2207"/>
                  </a:cubicBezTo>
                  <a:cubicBezTo>
                    <a:pt x="1134" y="2222"/>
                    <a:pt x="1141" y="2244"/>
                    <a:pt x="1141" y="2265"/>
                  </a:cubicBezTo>
                  <a:lnTo>
                    <a:pt x="1130" y="2645"/>
                  </a:lnTo>
                  <a:cubicBezTo>
                    <a:pt x="1130" y="2688"/>
                    <a:pt x="1099" y="2722"/>
                    <a:pt x="1062" y="2722"/>
                  </a:cubicBezTo>
                  <a:cubicBezTo>
                    <a:pt x="1060" y="2722"/>
                    <a:pt x="1058" y="2722"/>
                    <a:pt x="1056" y="2722"/>
                  </a:cubicBezTo>
                  <a:lnTo>
                    <a:pt x="708" y="2698"/>
                  </a:lnTo>
                  <a:cubicBezTo>
                    <a:pt x="688" y="2695"/>
                    <a:pt x="669" y="2685"/>
                    <a:pt x="656" y="2669"/>
                  </a:cubicBezTo>
                  <a:cubicBezTo>
                    <a:pt x="643" y="2652"/>
                    <a:pt x="636" y="2630"/>
                    <a:pt x="636" y="2609"/>
                  </a:cubicBezTo>
                  <a:lnTo>
                    <a:pt x="648" y="2232"/>
                  </a:lnTo>
                  <a:cubicBezTo>
                    <a:pt x="648" y="2189"/>
                    <a:pt x="677" y="2155"/>
                    <a:pt x="715" y="2155"/>
                  </a:cubicBezTo>
                  <a:close/>
                  <a:moveTo>
                    <a:pt x="5874" y="2421"/>
                  </a:moveTo>
                  <a:cubicBezTo>
                    <a:pt x="5875" y="2421"/>
                    <a:pt x="5876" y="2421"/>
                    <a:pt x="5877" y="2421"/>
                  </a:cubicBezTo>
                  <a:lnTo>
                    <a:pt x="6225" y="2447"/>
                  </a:lnTo>
                  <a:cubicBezTo>
                    <a:pt x="6245" y="2449"/>
                    <a:pt x="6263" y="2457"/>
                    <a:pt x="6276" y="2473"/>
                  </a:cubicBezTo>
                  <a:cubicBezTo>
                    <a:pt x="6289" y="2490"/>
                    <a:pt x="6296" y="2512"/>
                    <a:pt x="6296" y="2533"/>
                  </a:cubicBezTo>
                  <a:lnTo>
                    <a:pt x="6285" y="2910"/>
                  </a:lnTo>
                  <a:cubicBezTo>
                    <a:pt x="6285" y="2953"/>
                    <a:pt x="6254" y="2987"/>
                    <a:pt x="6217" y="2987"/>
                  </a:cubicBezTo>
                  <a:cubicBezTo>
                    <a:pt x="6215" y="2987"/>
                    <a:pt x="6213" y="2987"/>
                    <a:pt x="6210" y="2987"/>
                  </a:cubicBezTo>
                  <a:lnTo>
                    <a:pt x="5861" y="2963"/>
                  </a:lnTo>
                  <a:cubicBezTo>
                    <a:pt x="5844" y="2963"/>
                    <a:pt x="5824" y="2951"/>
                    <a:pt x="5811" y="2935"/>
                  </a:cubicBezTo>
                  <a:cubicBezTo>
                    <a:pt x="5798" y="2920"/>
                    <a:pt x="5791" y="2898"/>
                    <a:pt x="5791" y="2877"/>
                  </a:cubicBezTo>
                  <a:lnTo>
                    <a:pt x="5802" y="2499"/>
                  </a:lnTo>
                  <a:cubicBezTo>
                    <a:pt x="5802" y="2455"/>
                    <a:pt x="5835" y="2421"/>
                    <a:pt x="5874" y="2421"/>
                  </a:cubicBezTo>
                  <a:close/>
                  <a:moveTo>
                    <a:pt x="707" y="3037"/>
                  </a:moveTo>
                  <a:cubicBezTo>
                    <a:pt x="709" y="3037"/>
                    <a:pt x="710" y="3037"/>
                    <a:pt x="712" y="3037"/>
                  </a:cubicBezTo>
                  <a:lnTo>
                    <a:pt x="1058" y="3061"/>
                  </a:lnTo>
                  <a:cubicBezTo>
                    <a:pt x="1078" y="3064"/>
                    <a:pt x="1096" y="3074"/>
                    <a:pt x="1110" y="3091"/>
                  </a:cubicBezTo>
                  <a:cubicBezTo>
                    <a:pt x="1123" y="3107"/>
                    <a:pt x="1130" y="3129"/>
                    <a:pt x="1130" y="3150"/>
                  </a:cubicBezTo>
                  <a:lnTo>
                    <a:pt x="1120" y="3525"/>
                  </a:lnTo>
                  <a:cubicBezTo>
                    <a:pt x="1120" y="3568"/>
                    <a:pt x="1089" y="3603"/>
                    <a:pt x="1051" y="3603"/>
                  </a:cubicBezTo>
                  <a:cubicBezTo>
                    <a:pt x="1049" y="3603"/>
                    <a:pt x="1046" y="3603"/>
                    <a:pt x="1044" y="3602"/>
                  </a:cubicBezTo>
                  <a:lnTo>
                    <a:pt x="698" y="3578"/>
                  </a:lnTo>
                  <a:cubicBezTo>
                    <a:pt x="678" y="3578"/>
                    <a:pt x="659" y="3567"/>
                    <a:pt x="645" y="3551"/>
                  </a:cubicBezTo>
                  <a:cubicBezTo>
                    <a:pt x="632" y="3535"/>
                    <a:pt x="626" y="3514"/>
                    <a:pt x="626" y="3492"/>
                  </a:cubicBezTo>
                  <a:lnTo>
                    <a:pt x="636" y="3114"/>
                  </a:lnTo>
                  <a:cubicBezTo>
                    <a:pt x="636" y="3069"/>
                    <a:pt x="668" y="3037"/>
                    <a:pt x="707" y="3037"/>
                  </a:cubicBezTo>
                  <a:close/>
                  <a:moveTo>
                    <a:pt x="5866" y="3303"/>
                  </a:moveTo>
                  <a:cubicBezTo>
                    <a:pt x="5867" y="3303"/>
                    <a:pt x="5867" y="3303"/>
                    <a:pt x="5868" y="3303"/>
                  </a:cubicBezTo>
                  <a:lnTo>
                    <a:pt x="6216" y="3329"/>
                  </a:lnTo>
                  <a:cubicBezTo>
                    <a:pt x="6235" y="3330"/>
                    <a:pt x="6255" y="3342"/>
                    <a:pt x="6268" y="3358"/>
                  </a:cubicBezTo>
                  <a:cubicBezTo>
                    <a:pt x="6282" y="3373"/>
                    <a:pt x="6288" y="3395"/>
                    <a:pt x="6288" y="3416"/>
                  </a:cubicBezTo>
                  <a:lnTo>
                    <a:pt x="6275" y="3794"/>
                  </a:lnTo>
                  <a:cubicBezTo>
                    <a:pt x="6275" y="3837"/>
                    <a:pt x="6243" y="3872"/>
                    <a:pt x="6204" y="3872"/>
                  </a:cubicBezTo>
                  <a:cubicBezTo>
                    <a:pt x="6202" y="3872"/>
                    <a:pt x="6201" y="3872"/>
                    <a:pt x="6199" y="3872"/>
                  </a:cubicBezTo>
                  <a:lnTo>
                    <a:pt x="5853" y="3846"/>
                  </a:lnTo>
                  <a:cubicBezTo>
                    <a:pt x="5833" y="3844"/>
                    <a:pt x="5815" y="3833"/>
                    <a:pt x="5801" y="3817"/>
                  </a:cubicBezTo>
                  <a:cubicBezTo>
                    <a:pt x="5788" y="3801"/>
                    <a:pt x="5781" y="3780"/>
                    <a:pt x="5781" y="3758"/>
                  </a:cubicBezTo>
                  <a:lnTo>
                    <a:pt x="5791" y="3381"/>
                  </a:lnTo>
                  <a:cubicBezTo>
                    <a:pt x="5794" y="3337"/>
                    <a:pt x="5825" y="3303"/>
                    <a:pt x="5866" y="3303"/>
                  </a:cubicBezTo>
                  <a:close/>
                  <a:moveTo>
                    <a:pt x="683" y="3921"/>
                  </a:moveTo>
                  <a:cubicBezTo>
                    <a:pt x="686" y="3921"/>
                    <a:pt x="688" y="3921"/>
                    <a:pt x="690" y="3922"/>
                  </a:cubicBezTo>
                  <a:lnTo>
                    <a:pt x="1037" y="3946"/>
                  </a:lnTo>
                  <a:cubicBezTo>
                    <a:pt x="1057" y="3947"/>
                    <a:pt x="1074" y="3957"/>
                    <a:pt x="1088" y="3973"/>
                  </a:cubicBezTo>
                  <a:cubicBezTo>
                    <a:pt x="1101" y="3989"/>
                    <a:pt x="1108" y="4010"/>
                    <a:pt x="1108" y="4032"/>
                  </a:cubicBezTo>
                  <a:lnTo>
                    <a:pt x="1100" y="4411"/>
                  </a:lnTo>
                  <a:cubicBezTo>
                    <a:pt x="1100" y="4454"/>
                    <a:pt x="1068" y="4489"/>
                    <a:pt x="1029" y="4489"/>
                  </a:cubicBezTo>
                  <a:cubicBezTo>
                    <a:pt x="1027" y="4489"/>
                    <a:pt x="1026" y="4489"/>
                    <a:pt x="1024" y="4489"/>
                  </a:cubicBezTo>
                  <a:lnTo>
                    <a:pt x="676" y="4463"/>
                  </a:lnTo>
                  <a:cubicBezTo>
                    <a:pt x="656" y="4461"/>
                    <a:pt x="636" y="4451"/>
                    <a:pt x="623" y="4434"/>
                  </a:cubicBezTo>
                  <a:cubicBezTo>
                    <a:pt x="612" y="4418"/>
                    <a:pt x="602" y="4397"/>
                    <a:pt x="605" y="4375"/>
                  </a:cubicBezTo>
                  <a:lnTo>
                    <a:pt x="615" y="3998"/>
                  </a:lnTo>
                  <a:cubicBezTo>
                    <a:pt x="615" y="3954"/>
                    <a:pt x="645" y="3921"/>
                    <a:pt x="683" y="3921"/>
                  </a:cubicBezTo>
                  <a:close/>
                  <a:moveTo>
                    <a:pt x="5841" y="4189"/>
                  </a:moveTo>
                  <a:cubicBezTo>
                    <a:pt x="5842" y="4189"/>
                    <a:pt x="5844" y="4189"/>
                    <a:pt x="5845" y="4189"/>
                  </a:cubicBezTo>
                  <a:lnTo>
                    <a:pt x="6195" y="4212"/>
                  </a:lnTo>
                  <a:cubicBezTo>
                    <a:pt x="6212" y="4215"/>
                    <a:pt x="6232" y="4225"/>
                    <a:pt x="6245" y="4241"/>
                  </a:cubicBezTo>
                  <a:cubicBezTo>
                    <a:pt x="6256" y="4258"/>
                    <a:pt x="6263" y="4280"/>
                    <a:pt x="6263" y="4301"/>
                  </a:cubicBezTo>
                  <a:lnTo>
                    <a:pt x="6253" y="4678"/>
                  </a:lnTo>
                  <a:cubicBezTo>
                    <a:pt x="6253" y="4721"/>
                    <a:pt x="6223" y="4755"/>
                    <a:pt x="6184" y="4755"/>
                  </a:cubicBezTo>
                  <a:cubicBezTo>
                    <a:pt x="6182" y="4755"/>
                    <a:pt x="6180" y="4755"/>
                    <a:pt x="6178" y="4755"/>
                  </a:cubicBezTo>
                  <a:lnTo>
                    <a:pt x="5831" y="4730"/>
                  </a:lnTo>
                  <a:cubicBezTo>
                    <a:pt x="5811" y="4730"/>
                    <a:pt x="5791" y="4719"/>
                    <a:pt x="5780" y="4703"/>
                  </a:cubicBezTo>
                  <a:cubicBezTo>
                    <a:pt x="5767" y="4688"/>
                    <a:pt x="5760" y="4666"/>
                    <a:pt x="5760" y="4645"/>
                  </a:cubicBezTo>
                  <a:lnTo>
                    <a:pt x="5770" y="4267"/>
                  </a:lnTo>
                  <a:cubicBezTo>
                    <a:pt x="5770" y="4224"/>
                    <a:pt x="5801" y="4189"/>
                    <a:pt x="5841" y="4189"/>
                  </a:cubicBezTo>
                  <a:close/>
                  <a:moveTo>
                    <a:pt x="676" y="4789"/>
                  </a:moveTo>
                  <a:cubicBezTo>
                    <a:pt x="677" y="4789"/>
                    <a:pt x="678" y="4789"/>
                    <a:pt x="679" y="4789"/>
                  </a:cubicBezTo>
                  <a:lnTo>
                    <a:pt x="1027" y="4814"/>
                  </a:lnTo>
                  <a:cubicBezTo>
                    <a:pt x="1045" y="4814"/>
                    <a:pt x="1066" y="4825"/>
                    <a:pt x="1078" y="4841"/>
                  </a:cubicBezTo>
                  <a:cubicBezTo>
                    <a:pt x="1091" y="4856"/>
                    <a:pt x="1098" y="4878"/>
                    <a:pt x="1098" y="4899"/>
                  </a:cubicBezTo>
                  <a:lnTo>
                    <a:pt x="1087" y="5277"/>
                  </a:lnTo>
                  <a:cubicBezTo>
                    <a:pt x="1087" y="5321"/>
                    <a:pt x="1054" y="5355"/>
                    <a:pt x="1015" y="5355"/>
                  </a:cubicBezTo>
                  <a:cubicBezTo>
                    <a:pt x="1014" y="5355"/>
                    <a:pt x="1013" y="5355"/>
                    <a:pt x="1013" y="5355"/>
                  </a:cubicBezTo>
                  <a:lnTo>
                    <a:pt x="665" y="5329"/>
                  </a:lnTo>
                  <a:cubicBezTo>
                    <a:pt x="645" y="5329"/>
                    <a:pt x="626" y="5319"/>
                    <a:pt x="613" y="5303"/>
                  </a:cubicBezTo>
                  <a:cubicBezTo>
                    <a:pt x="600" y="5286"/>
                    <a:pt x="593" y="5264"/>
                    <a:pt x="593" y="5243"/>
                  </a:cubicBezTo>
                  <a:lnTo>
                    <a:pt x="605" y="4866"/>
                  </a:lnTo>
                  <a:cubicBezTo>
                    <a:pt x="605" y="4822"/>
                    <a:pt x="636" y="4789"/>
                    <a:pt x="676" y="4789"/>
                  </a:cubicBezTo>
                  <a:close/>
                  <a:moveTo>
                    <a:pt x="5832" y="5055"/>
                  </a:moveTo>
                  <a:cubicBezTo>
                    <a:pt x="5834" y="5055"/>
                    <a:pt x="5835" y="5055"/>
                    <a:pt x="5837" y="5055"/>
                  </a:cubicBezTo>
                  <a:lnTo>
                    <a:pt x="6183" y="5081"/>
                  </a:lnTo>
                  <a:cubicBezTo>
                    <a:pt x="6203" y="5081"/>
                    <a:pt x="6222" y="5091"/>
                    <a:pt x="6235" y="5107"/>
                  </a:cubicBezTo>
                  <a:cubicBezTo>
                    <a:pt x="6248" y="5124"/>
                    <a:pt x="6255" y="5146"/>
                    <a:pt x="6255" y="5167"/>
                  </a:cubicBezTo>
                  <a:lnTo>
                    <a:pt x="6246" y="5544"/>
                  </a:lnTo>
                  <a:cubicBezTo>
                    <a:pt x="6246" y="5588"/>
                    <a:pt x="6213" y="5621"/>
                    <a:pt x="6173" y="5621"/>
                  </a:cubicBezTo>
                  <a:cubicBezTo>
                    <a:pt x="6172" y="5621"/>
                    <a:pt x="6171" y="5621"/>
                    <a:pt x="6170" y="5621"/>
                  </a:cubicBezTo>
                  <a:lnTo>
                    <a:pt x="5821" y="5597"/>
                  </a:lnTo>
                  <a:cubicBezTo>
                    <a:pt x="5802" y="5597"/>
                    <a:pt x="5782" y="5585"/>
                    <a:pt x="5770" y="5569"/>
                  </a:cubicBezTo>
                  <a:cubicBezTo>
                    <a:pt x="5757" y="5554"/>
                    <a:pt x="5750" y="5532"/>
                    <a:pt x="5750" y="5511"/>
                  </a:cubicBezTo>
                  <a:lnTo>
                    <a:pt x="5761" y="5133"/>
                  </a:lnTo>
                  <a:cubicBezTo>
                    <a:pt x="5761" y="5090"/>
                    <a:pt x="5793" y="5055"/>
                    <a:pt x="5832" y="5055"/>
                  </a:cubicBezTo>
                  <a:close/>
                  <a:moveTo>
                    <a:pt x="662" y="5707"/>
                  </a:moveTo>
                  <a:cubicBezTo>
                    <a:pt x="663" y="5707"/>
                    <a:pt x="665" y="5707"/>
                    <a:pt x="666" y="5707"/>
                  </a:cubicBezTo>
                  <a:lnTo>
                    <a:pt x="1014" y="5731"/>
                  </a:lnTo>
                  <a:cubicBezTo>
                    <a:pt x="1034" y="5734"/>
                    <a:pt x="1051" y="5744"/>
                    <a:pt x="1066" y="5761"/>
                  </a:cubicBezTo>
                  <a:cubicBezTo>
                    <a:pt x="1078" y="5777"/>
                    <a:pt x="1086" y="5798"/>
                    <a:pt x="1086" y="5820"/>
                  </a:cubicBezTo>
                  <a:lnTo>
                    <a:pt x="1077" y="6198"/>
                  </a:lnTo>
                  <a:cubicBezTo>
                    <a:pt x="1077" y="6240"/>
                    <a:pt x="1045" y="6274"/>
                    <a:pt x="1008" y="6274"/>
                  </a:cubicBezTo>
                  <a:cubicBezTo>
                    <a:pt x="1005" y="6274"/>
                    <a:pt x="1003" y="6274"/>
                    <a:pt x="1001" y="6274"/>
                  </a:cubicBezTo>
                  <a:lnTo>
                    <a:pt x="652" y="6249"/>
                  </a:lnTo>
                  <a:cubicBezTo>
                    <a:pt x="632" y="6248"/>
                    <a:pt x="613" y="6236"/>
                    <a:pt x="600" y="6221"/>
                  </a:cubicBezTo>
                  <a:cubicBezTo>
                    <a:pt x="587" y="6205"/>
                    <a:pt x="580" y="6183"/>
                    <a:pt x="580" y="6162"/>
                  </a:cubicBezTo>
                  <a:lnTo>
                    <a:pt x="592" y="5784"/>
                  </a:lnTo>
                  <a:cubicBezTo>
                    <a:pt x="592" y="5741"/>
                    <a:pt x="624" y="5707"/>
                    <a:pt x="662" y="5707"/>
                  </a:cubicBezTo>
                  <a:close/>
                  <a:moveTo>
                    <a:pt x="5818" y="5973"/>
                  </a:moveTo>
                  <a:cubicBezTo>
                    <a:pt x="5819" y="5973"/>
                    <a:pt x="5821" y="5973"/>
                    <a:pt x="5823" y="5973"/>
                  </a:cubicBezTo>
                  <a:lnTo>
                    <a:pt x="6170" y="5999"/>
                  </a:lnTo>
                  <a:cubicBezTo>
                    <a:pt x="6190" y="6000"/>
                    <a:pt x="6210" y="6012"/>
                    <a:pt x="6223" y="6027"/>
                  </a:cubicBezTo>
                  <a:cubicBezTo>
                    <a:pt x="6235" y="6043"/>
                    <a:pt x="6242" y="6065"/>
                    <a:pt x="6242" y="6086"/>
                  </a:cubicBezTo>
                  <a:lnTo>
                    <a:pt x="6232" y="6463"/>
                  </a:lnTo>
                  <a:cubicBezTo>
                    <a:pt x="6232" y="6505"/>
                    <a:pt x="6200" y="6539"/>
                    <a:pt x="6161" y="6539"/>
                  </a:cubicBezTo>
                  <a:cubicBezTo>
                    <a:pt x="6159" y="6539"/>
                    <a:pt x="6158" y="6539"/>
                    <a:pt x="6156" y="6539"/>
                  </a:cubicBezTo>
                  <a:lnTo>
                    <a:pt x="5808" y="6514"/>
                  </a:lnTo>
                  <a:cubicBezTo>
                    <a:pt x="5788" y="6514"/>
                    <a:pt x="5768" y="6503"/>
                    <a:pt x="5755" y="6487"/>
                  </a:cubicBezTo>
                  <a:cubicBezTo>
                    <a:pt x="5744" y="6471"/>
                    <a:pt x="5737" y="6450"/>
                    <a:pt x="5737" y="6428"/>
                  </a:cubicBezTo>
                  <a:lnTo>
                    <a:pt x="5747" y="6050"/>
                  </a:lnTo>
                  <a:cubicBezTo>
                    <a:pt x="5748" y="6008"/>
                    <a:pt x="5779" y="5973"/>
                    <a:pt x="5818" y="5973"/>
                  </a:cubicBezTo>
                  <a:close/>
                  <a:moveTo>
                    <a:pt x="649" y="6593"/>
                  </a:moveTo>
                  <a:cubicBezTo>
                    <a:pt x="652" y="6593"/>
                    <a:pt x="654" y="6593"/>
                    <a:pt x="656" y="6593"/>
                  </a:cubicBezTo>
                  <a:lnTo>
                    <a:pt x="1003" y="6617"/>
                  </a:lnTo>
                  <a:cubicBezTo>
                    <a:pt x="1023" y="6620"/>
                    <a:pt x="1043" y="6630"/>
                    <a:pt x="1056" y="6646"/>
                  </a:cubicBezTo>
                  <a:cubicBezTo>
                    <a:pt x="1067" y="6663"/>
                    <a:pt x="1074" y="6685"/>
                    <a:pt x="1074" y="6706"/>
                  </a:cubicBezTo>
                  <a:lnTo>
                    <a:pt x="1064" y="7082"/>
                  </a:lnTo>
                  <a:cubicBezTo>
                    <a:pt x="1064" y="7127"/>
                    <a:pt x="1034" y="7160"/>
                    <a:pt x="995" y="7160"/>
                  </a:cubicBezTo>
                  <a:cubicBezTo>
                    <a:pt x="993" y="7160"/>
                    <a:pt x="991" y="7160"/>
                    <a:pt x="988" y="7160"/>
                  </a:cubicBezTo>
                  <a:lnTo>
                    <a:pt x="642" y="7135"/>
                  </a:lnTo>
                  <a:cubicBezTo>
                    <a:pt x="622" y="7133"/>
                    <a:pt x="602" y="7123"/>
                    <a:pt x="590" y="7107"/>
                  </a:cubicBezTo>
                  <a:cubicBezTo>
                    <a:pt x="577" y="7090"/>
                    <a:pt x="570" y="7068"/>
                    <a:pt x="570" y="7047"/>
                  </a:cubicBezTo>
                  <a:lnTo>
                    <a:pt x="580" y="6670"/>
                  </a:lnTo>
                  <a:cubicBezTo>
                    <a:pt x="580" y="6627"/>
                    <a:pt x="611" y="6593"/>
                    <a:pt x="649" y="6593"/>
                  </a:cubicBezTo>
                  <a:close/>
                  <a:moveTo>
                    <a:pt x="5808" y="6859"/>
                  </a:moveTo>
                  <a:cubicBezTo>
                    <a:pt x="5809" y="6859"/>
                    <a:pt x="5811" y="6859"/>
                    <a:pt x="5812" y="6859"/>
                  </a:cubicBezTo>
                  <a:lnTo>
                    <a:pt x="6160" y="6885"/>
                  </a:lnTo>
                  <a:cubicBezTo>
                    <a:pt x="6180" y="6886"/>
                    <a:pt x="6198" y="6896"/>
                    <a:pt x="6212" y="6914"/>
                  </a:cubicBezTo>
                  <a:cubicBezTo>
                    <a:pt x="6225" y="6929"/>
                    <a:pt x="6232" y="6951"/>
                    <a:pt x="6232" y="6972"/>
                  </a:cubicBezTo>
                  <a:lnTo>
                    <a:pt x="6220" y="7350"/>
                  </a:lnTo>
                  <a:cubicBezTo>
                    <a:pt x="6220" y="7392"/>
                    <a:pt x="6190" y="7426"/>
                    <a:pt x="6153" y="7426"/>
                  </a:cubicBezTo>
                  <a:cubicBezTo>
                    <a:pt x="6150" y="7426"/>
                    <a:pt x="6148" y="7426"/>
                    <a:pt x="6146" y="7426"/>
                  </a:cubicBezTo>
                  <a:lnTo>
                    <a:pt x="5798" y="7402"/>
                  </a:lnTo>
                  <a:cubicBezTo>
                    <a:pt x="5780" y="7400"/>
                    <a:pt x="5760" y="7389"/>
                    <a:pt x="5747" y="7373"/>
                  </a:cubicBezTo>
                  <a:cubicBezTo>
                    <a:pt x="5734" y="7357"/>
                    <a:pt x="5725" y="7336"/>
                    <a:pt x="5727" y="7314"/>
                  </a:cubicBezTo>
                  <a:lnTo>
                    <a:pt x="5738" y="6936"/>
                  </a:lnTo>
                  <a:cubicBezTo>
                    <a:pt x="5739" y="6891"/>
                    <a:pt x="5770" y="6859"/>
                    <a:pt x="5808" y="6859"/>
                  </a:cubicBezTo>
                  <a:close/>
                  <a:moveTo>
                    <a:pt x="629" y="7490"/>
                  </a:moveTo>
                  <a:cubicBezTo>
                    <a:pt x="630" y="7490"/>
                    <a:pt x="632" y="7490"/>
                    <a:pt x="633" y="7490"/>
                  </a:cubicBezTo>
                  <a:lnTo>
                    <a:pt x="980" y="7516"/>
                  </a:lnTo>
                  <a:cubicBezTo>
                    <a:pt x="1000" y="7518"/>
                    <a:pt x="1017" y="7529"/>
                    <a:pt x="1031" y="7545"/>
                  </a:cubicBezTo>
                  <a:cubicBezTo>
                    <a:pt x="1044" y="7561"/>
                    <a:pt x="1051" y="7582"/>
                    <a:pt x="1051" y="7604"/>
                  </a:cubicBezTo>
                  <a:lnTo>
                    <a:pt x="1041" y="7980"/>
                  </a:lnTo>
                  <a:cubicBezTo>
                    <a:pt x="1041" y="8022"/>
                    <a:pt x="1010" y="8056"/>
                    <a:pt x="972" y="8056"/>
                  </a:cubicBezTo>
                  <a:cubicBezTo>
                    <a:pt x="970" y="8056"/>
                    <a:pt x="968" y="8056"/>
                    <a:pt x="965" y="8056"/>
                  </a:cubicBezTo>
                  <a:lnTo>
                    <a:pt x="619" y="8032"/>
                  </a:lnTo>
                  <a:cubicBezTo>
                    <a:pt x="599" y="8032"/>
                    <a:pt x="579" y="8020"/>
                    <a:pt x="566" y="8004"/>
                  </a:cubicBezTo>
                  <a:cubicBezTo>
                    <a:pt x="554" y="7989"/>
                    <a:pt x="547" y="7967"/>
                    <a:pt x="547" y="7946"/>
                  </a:cubicBezTo>
                  <a:lnTo>
                    <a:pt x="557" y="7568"/>
                  </a:lnTo>
                  <a:cubicBezTo>
                    <a:pt x="557" y="7525"/>
                    <a:pt x="589" y="7490"/>
                    <a:pt x="629" y="7490"/>
                  </a:cubicBezTo>
                  <a:close/>
                  <a:moveTo>
                    <a:pt x="5782" y="7761"/>
                  </a:moveTo>
                  <a:cubicBezTo>
                    <a:pt x="5784" y="7761"/>
                    <a:pt x="5785" y="7761"/>
                    <a:pt x="5787" y="7761"/>
                  </a:cubicBezTo>
                  <a:lnTo>
                    <a:pt x="6135" y="7787"/>
                  </a:lnTo>
                  <a:cubicBezTo>
                    <a:pt x="6155" y="7787"/>
                    <a:pt x="6173" y="7797"/>
                    <a:pt x="6188" y="7813"/>
                  </a:cubicBezTo>
                  <a:cubicBezTo>
                    <a:pt x="6199" y="7830"/>
                    <a:pt x="6206" y="7851"/>
                    <a:pt x="6206" y="7873"/>
                  </a:cubicBezTo>
                  <a:lnTo>
                    <a:pt x="6192" y="8249"/>
                  </a:lnTo>
                  <a:cubicBezTo>
                    <a:pt x="6192" y="8292"/>
                    <a:pt x="6161" y="8327"/>
                    <a:pt x="6124" y="8327"/>
                  </a:cubicBezTo>
                  <a:cubicBezTo>
                    <a:pt x="6122" y="8327"/>
                    <a:pt x="6120" y="8327"/>
                    <a:pt x="6117" y="8326"/>
                  </a:cubicBezTo>
                  <a:lnTo>
                    <a:pt x="5770" y="8302"/>
                  </a:lnTo>
                  <a:cubicBezTo>
                    <a:pt x="5752" y="8302"/>
                    <a:pt x="5732" y="8291"/>
                    <a:pt x="5719" y="8275"/>
                  </a:cubicBezTo>
                  <a:cubicBezTo>
                    <a:pt x="5708" y="8259"/>
                    <a:pt x="5701" y="8238"/>
                    <a:pt x="5701" y="8216"/>
                  </a:cubicBezTo>
                  <a:lnTo>
                    <a:pt x="5711" y="7838"/>
                  </a:lnTo>
                  <a:cubicBezTo>
                    <a:pt x="5711" y="7796"/>
                    <a:pt x="5743" y="7761"/>
                    <a:pt x="5782" y="7761"/>
                  </a:cubicBezTo>
                  <a:close/>
                  <a:moveTo>
                    <a:pt x="617" y="8361"/>
                  </a:moveTo>
                  <a:cubicBezTo>
                    <a:pt x="619" y="8361"/>
                    <a:pt x="621" y="8361"/>
                    <a:pt x="623" y="8361"/>
                  </a:cubicBezTo>
                  <a:lnTo>
                    <a:pt x="971" y="8384"/>
                  </a:lnTo>
                  <a:cubicBezTo>
                    <a:pt x="991" y="8385"/>
                    <a:pt x="1008" y="8397"/>
                    <a:pt x="1023" y="8412"/>
                  </a:cubicBezTo>
                  <a:cubicBezTo>
                    <a:pt x="1035" y="8428"/>
                    <a:pt x="1044" y="8450"/>
                    <a:pt x="1043" y="8471"/>
                  </a:cubicBezTo>
                  <a:lnTo>
                    <a:pt x="1031" y="8850"/>
                  </a:lnTo>
                  <a:cubicBezTo>
                    <a:pt x="1031" y="8895"/>
                    <a:pt x="998" y="8928"/>
                    <a:pt x="959" y="8928"/>
                  </a:cubicBezTo>
                  <a:cubicBezTo>
                    <a:pt x="958" y="8928"/>
                    <a:pt x="958" y="8928"/>
                    <a:pt x="957" y="8928"/>
                  </a:cubicBezTo>
                  <a:lnTo>
                    <a:pt x="609" y="8903"/>
                  </a:lnTo>
                  <a:cubicBezTo>
                    <a:pt x="590" y="8901"/>
                    <a:pt x="572" y="8891"/>
                    <a:pt x="557" y="8875"/>
                  </a:cubicBezTo>
                  <a:cubicBezTo>
                    <a:pt x="544" y="8858"/>
                    <a:pt x="537" y="8836"/>
                    <a:pt x="537" y="8815"/>
                  </a:cubicBezTo>
                  <a:lnTo>
                    <a:pt x="549" y="8437"/>
                  </a:lnTo>
                  <a:cubicBezTo>
                    <a:pt x="549" y="8395"/>
                    <a:pt x="579" y="8361"/>
                    <a:pt x="617" y="8361"/>
                  </a:cubicBezTo>
                  <a:close/>
                  <a:moveTo>
                    <a:pt x="5775" y="8627"/>
                  </a:moveTo>
                  <a:cubicBezTo>
                    <a:pt x="5776" y="8627"/>
                    <a:pt x="5778" y="8627"/>
                    <a:pt x="5780" y="8627"/>
                  </a:cubicBezTo>
                  <a:lnTo>
                    <a:pt x="6126" y="8653"/>
                  </a:lnTo>
                  <a:cubicBezTo>
                    <a:pt x="6146" y="8653"/>
                    <a:pt x="6166" y="8663"/>
                    <a:pt x="6178" y="8679"/>
                  </a:cubicBezTo>
                  <a:cubicBezTo>
                    <a:pt x="6190" y="8696"/>
                    <a:pt x="6198" y="8717"/>
                    <a:pt x="6198" y="8739"/>
                  </a:cubicBezTo>
                  <a:lnTo>
                    <a:pt x="6188" y="9115"/>
                  </a:lnTo>
                  <a:cubicBezTo>
                    <a:pt x="6188" y="9159"/>
                    <a:pt x="6157" y="9193"/>
                    <a:pt x="6118" y="9193"/>
                  </a:cubicBezTo>
                  <a:cubicBezTo>
                    <a:pt x="6116" y="9193"/>
                    <a:pt x="6114" y="9193"/>
                    <a:pt x="6112" y="9193"/>
                  </a:cubicBezTo>
                  <a:lnTo>
                    <a:pt x="5765" y="9168"/>
                  </a:lnTo>
                  <a:cubicBezTo>
                    <a:pt x="5745" y="9168"/>
                    <a:pt x="5725" y="9157"/>
                    <a:pt x="5712" y="9141"/>
                  </a:cubicBezTo>
                  <a:cubicBezTo>
                    <a:pt x="5701" y="9125"/>
                    <a:pt x="5694" y="9104"/>
                    <a:pt x="5694" y="9082"/>
                  </a:cubicBezTo>
                  <a:lnTo>
                    <a:pt x="5704" y="8704"/>
                  </a:lnTo>
                  <a:cubicBezTo>
                    <a:pt x="5704" y="8662"/>
                    <a:pt x="5736" y="8627"/>
                    <a:pt x="5775" y="8627"/>
                  </a:cubicBezTo>
                  <a:close/>
                  <a:moveTo>
                    <a:pt x="606" y="9278"/>
                  </a:moveTo>
                  <a:cubicBezTo>
                    <a:pt x="607" y="9278"/>
                    <a:pt x="608" y="9278"/>
                    <a:pt x="609" y="9278"/>
                  </a:cubicBezTo>
                  <a:lnTo>
                    <a:pt x="957" y="9304"/>
                  </a:lnTo>
                  <a:cubicBezTo>
                    <a:pt x="977" y="9306"/>
                    <a:pt x="995" y="9314"/>
                    <a:pt x="1008" y="9333"/>
                  </a:cubicBezTo>
                  <a:cubicBezTo>
                    <a:pt x="1023" y="9349"/>
                    <a:pt x="1028" y="9370"/>
                    <a:pt x="1028" y="9392"/>
                  </a:cubicBezTo>
                  <a:lnTo>
                    <a:pt x="1020" y="9767"/>
                  </a:lnTo>
                  <a:cubicBezTo>
                    <a:pt x="1020" y="9810"/>
                    <a:pt x="988" y="9844"/>
                    <a:pt x="950" y="9844"/>
                  </a:cubicBezTo>
                  <a:cubicBezTo>
                    <a:pt x="948" y="9844"/>
                    <a:pt x="946" y="9844"/>
                    <a:pt x="944" y="9844"/>
                  </a:cubicBezTo>
                  <a:lnTo>
                    <a:pt x="595" y="9820"/>
                  </a:lnTo>
                  <a:cubicBezTo>
                    <a:pt x="576" y="9817"/>
                    <a:pt x="557" y="9808"/>
                    <a:pt x="543" y="9792"/>
                  </a:cubicBezTo>
                  <a:cubicBezTo>
                    <a:pt x="530" y="9777"/>
                    <a:pt x="523" y="9755"/>
                    <a:pt x="523" y="9734"/>
                  </a:cubicBezTo>
                  <a:lnTo>
                    <a:pt x="534" y="9356"/>
                  </a:lnTo>
                  <a:cubicBezTo>
                    <a:pt x="534" y="9312"/>
                    <a:pt x="567" y="9278"/>
                    <a:pt x="606" y="9278"/>
                  </a:cubicBezTo>
                  <a:close/>
                  <a:moveTo>
                    <a:pt x="5760" y="9547"/>
                  </a:moveTo>
                  <a:cubicBezTo>
                    <a:pt x="5762" y="9547"/>
                    <a:pt x="5764" y="9547"/>
                    <a:pt x="5767" y="9548"/>
                  </a:cubicBezTo>
                  <a:lnTo>
                    <a:pt x="6113" y="9572"/>
                  </a:lnTo>
                  <a:cubicBezTo>
                    <a:pt x="6133" y="9573"/>
                    <a:pt x="6153" y="9585"/>
                    <a:pt x="6166" y="9601"/>
                  </a:cubicBezTo>
                  <a:cubicBezTo>
                    <a:pt x="6180" y="9616"/>
                    <a:pt x="6188" y="9638"/>
                    <a:pt x="6185" y="9659"/>
                  </a:cubicBezTo>
                  <a:lnTo>
                    <a:pt x="6175" y="10036"/>
                  </a:lnTo>
                  <a:cubicBezTo>
                    <a:pt x="6175" y="10080"/>
                    <a:pt x="6143" y="10113"/>
                    <a:pt x="6104" y="10113"/>
                  </a:cubicBezTo>
                  <a:cubicBezTo>
                    <a:pt x="6102" y="10113"/>
                    <a:pt x="6100" y="10113"/>
                    <a:pt x="6099" y="10113"/>
                  </a:cubicBezTo>
                  <a:lnTo>
                    <a:pt x="5752" y="10089"/>
                  </a:lnTo>
                  <a:cubicBezTo>
                    <a:pt x="5732" y="10087"/>
                    <a:pt x="5712" y="10077"/>
                    <a:pt x="5701" y="10060"/>
                  </a:cubicBezTo>
                  <a:cubicBezTo>
                    <a:pt x="5688" y="10044"/>
                    <a:pt x="5681" y="10023"/>
                    <a:pt x="5681" y="10001"/>
                  </a:cubicBezTo>
                  <a:lnTo>
                    <a:pt x="5691" y="9623"/>
                  </a:lnTo>
                  <a:cubicBezTo>
                    <a:pt x="5691" y="9582"/>
                    <a:pt x="5722" y="9547"/>
                    <a:pt x="5760" y="9547"/>
                  </a:cubicBezTo>
                  <a:close/>
                  <a:moveTo>
                    <a:pt x="598" y="10166"/>
                  </a:moveTo>
                  <a:cubicBezTo>
                    <a:pt x="599" y="10166"/>
                    <a:pt x="599" y="10166"/>
                    <a:pt x="600" y="10166"/>
                  </a:cubicBezTo>
                  <a:lnTo>
                    <a:pt x="948" y="10192"/>
                  </a:lnTo>
                  <a:cubicBezTo>
                    <a:pt x="967" y="10193"/>
                    <a:pt x="987" y="10202"/>
                    <a:pt x="1000" y="10218"/>
                  </a:cubicBezTo>
                  <a:cubicBezTo>
                    <a:pt x="1013" y="10235"/>
                    <a:pt x="1020" y="10256"/>
                    <a:pt x="1020" y="10278"/>
                  </a:cubicBezTo>
                  <a:lnTo>
                    <a:pt x="1008" y="10657"/>
                  </a:lnTo>
                  <a:cubicBezTo>
                    <a:pt x="1008" y="10700"/>
                    <a:pt x="977" y="10733"/>
                    <a:pt x="938" y="10733"/>
                  </a:cubicBezTo>
                  <a:cubicBezTo>
                    <a:pt x="937" y="10733"/>
                    <a:pt x="935" y="10733"/>
                    <a:pt x="934" y="10733"/>
                  </a:cubicBezTo>
                  <a:lnTo>
                    <a:pt x="586" y="10709"/>
                  </a:lnTo>
                  <a:cubicBezTo>
                    <a:pt x="566" y="10707"/>
                    <a:pt x="547" y="10696"/>
                    <a:pt x="534" y="10680"/>
                  </a:cubicBezTo>
                  <a:cubicBezTo>
                    <a:pt x="522" y="10664"/>
                    <a:pt x="514" y="10643"/>
                    <a:pt x="514" y="10621"/>
                  </a:cubicBezTo>
                  <a:lnTo>
                    <a:pt x="526" y="10243"/>
                  </a:lnTo>
                  <a:cubicBezTo>
                    <a:pt x="526" y="10200"/>
                    <a:pt x="557" y="10166"/>
                    <a:pt x="598" y="10166"/>
                  </a:cubicBezTo>
                  <a:close/>
                  <a:moveTo>
                    <a:pt x="5749" y="10431"/>
                  </a:moveTo>
                  <a:cubicBezTo>
                    <a:pt x="5751" y="10431"/>
                    <a:pt x="5752" y="10431"/>
                    <a:pt x="5754" y="10431"/>
                  </a:cubicBezTo>
                  <a:lnTo>
                    <a:pt x="6103" y="10455"/>
                  </a:lnTo>
                  <a:cubicBezTo>
                    <a:pt x="6123" y="10458"/>
                    <a:pt x="6142" y="10468"/>
                    <a:pt x="6155" y="10485"/>
                  </a:cubicBezTo>
                  <a:cubicBezTo>
                    <a:pt x="6168" y="10501"/>
                    <a:pt x="6176" y="10522"/>
                    <a:pt x="6175" y="10544"/>
                  </a:cubicBezTo>
                  <a:lnTo>
                    <a:pt x="6162" y="10919"/>
                  </a:lnTo>
                  <a:cubicBezTo>
                    <a:pt x="6162" y="10962"/>
                    <a:pt x="6131" y="10997"/>
                    <a:pt x="6093" y="10997"/>
                  </a:cubicBezTo>
                  <a:cubicBezTo>
                    <a:pt x="6090" y="10997"/>
                    <a:pt x="6088" y="10997"/>
                    <a:pt x="6086" y="10996"/>
                  </a:cubicBezTo>
                  <a:lnTo>
                    <a:pt x="5739" y="10972"/>
                  </a:lnTo>
                  <a:cubicBezTo>
                    <a:pt x="5719" y="10972"/>
                    <a:pt x="5701" y="10961"/>
                    <a:pt x="5688" y="10945"/>
                  </a:cubicBezTo>
                  <a:cubicBezTo>
                    <a:pt x="5675" y="10929"/>
                    <a:pt x="5668" y="10908"/>
                    <a:pt x="5668" y="10886"/>
                  </a:cubicBezTo>
                  <a:lnTo>
                    <a:pt x="5678" y="10508"/>
                  </a:lnTo>
                  <a:cubicBezTo>
                    <a:pt x="5678" y="10465"/>
                    <a:pt x="5710" y="10431"/>
                    <a:pt x="5749" y="10431"/>
                  </a:cubicBezTo>
                  <a:close/>
                  <a:moveTo>
                    <a:pt x="573" y="11048"/>
                  </a:moveTo>
                  <a:cubicBezTo>
                    <a:pt x="574" y="11048"/>
                    <a:pt x="576" y="11048"/>
                    <a:pt x="577" y="11048"/>
                  </a:cubicBezTo>
                  <a:lnTo>
                    <a:pt x="924" y="11072"/>
                  </a:lnTo>
                  <a:cubicBezTo>
                    <a:pt x="944" y="11074"/>
                    <a:pt x="962" y="11084"/>
                    <a:pt x="977" y="11101"/>
                  </a:cubicBezTo>
                  <a:cubicBezTo>
                    <a:pt x="988" y="11117"/>
                    <a:pt x="995" y="11138"/>
                    <a:pt x="995" y="11159"/>
                  </a:cubicBezTo>
                  <a:lnTo>
                    <a:pt x="984" y="11539"/>
                  </a:lnTo>
                  <a:cubicBezTo>
                    <a:pt x="984" y="11582"/>
                    <a:pt x="952" y="11616"/>
                    <a:pt x="913" y="11616"/>
                  </a:cubicBezTo>
                  <a:cubicBezTo>
                    <a:pt x="911" y="11616"/>
                    <a:pt x="910" y="11616"/>
                    <a:pt x="908" y="11616"/>
                  </a:cubicBezTo>
                  <a:lnTo>
                    <a:pt x="560" y="11590"/>
                  </a:lnTo>
                  <a:cubicBezTo>
                    <a:pt x="543" y="11589"/>
                    <a:pt x="523" y="11578"/>
                    <a:pt x="512" y="11562"/>
                  </a:cubicBezTo>
                  <a:cubicBezTo>
                    <a:pt x="499" y="11546"/>
                    <a:pt x="491" y="11525"/>
                    <a:pt x="491" y="11503"/>
                  </a:cubicBezTo>
                  <a:lnTo>
                    <a:pt x="502" y="11125"/>
                  </a:lnTo>
                  <a:cubicBezTo>
                    <a:pt x="502" y="11081"/>
                    <a:pt x="533" y="11048"/>
                    <a:pt x="573" y="11048"/>
                  </a:cubicBezTo>
                  <a:close/>
                  <a:moveTo>
                    <a:pt x="5726" y="11315"/>
                  </a:moveTo>
                  <a:cubicBezTo>
                    <a:pt x="5728" y="11315"/>
                    <a:pt x="5730" y="11315"/>
                    <a:pt x="5732" y="11316"/>
                  </a:cubicBezTo>
                  <a:lnTo>
                    <a:pt x="6082" y="11340"/>
                  </a:lnTo>
                  <a:cubicBezTo>
                    <a:pt x="6102" y="11340"/>
                    <a:pt x="6120" y="11351"/>
                    <a:pt x="6133" y="11367"/>
                  </a:cubicBezTo>
                  <a:cubicBezTo>
                    <a:pt x="6146" y="11383"/>
                    <a:pt x="6153" y="11404"/>
                    <a:pt x="6153" y="11426"/>
                  </a:cubicBezTo>
                  <a:lnTo>
                    <a:pt x="6140" y="11804"/>
                  </a:lnTo>
                  <a:cubicBezTo>
                    <a:pt x="6140" y="11847"/>
                    <a:pt x="6107" y="11881"/>
                    <a:pt x="6068" y="11881"/>
                  </a:cubicBezTo>
                  <a:cubicBezTo>
                    <a:pt x="6067" y="11881"/>
                    <a:pt x="6067" y="11881"/>
                    <a:pt x="6066" y="11881"/>
                  </a:cubicBezTo>
                  <a:lnTo>
                    <a:pt x="5718" y="11855"/>
                  </a:lnTo>
                  <a:cubicBezTo>
                    <a:pt x="5698" y="11855"/>
                    <a:pt x="5679" y="11845"/>
                    <a:pt x="5666" y="11828"/>
                  </a:cubicBezTo>
                  <a:cubicBezTo>
                    <a:pt x="5654" y="11812"/>
                    <a:pt x="5646" y="11791"/>
                    <a:pt x="5646" y="11769"/>
                  </a:cubicBezTo>
                  <a:lnTo>
                    <a:pt x="5658" y="11391"/>
                  </a:lnTo>
                  <a:cubicBezTo>
                    <a:pt x="5659" y="11349"/>
                    <a:pt x="5690" y="11315"/>
                    <a:pt x="5726" y="11315"/>
                  </a:cubicBezTo>
                  <a:close/>
                  <a:moveTo>
                    <a:pt x="564" y="11914"/>
                  </a:moveTo>
                  <a:cubicBezTo>
                    <a:pt x="566" y="11914"/>
                    <a:pt x="567" y="11914"/>
                    <a:pt x="569" y="11914"/>
                  </a:cubicBezTo>
                  <a:lnTo>
                    <a:pt x="915" y="11940"/>
                  </a:lnTo>
                  <a:cubicBezTo>
                    <a:pt x="935" y="11940"/>
                    <a:pt x="952" y="11950"/>
                    <a:pt x="967" y="11967"/>
                  </a:cubicBezTo>
                  <a:cubicBezTo>
                    <a:pt x="980" y="11983"/>
                    <a:pt x="987" y="12004"/>
                    <a:pt x="987" y="12026"/>
                  </a:cubicBezTo>
                  <a:lnTo>
                    <a:pt x="974" y="12403"/>
                  </a:lnTo>
                  <a:cubicBezTo>
                    <a:pt x="974" y="12446"/>
                    <a:pt x="942" y="12480"/>
                    <a:pt x="904" y="12480"/>
                  </a:cubicBezTo>
                  <a:cubicBezTo>
                    <a:pt x="903" y="12480"/>
                    <a:pt x="901" y="12479"/>
                    <a:pt x="899" y="12479"/>
                  </a:cubicBezTo>
                  <a:lnTo>
                    <a:pt x="552" y="12455"/>
                  </a:lnTo>
                  <a:cubicBezTo>
                    <a:pt x="534" y="12455"/>
                    <a:pt x="514" y="12444"/>
                    <a:pt x="502" y="12428"/>
                  </a:cubicBezTo>
                  <a:cubicBezTo>
                    <a:pt x="489" y="12412"/>
                    <a:pt x="483" y="12391"/>
                    <a:pt x="483" y="12369"/>
                  </a:cubicBezTo>
                  <a:lnTo>
                    <a:pt x="493" y="11991"/>
                  </a:lnTo>
                  <a:cubicBezTo>
                    <a:pt x="493" y="11949"/>
                    <a:pt x="525" y="11914"/>
                    <a:pt x="564" y="11914"/>
                  </a:cubicBezTo>
                  <a:close/>
                  <a:moveTo>
                    <a:pt x="5718" y="12183"/>
                  </a:moveTo>
                  <a:cubicBezTo>
                    <a:pt x="5721" y="12183"/>
                    <a:pt x="5723" y="12183"/>
                    <a:pt x="5725" y="12183"/>
                  </a:cubicBezTo>
                  <a:lnTo>
                    <a:pt x="6073" y="12207"/>
                  </a:lnTo>
                  <a:cubicBezTo>
                    <a:pt x="6092" y="12207"/>
                    <a:pt x="6112" y="12219"/>
                    <a:pt x="6125" y="12235"/>
                  </a:cubicBezTo>
                  <a:cubicBezTo>
                    <a:pt x="6139" y="12250"/>
                    <a:pt x="6145" y="12272"/>
                    <a:pt x="6145" y="12293"/>
                  </a:cubicBezTo>
                  <a:lnTo>
                    <a:pt x="6133" y="12671"/>
                  </a:lnTo>
                  <a:cubicBezTo>
                    <a:pt x="6133" y="12715"/>
                    <a:pt x="6100" y="12749"/>
                    <a:pt x="6061" y="12749"/>
                  </a:cubicBezTo>
                  <a:cubicBezTo>
                    <a:pt x="6060" y="12749"/>
                    <a:pt x="6060" y="12749"/>
                    <a:pt x="6059" y="12748"/>
                  </a:cubicBezTo>
                  <a:lnTo>
                    <a:pt x="5711" y="12723"/>
                  </a:lnTo>
                  <a:cubicBezTo>
                    <a:pt x="5691" y="12723"/>
                    <a:pt x="5674" y="12713"/>
                    <a:pt x="5659" y="12697"/>
                  </a:cubicBezTo>
                  <a:cubicBezTo>
                    <a:pt x="5646" y="12680"/>
                    <a:pt x="5639" y="12658"/>
                    <a:pt x="5639" y="12637"/>
                  </a:cubicBezTo>
                  <a:lnTo>
                    <a:pt x="5651" y="12260"/>
                  </a:lnTo>
                  <a:cubicBezTo>
                    <a:pt x="5651" y="12217"/>
                    <a:pt x="5680" y="12183"/>
                    <a:pt x="5718" y="12183"/>
                  </a:cubicBezTo>
                  <a:close/>
                  <a:moveTo>
                    <a:pt x="551" y="12836"/>
                  </a:moveTo>
                  <a:cubicBezTo>
                    <a:pt x="553" y="12836"/>
                    <a:pt x="554" y="12836"/>
                    <a:pt x="556" y="12836"/>
                  </a:cubicBezTo>
                  <a:lnTo>
                    <a:pt x="902" y="12862"/>
                  </a:lnTo>
                  <a:cubicBezTo>
                    <a:pt x="922" y="12862"/>
                    <a:pt x="942" y="12872"/>
                    <a:pt x="955" y="12887"/>
                  </a:cubicBezTo>
                  <a:cubicBezTo>
                    <a:pt x="967" y="12905"/>
                    <a:pt x="974" y="12926"/>
                    <a:pt x="974" y="12947"/>
                  </a:cubicBezTo>
                  <a:lnTo>
                    <a:pt x="965" y="13324"/>
                  </a:lnTo>
                  <a:cubicBezTo>
                    <a:pt x="964" y="13367"/>
                    <a:pt x="933" y="13402"/>
                    <a:pt x="895" y="13402"/>
                  </a:cubicBezTo>
                  <a:cubicBezTo>
                    <a:pt x="893" y="13402"/>
                    <a:pt x="890" y="13402"/>
                    <a:pt x="888" y="13401"/>
                  </a:cubicBezTo>
                  <a:lnTo>
                    <a:pt x="542" y="13377"/>
                  </a:lnTo>
                  <a:cubicBezTo>
                    <a:pt x="522" y="13377"/>
                    <a:pt x="502" y="13365"/>
                    <a:pt x="490" y="13350"/>
                  </a:cubicBezTo>
                  <a:cubicBezTo>
                    <a:pt x="477" y="13334"/>
                    <a:pt x="470" y="13313"/>
                    <a:pt x="470" y="13291"/>
                  </a:cubicBezTo>
                  <a:lnTo>
                    <a:pt x="480" y="12913"/>
                  </a:lnTo>
                  <a:cubicBezTo>
                    <a:pt x="480" y="12870"/>
                    <a:pt x="512" y="12836"/>
                    <a:pt x="551" y="12836"/>
                  </a:cubicBezTo>
                  <a:close/>
                  <a:moveTo>
                    <a:pt x="5706" y="13102"/>
                  </a:moveTo>
                  <a:cubicBezTo>
                    <a:pt x="5708" y="13102"/>
                    <a:pt x="5709" y="13102"/>
                    <a:pt x="5711" y="13102"/>
                  </a:cubicBezTo>
                  <a:lnTo>
                    <a:pt x="6059" y="13128"/>
                  </a:lnTo>
                  <a:cubicBezTo>
                    <a:pt x="6077" y="13128"/>
                    <a:pt x="6096" y="13138"/>
                    <a:pt x="6110" y="13155"/>
                  </a:cubicBezTo>
                  <a:cubicBezTo>
                    <a:pt x="6123" y="13171"/>
                    <a:pt x="6130" y="13192"/>
                    <a:pt x="6130" y="13214"/>
                  </a:cubicBezTo>
                  <a:lnTo>
                    <a:pt x="6119" y="13592"/>
                  </a:lnTo>
                  <a:cubicBezTo>
                    <a:pt x="6119" y="13634"/>
                    <a:pt x="6087" y="13668"/>
                    <a:pt x="6050" y="13668"/>
                  </a:cubicBezTo>
                  <a:cubicBezTo>
                    <a:pt x="6047" y="13668"/>
                    <a:pt x="6045" y="13668"/>
                    <a:pt x="6043" y="13668"/>
                  </a:cubicBezTo>
                  <a:lnTo>
                    <a:pt x="5697" y="13643"/>
                  </a:lnTo>
                  <a:cubicBezTo>
                    <a:pt x="5676" y="13643"/>
                    <a:pt x="5659" y="13632"/>
                    <a:pt x="5645" y="13616"/>
                  </a:cubicBezTo>
                  <a:cubicBezTo>
                    <a:pt x="5632" y="13600"/>
                    <a:pt x="5625" y="13579"/>
                    <a:pt x="5625" y="13557"/>
                  </a:cubicBezTo>
                  <a:lnTo>
                    <a:pt x="5636" y="13179"/>
                  </a:lnTo>
                  <a:cubicBezTo>
                    <a:pt x="5636" y="13137"/>
                    <a:pt x="5667" y="13102"/>
                    <a:pt x="5706" y="13102"/>
                  </a:cubicBezTo>
                  <a:close/>
                  <a:moveTo>
                    <a:pt x="538" y="13720"/>
                  </a:moveTo>
                  <a:cubicBezTo>
                    <a:pt x="540" y="13720"/>
                    <a:pt x="542" y="13720"/>
                    <a:pt x="544" y="13721"/>
                  </a:cubicBezTo>
                  <a:lnTo>
                    <a:pt x="892" y="13745"/>
                  </a:lnTo>
                  <a:cubicBezTo>
                    <a:pt x="912" y="13745"/>
                    <a:pt x="930" y="13756"/>
                    <a:pt x="944" y="13772"/>
                  </a:cubicBezTo>
                  <a:cubicBezTo>
                    <a:pt x="958" y="13788"/>
                    <a:pt x="965" y="13809"/>
                    <a:pt x="964" y="13831"/>
                  </a:cubicBezTo>
                  <a:lnTo>
                    <a:pt x="952" y="14209"/>
                  </a:lnTo>
                  <a:cubicBezTo>
                    <a:pt x="952" y="14251"/>
                    <a:pt x="921" y="14286"/>
                    <a:pt x="882" y="14286"/>
                  </a:cubicBezTo>
                  <a:cubicBezTo>
                    <a:pt x="881" y="14286"/>
                    <a:pt x="880" y="14286"/>
                    <a:pt x="878" y="14286"/>
                  </a:cubicBezTo>
                  <a:lnTo>
                    <a:pt x="530" y="14260"/>
                  </a:lnTo>
                  <a:cubicBezTo>
                    <a:pt x="512" y="14260"/>
                    <a:pt x="491" y="14250"/>
                    <a:pt x="479" y="14233"/>
                  </a:cubicBezTo>
                  <a:cubicBezTo>
                    <a:pt x="466" y="14217"/>
                    <a:pt x="459" y="14196"/>
                    <a:pt x="459" y="14174"/>
                  </a:cubicBezTo>
                  <a:lnTo>
                    <a:pt x="470" y="13796"/>
                  </a:lnTo>
                  <a:cubicBezTo>
                    <a:pt x="470" y="13754"/>
                    <a:pt x="501" y="13720"/>
                    <a:pt x="538" y="13720"/>
                  </a:cubicBezTo>
                  <a:close/>
                  <a:moveTo>
                    <a:pt x="5696" y="13986"/>
                  </a:moveTo>
                  <a:cubicBezTo>
                    <a:pt x="5698" y="13986"/>
                    <a:pt x="5700" y="13987"/>
                    <a:pt x="5702" y="13987"/>
                  </a:cubicBezTo>
                  <a:lnTo>
                    <a:pt x="6049" y="14011"/>
                  </a:lnTo>
                  <a:cubicBezTo>
                    <a:pt x="6069" y="14011"/>
                    <a:pt x="6087" y="14023"/>
                    <a:pt x="6102" y="14038"/>
                  </a:cubicBezTo>
                  <a:cubicBezTo>
                    <a:pt x="6113" y="14054"/>
                    <a:pt x="6120" y="14076"/>
                    <a:pt x="6120" y="14097"/>
                  </a:cubicBezTo>
                  <a:lnTo>
                    <a:pt x="6110" y="14475"/>
                  </a:lnTo>
                  <a:cubicBezTo>
                    <a:pt x="6110" y="14518"/>
                    <a:pt x="6078" y="14552"/>
                    <a:pt x="6039" y="14552"/>
                  </a:cubicBezTo>
                  <a:cubicBezTo>
                    <a:pt x="6037" y="14552"/>
                    <a:pt x="6036" y="14552"/>
                    <a:pt x="6034" y="14552"/>
                  </a:cubicBezTo>
                  <a:lnTo>
                    <a:pt x="5688" y="14526"/>
                  </a:lnTo>
                  <a:cubicBezTo>
                    <a:pt x="5668" y="14526"/>
                    <a:pt x="5648" y="14516"/>
                    <a:pt x="5636" y="14501"/>
                  </a:cubicBezTo>
                  <a:cubicBezTo>
                    <a:pt x="5624" y="14484"/>
                    <a:pt x="5616" y="14462"/>
                    <a:pt x="5616" y="14441"/>
                  </a:cubicBezTo>
                  <a:lnTo>
                    <a:pt x="5626" y="14064"/>
                  </a:lnTo>
                  <a:cubicBezTo>
                    <a:pt x="5626" y="14021"/>
                    <a:pt x="5657" y="13986"/>
                    <a:pt x="5696" y="13986"/>
                  </a:cubicBezTo>
                  <a:close/>
                  <a:moveTo>
                    <a:pt x="531" y="14472"/>
                  </a:moveTo>
                  <a:cubicBezTo>
                    <a:pt x="533" y="14472"/>
                    <a:pt x="534" y="14472"/>
                    <a:pt x="536" y="14472"/>
                  </a:cubicBezTo>
                  <a:lnTo>
                    <a:pt x="884" y="14496"/>
                  </a:lnTo>
                  <a:cubicBezTo>
                    <a:pt x="902" y="14498"/>
                    <a:pt x="922" y="14509"/>
                    <a:pt x="935" y="14525"/>
                  </a:cubicBezTo>
                  <a:cubicBezTo>
                    <a:pt x="948" y="14541"/>
                    <a:pt x="955" y="14562"/>
                    <a:pt x="955" y="14584"/>
                  </a:cubicBezTo>
                  <a:lnTo>
                    <a:pt x="944" y="14962"/>
                  </a:lnTo>
                  <a:cubicBezTo>
                    <a:pt x="944" y="15004"/>
                    <a:pt x="912" y="15039"/>
                    <a:pt x="874" y="15039"/>
                  </a:cubicBezTo>
                  <a:cubicBezTo>
                    <a:pt x="872" y="15039"/>
                    <a:pt x="871" y="15039"/>
                    <a:pt x="869" y="15039"/>
                  </a:cubicBezTo>
                  <a:lnTo>
                    <a:pt x="522" y="15013"/>
                  </a:lnTo>
                  <a:cubicBezTo>
                    <a:pt x="502" y="15013"/>
                    <a:pt x="483" y="15003"/>
                    <a:pt x="470" y="14987"/>
                  </a:cubicBezTo>
                  <a:cubicBezTo>
                    <a:pt x="457" y="14969"/>
                    <a:pt x="449" y="14947"/>
                    <a:pt x="450" y="14926"/>
                  </a:cubicBezTo>
                  <a:lnTo>
                    <a:pt x="461" y="14548"/>
                  </a:lnTo>
                  <a:cubicBezTo>
                    <a:pt x="461" y="14505"/>
                    <a:pt x="492" y="14472"/>
                    <a:pt x="531" y="14472"/>
                  </a:cubicBezTo>
                  <a:close/>
                  <a:moveTo>
                    <a:pt x="5690" y="14738"/>
                  </a:moveTo>
                  <a:cubicBezTo>
                    <a:pt x="5692" y="14738"/>
                    <a:pt x="5693" y="14738"/>
                    <a:pt x="5695" y="14738"/>
                  </a:cubicBezTo>
                  <a:lnTo>
                    <a:pt x="6042" y="14763"/>
                  </a:lnTo>
                  <a:cubicBezTo>
                    <a:pt x="6060" y="14766"/>
                    <a:pt x="6079" y="14776"/>
                    <a:pt x="6092" y="14791"/>
                  </a:cubicBezTo>
                  <a:cubicBezTo>
                    <a:pt x="6105" y="14808"/>
                    <a:pt x="6112" y="14830"/>
                    <a:pt x="6112" y="14851"/>
                  </a:cubicBezTo>
                  <a:lnTo>
                    <a:pt x="6105" y="15226"/>
                  </a:lnTo>
                  <a:cubicBezTo>
                    <a:pt x="6105" y="15270"/>
                    <a:pt x="6072" y="15304"/>
                    <a:pt x="6033" y="15304"/>
                  </a:cubicBezTo>
                  <a:cubicBezTo>
                    <a:pt x="6032" y="15304"/>
                    <a:pt x="6031" y="15304"/>
                    <a:pt x="6030" y="15304"/>
                  </a:cubicBezTo>
                  <a:lnTo>
                    <a:pt x="5681" y="15278"/>
                  </a:lnTo>
                  <a:cubicBezTo>
                    <a:pt x="5661" y="15278"/>
                    <a:pt x="5642" y="15268"/>
                    <a:pt x="5629" y="15252"/>
                  </a:cubicBezTo>
                  <a:cubicBezTo>
                    <a:pt x="5616" y="15235"/>
                    <a:pt x="5609" y="15214"/>
                    <a:pt x="5609" y="15192"/>
                  </a:cubicBezTo>
                  <a:lnTo>
                    <a:pt x="5619" y="14816"/>
                  </a:lnTo>
                  <a:cubicBezTo>
                    <a:pt x="5619" y="14772"/>
                    <a:pt x="5651" y="14738"/>
                    <a:pt x="5690" y="14738"/>
                  </a:cubicBezTo>
                  <a:close/>
                  <a:moveTo>
                    <a:pt x="525" y="15355"/>
                  </a:moveTo>
                  <a:cubicBezTo>
                    <a:pt x="526" y="15355"/>
                    <a:pt x="526" y="15355"/>
                    <a:pt x="527" y="15355"/>
                  </a:cubicBezTo>
                  <a:lnTo>
                    <a:pt x="874" y="15380"/>
                  </a:lnTo>
                  <a:cubicBezTo>
                    <a:pt x="894" y="15383"/>
                    <a:pt x="914" y="15393"/>
                    <a:pt x="927" y="15410"/>
                  </a:cubicBezTo>
                  <a:cubicBezTo>
                    <a:pt x="938" y="15425"/>
                    <a:pt x="945" y="15447"/>
                    <a:pt x="945" y="15468"/>
                  </a:cubicBezTo>
                  <a:lnTo>
                    <a:pt x="937" y="15846"/>
                  </a:lnTo>
                  <a:cubicBezTo>
                    <a:pt x="937" y="15888"/>
                    <a:pt x="906" y="15923"/>
                    <a:pt x="869" y="15923"/>
                  </a:cubicBezTo>
                  <a:cubicBezTo>
                    <a:pt x="867" y="15923"/>
                    <a:pt x="864" y="15922"/>
                    <a:pt x="862" y="15922"/>
                  </a:cubicBezTo>
                  <a:lnTo>
                    <a:pt x="513" y="15898"/>
                  </a:lnTo>
                  <a:cubicBezTo>
                    <a:pt x="493" y="15896"/>
                    <a:pt x="476" y="15885"/>
                    <a:pt x="461" y="15869"/>
                  </a:cubicBezTo>
                  <a:cubicBezTo>
                    <a:pt x="449" y="15853"/>
                    <a:pt x="441" y="15832"/>
                    <a:pt x="441" y="15811"/>
                  </a:cubicBezTo>
                  <a:lnTo>
                    <a:pt x="451" y="15433"/>
                  </a:lnTo>
                  <a:cubicBezTo>
                    <a:pt x="451" y="15389"/>
                    <a:pt x="484" y="15355"/>
                    <a:pt x="525" y="15355"/>
                  </a:cubicBezTo>
                  <a:close/>
                  <a:moveTo>
                    <a:pt x="5677" y="15624"/>
                  </a:moveTo>
                  <a:cubicBezTo>
                    <a:pt x="5679" y="15624"/>
                    <a:pt x="5681" y="15624"/>
                    <a:pt x="5684" y="15624"/>
                  </a:cubicBezTo>
                  <a:lnTo>
                    <a:pt x="6032" y="15649"/>
                  </a:lnTo>
                  <a:cubicBezTo>
                    <a:pt x="6049" y="15650"/>
                    <a:pt x="6069" y="15662"/>
                    <a:pt x="6082" y="15677"/>
                  </a:cubicBezTo>
                  <a:cubicBezTo>
                    <a:pt x="6095" y="15693"/>
                    <a:pt x="6102" y="15715"/>
                    <a:pt x="6102" y="15736"/>
                  </a:cubicBezTo>
                  <a:lnTo>
                    <a:pt x="6092" y="16113"/>
                  </a:lnTo>
                  <a:cubicBezTo>
                    <a:pt x="6092" y="16157"/>
                    <a:pt x="6061" y="16190"/>
                    <a:pt x="6022" y="16190"/>
                  </a:cubicBezTo>
                  <a:cubicBezTo>
                    <a:pt x="6020" y="16190"/>
                    <a:pt x="6019" y="16190"/>
                    <a:pt x="6017" y="16190"/>
                  </a:cubicBezTo>
                  <a:lnTo>
                    <a:pt x="5669" y="16164"/>
                  </a:lnTo>
                  <a:cubicBezTo>
                    <a:pt x="5651" y="16163"/>
                    <a:pt x="5632" y="16154"/>
                    <a:pt x="5618" y="16137"/>
                  </a:cubicBezTo>
                  <a:cubicBezTo>
                    <a:pt x="5605" y="16121"/>
                    <a:pt x="5598" y="16100"/>
                    <a:pt x="5598" y="16078"/>
                  </a:cubicBezTo>
                  <a:lnTo>
                    <a:pt x="5609" y="15700"/>
                  </a:lnTo>
                  <a:cubicBezTo>
                    <a:pt x="5609" y="15658"/>
                    <a:pt x="5640" y="15624"/>
                    <a:pt x="5677" y="15624"/>
                  </a:cubicBezTo>
                  <a:close/>
                  <a:moveTo>
                    <a:pt x="495" y="16241"/>
                  </a:moveTo>
                  <a:cubicBezTo>
                    <a:pt x="497" y="16241"/>
                    <a:pt x="499" y="16241"/>
                    <a:pt x="502" y="16241"/>
                  </a:cubicBezTo>
                  <a:lnTo>
                    <a:pt x="851" y="16266"/>
                  </a:lnTo>
                  <a:cubicBezTo>
                    <a:pt x="871" y="16266"/>
                    <a:pt x="889" y="16277"/>
                    <a:pt x="902" y="16293"/>
                  </a:cubicBezTo>
                  <a:cubicBezTo>
                    <a:pt x="915" y="16309"/>
                    <a:pt x="922" y="16330"/>
                    <a:pt x="922" y="16352"/>
                  </a:cubicBezTo>
                  <a:lnTo>
                    <a:pt x="909" y="16731"/>
                  </a:lnTo>
                  <a:cubicBezTo>
                    <a:pt x="909" y="16774"/>
                    <a:pt x="879" y="16809"/>
                    <a:pt x="842" y="16809"/>
                  </a:cubicBezTo>
                  <a:cubicBezTo>
                    <a:pt x="839" y="16809"/>
                    <a:pt x="837" y="16809"/>
                    <a:pt x="835" y="16808"/>
                  </a:cubicBezTo>
                  <a:lnTo>
                    <a:pt x="487" y="16784"/>
                  </a:lnTo>
                  <a:cubicBezTo>
                    <a:pt x="467" y="16784"/>
                    <a:pt x="449" y="16773"/>
                    <a:pt x="436" y="16757"/>
                  </a:cubicBezTo>
                  <a:cubicBezTo>
                    <a:pt x="423" y="16738"/>
                    <a:pt x="416" y="16717"/>
                    <a:pt x="416" y="16695"/>
                  </a:cubicBezTo>
                  <a:lnTo>
                    <a:pt x="427" y="16319"/>
                  </a:lnTo>
                  <a:cubicBezTo>
                    <a:pt x="427" y="16275"/>
                    <a:pt x="458" y="16241"/>
                    <a:pt x="495" y="16241"/>
                  </a:cubicBezTo>
                  <a:close/>
                  <a:moveTo>
                    <a:pt x="5653" y="16506"/>
                  </a:moveTo>
                  <a:cubicBezTo>
                    <a:pt x="5655" y="16506"/>
                    <a:pt x="5657" y="16506"/>
                    <a:pt x="5659" y="16506"/>
                  </a:cubicBezTo>
                  <a:lnTo>
                    <a:pt x="6006" y="16531"/>
                  </a:lnTo>
                  <a:cubicBezTo>
                    <a:pt x="6026" y="16533"/>
                    <a:pt x="6044" y="16543"/>
                    <a:pt x="6059" y="16559"/>
                  </a:cubicBezTo>
                  <a:cubicBezTo>
                    <a:pt x="6070" y="16576"/>
                    <a:pt x="6077" y="16598"/>
                    <a:pt x="6077" y="16619"/>
                  </a:cubicBezTo>
                  <a:lnTo>
                    <a:pt x="6067" y="16994"/>
                  </a:lnTo>
                  <a:cubicBezTo>
                    <a:pt x="6067" y="17037"/>
                    <a:pt x="6035" y="17072"/>
                    <a:pt x="5996" y="17072"/>
                  </a:cubicBezTo>
                  <a:cubicBezTo>
                    <a:pt x="5995" y="17072"/>
                    <a:pt x="5993" y="17072"/>
                    <a:pt x="5991" y="17072"/>
                  </a:cubicBezTo>
                  <a:lnTo>
                    <a:pt x="5645" y="17046"/>
                  </a:lnTo>
                  <a:cubicBezTo>
                    <a:pt x="5625" y="17046"/>
                    <a:pt x="5605" y="17036"/>
                    <a:pt x="5593" y="17020"/>
                  </a:cubicBezTo>
                  <a:cubicBezTo>
                    <a:pt x="5581" y="17003"/>
                    <a:pt x="5573" y="16982"/>
                    <a:pt x="5573" y="16960"/>
                  </a:cubicBezTo>
                  <a:lnTo>
                    <a:pt x="5583" y="16584"/>
                  </a:lnTo>
                  <a:cubicBezTo>
                    <a:pt x="5583" y="16540"/>
                    <a:pt x="5614" y="16506"/>
                    <a:pt x="5653" y="16506"/>
                  </a:cubicBezTo>
                  <a:close/>
                  <a:moveTo>
                    <a:pt x="486" y="17106"/>
                  </a:moveTo>
                  <a:cubicBezTo>
                    <a:pt x="488" y="17106"/>
                    <a:pt x="491" y="17106"/>
                    <a:pt x="493" y="17106"/>
                  </a:cubicBezTo>
                  <a:lnTo>
                    <a:pt x="842" y="17130"/>
                  </a:lnTo>
                  <a:cubicBezTo>
                    <a:pt x="862" y="17132"/>
                    <a:pt x="881" y="17143"/>
                    <a:pt x="894" y="17159"/>
                  </a:cubicBezTo>
                  <a:cubicBezTo>
                    <a:pt x="907" y="17175"/>
                    <a:pt x="914" y="17196"/>
                    <a:pt x="914" y="17218"/>
                  </a:cubicBezTo>
                  <a:lnTo>
                    <a:pt x="901" y="17594"/>
                  </a:lnTo>
                  <a:cubicBezTo>
                    <a:pt x="901" y="17638"/>
                    <a:pt x="868" y="17672"/>
                    <a:pt x="828" y="17672"/>
                  </a:cubicBezTo>
                  <a:cubicBezTo>
                    <a:pt x="827" y="17672"/>
                    <a:pt x="826" y="17672"/>
                    <a:pt x="825" y="17672"/>
                  </a:cubicBezTo>
                  <a:lnTo>
                    <a:pt x="479" y="17646"/>
                  </a:lnTo>
                  <a:cubicBezTo>
                    <a:pt x="459" y="17646"/>
                    <a:pt x="440" y="17636"/>
                    <a:pt x="427" y="17619"/>
                  </a:cubicBezTo>
                  <a:cubicBezTo>
                    <a:pt x="414" y="17603"/>
                    <a:pt x="407" y="17581"/>
                    <a:pt x="407" y="17560"/>
                  </a:cubicBezTo>
                  <a:lnTo>
                    <a:pt x="417" y="17182"/>
                  </a:lnTo>
                  <a:cubicBezTo>
                    <a:pt x="420" y="17140"/>
                    <a:pt x="448" y="17106"/>
                    <a:pt x="486" y="17106"/>
                  </a:cubicBezTo>
                  <a:close/>
                  <a:moveTo>
                    <a:pt x="5648" y="17375"/>
                  </a:moveTo>
                  <a:cubicBezTo>
                    <a:pt x="5649" y="17375"/>
                    <a:pt x="5651" y="17375"/>
                    <a:pt x="5652" y="17375"/>
                  </a:cubicBezTo>
                  <a:lnTo>
                    <a:pt x="5999" y="17401"/>
                  </a:lnTo>
                  <a:cubicBezTo>
                    <a:pt x="6019" y="17401"/>
                    <a:pt x="6039" y="17411"/>
                    <a:pt x="6052" y="17428"/>
                  </a:cubicBezTo>
                  <a:cubicBezTo>
                    <a:pt x="6063" y="17444"/>
                    <a:pt x="6070" y="17465"/>
                    <a:pt x="6070" y="17487"/>
                  </a:cubicBezTo>
                  <a:lnTo>
                    <a:pt x="6060" y="17865"/>
                  </a:lnTo>
                  <a:cubicBezTo>
                    <a:pt x="6059" y="17908"/>
                    <a:pt x="6029" y="17941"/>
                    <a:pt x="5991" y="17941"/>
                  </a:cubicBezTo>
                  <a:cubicBezTo>
                    <a:pt x="5989" y="17941"/>
                    <a:pt x="5987" y="17941"/>
                    <a:pt x="5984" y="17941"/>
                  </a:cubicBezTo>
                  <a:lnTo>
                    <a:pt x="5638" y="17916"/>
                  </a:lnTo>
                  <a:cubicBezTo>
                    <a:pt x="5618" y="17916"/>
                    <a:pt x="5598" y="17905"/>
                    <a:pt x="5586" y="17889"/>
                  </a:cubicBezTo>
                  <a:cubicBezTo>
                    <a:pt x="5573" y="17873"/>
                    <a:pt x="5566" y="17852"/>
                    <a:pt x="5566" y="17830"/>
                  </a:cubicBezTo>
                  <a:lnTo>
                    <a:pt x="5576" y="17453"/>
                  </a:lnTo>
                  <a:cubicBezTo>
                    <a:pt x="5576" y="17410"/>
                    <a:pt x="5608" y="17375"/>
                    <a:pt x="5648" y="17375"/>
                  </a:cubicBezTo>
                  <a:close/>
                  <a:moveTo>
                    <a:pt x="478" y="18026"/>
                  </a:moveTo>
                  <a:cubicBezTo>
                    <a:pt x="480" y="18026"/>
                    <a:pt x="481" y="18026"/>
                    <a:pt x="483" y="18027"/>
                  </a:cubicBezTo>
                  <a:lnTo>
                    <a:pt x="829" y="18051"/>
                  </a:lnTo>
                  <a:cubicBezTo>
                    <a:pt x="849" y="18052"/>
                    <a:pt x="869" y="18062"/>
                    <a:pt x="881" y="18080"/>
                  </a:cubicBezTo>
                  <a:cubicBezTo>
                    <a:pt x="894" y="18095"/>
                    <a:pt x="901" y="18117"/>
                    <a:pt x="901" y="18138"/>
                  </a:cubicBezTo>
                  <a:lnTo>
                    <a:pt x="891" y="18516"/>
                  </a:lnTo>
                  <a:cubicBezTo>
                    <a:pt x="891" y="18559"/>
                    <a:pt x="859" y="18592"/>
                    <a:pt x="820" y="18592"/>
                  </a:cubicBezTo>
                  <a:cubicBezTo>
                    <a:pt x="818" y="18592"/>
                    <a:pt x="817" y="18592"/>
                    <a:pt x="815" y="18592"/>
                  </a:cubicBezTo>
                  <a:lnTo>
                    <a:pt x="469" y="18568"/>
                  </a:lnTo>
                  <a:cubicBezTo>
                    <a:pt x="449" y="18568"/>
                    <a:pt x="428" y="18556"/>
                    <a:pt x="416" y="18540"/>
                  </a:cubicBezTo>
                  <a:cubicBezTo>
                    <a:pt x="404" y="18525"/>
                    <a:pt x="397" y="18503"/>
                    <a:pt x="397" y="18482"/>
                  </a:cubicBezTo>
                  <a:lnTo>
                    <a:pt x="407" y="18104"/>
                  </a:lnTo>
                  <a:cubicBezTo>
                    <a:pt x="407" y="18061"/>
                    <a:pt x="439" y="18026"/>
                    <a:pt x="478" y="18026"/>
                  </a:cubicBezTo>
                  <a:close/>
                  <a:moveTo>
                    <a:pt x="5631" y="18295"/>
                  </a:moveTo>
                  <a:cubicBezTo>
                    <a:pt x="5633" y="18295"/>
                    <a:pt x="5636" y="18295"/>
                    <a:pt x="5638" y="18296"/>
                  </a:cubicBezTo>
                  <a:lnTo>
                    <a:pt x="5984" y="18319"/>
                  </a:lnTo>
                  <a:cubicBezTo>
                    <a:pt x="6004" y="18320"/>
                    <a:pt x="6023" y="18331"/>
                    <a:pt x="6037" y="18347"/>
                  </a:cubicBezTo>
                  <a:cubicBezTo>
                    <a:pt x="6052" y="18363"/>
                    <a:pt x="6056" y="18384"/>
                    <a:pt x="6056" y="18406"/>
                  </a:cubicBezTo>
                  <a:lnTo>
                    <a:pt x="6046" y="18785"/>
                  </a:lnTo>
                  <a:cubicBezTo>
                    <a:pt x="6046" y="18829"/>
                    <a:pt x="6015" y="18863"/>
                    <a:pt x="5977" y="18863"/>
                  </a:cubicBezTo>
                  <a:cubicBezTo>
                    <a:pt x="5974" y="18863"/>
                    <a:pt x="5972" y="18863"/>
                    <a:pt x="5970" y="18863"/>
                  </a:cubicBezTo>
                  <a:lnTo>
                    <a:pt x="5624" y="18838"/>
                  </a:lnTo>
                  <a:cubicBezTo>
                    <a:pt x="5603" y="18835"/>
                    <a:pt x="5583" y="18825"/>
                    <a:pt x="5572" y="18810"/>
                  </a:cubicBezTo>
                  <a:cubicBezTo>
                    <a:pt x="5559" y="18792"/>
                    <a:pt x="5552" y="18771"/>
                    <a:pt x="5552" y="18749"/>
                  </a:cubicBezTo>
                  <a:lnTo>
                    <a:pt x="5562" y="18373"/>
                  </a:lnTo>
                  <a:cubicBezTo>
                    <a:pt x="5562" y="18330"/>
                    <a:pt x="5593" y="18295"/>
                    <a:pt x="5631" y="18295"/>
                  </a:cubicBezTo>
                  <a:close/>
                  <a:moveTo>
                    <a:pt x="465" y="18911"/>
                  </a:moveTo>
                  <a:cubicBezTo>
                    <a:pt x="467" y="18911"/>
                    <a:pt x="469" y="18911"/>
                    <a:pt x="471" y="18911"/>
                  </a:cubicBezTo>
                  <a:lnTo>
                    <a:pt x="819" y="18936"/>
                  </a:lnTo>
                  <a:cubicBezTo>
                    <a:pt x="838" y="18938"/>
                    <a:pt x="858" y="18948"/>
                    <a:pt x="871" y="18964"/>
                  </a:cubicBezTo>
                  <a:cubicBezTo>
                    <a:pt x="884" y="18981"/>
                    <a:pt x="891" y="19003"/>
                    <a:pt x="891" y="19024"/>
                  </a:cubicBezTo>
                  <a:lnTo>
                    <a:pt x="879" y="19401"/>
                  </a:lnTo>
                  <a:cubicBezTo>
                    <a:pt x="879" y="19446"/>
                    <a:pt x="846" y="19478"/>
                    <a:pt x="808" y="19478"/>
                  </a:cubicBezTo>
                  <a:cubicBezTo>
                    <a:pt x="807" y="19478"/>
                    <a:pt x="806" y="19478"/>
                    <a:pt x="805" y="19478"/>
                  </a:cubicBezTo>
                  <a:lnTo>
                    <a:pt x="457" y="19454"/>
                  </a:lnTo>
                  <a:cubicBezTo>
                    <a:pt x="437" y="19451"/>
                    <a:pt x="420" y="19441"/>
                    <a:pt x="406" y="19425"/>
                  </a:cubicBezTo>
                  <a:cubicBezTo>
                    <a:pt x="393" y="19408"/>
                    <a:pt x="384" y="19387"/>
                    <a:pt x="386" y="19365"/>
                  </a:cubicBezTo>
                  <a:lnTo>
                    <a:pt x="397" y="18989"/>
                  </a:lnTo>
                  <a:cubicBezTo>
                    <a:pt x="397" y="18945"/>
                    <a:pt x="426" y="18911"/>
                    <a:pt x="465" y="18911"/>
                  </a:cubicBezTo>
                  <a:close/>
                  <a:moveTo>
                    <a:pt x="5622" y="19179"/>
                  </a:moveTo>
                  <a:cubicBezTo>
                    <a:pt x="5623" y="19179"/>
                    <a:pt x="5625" y="19179"/>
                    <a:pt x="5626" y="19179"/>
                  </a:cubicBezTo>
                  <a:lnTo>
                    <a:pt x="5974" y="19205"/>
                  </a:lnTo>
                  <a:cubicBezTo>
                    <a:pt x="5994" y="19205"/>
                    <a:pt x="6011" y="19215"/>
                    <a:pt x="6026" y="19232"/>
                  </a:cubicBezTo>
                  <a:cubicBezTo>
                    <a:pt x="6040" y="19248"/>
                    <a:pt x="6047" y="19269"/>
                    <a:pt x="6046" y="19291"/>
                  </a:cubicBezTo>
                  <a:lnTo>
                    <a:pt x="6034" y="19669"/>
                  </a:lnTo>
                  <a:cubicBezTo>
                    <a:pt x="6034" y="19711"/>
                    <a:pt x="6003" y="19745"/>
                    <a:pt x="5965" y="19745"/>
                  </a:cubicBezTo>
                  <a:cubicBezTo>
                    <a:pt x="5963" y="19745"/>
                    <a:pt x="5962" y="19744"/>
                    <a:pt x="5960" y="19744"/>
                  </a:cubicBezTo>
                  <a:lnTo>
                    <a:pt x="5612" y="19720"/>
                  </a:lnTo>
                  <a:cubicBezTo>
                    <a:pt x="5593" y="19720"/>
                    <a:pt x="5573" y="19709"/>
                    <a:pt x="5561" y="19693"/>
                  </a:cubicBezTo>
                  <a:cubicBezTo>
                    <a:pt x="5548" y="19677"/>
                    <a:pt x="5541" y="19656"/>
                    <a:pt x="5541" y="19634"/>
                  </a:cubicBezTo>
                  <a:lnTo>
                    <a:pt x="5552" y="19256"/>
                  </a:lnTo>
                  <a:cubicBezTo>
                    <a:pt x="5552" y="19214"/>
                    <a:pt x="5584" y="19179"/>
                    <a:pt x="5622" y="19179"/>
                  </a:cubicBezTo>
                  <a:close/>
                  <a:moveTo>
                    <a:pt x="449" y="1"/>
                  </a:moveTo>
                  <a:lnTo>
                    <a:pt x="0" y="20300"/>
                  </a:lnTo>
                  <a:lnTo>
                    <a:pt x="6255" y="20602"/>
                  </a:lnTo>
                  <a:lnTo>
                    <a:pt x="6570" y="34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823900" y="3033400"/>
              <a:ext cx="106950" cy="161125"/>
            </a:xfrm>
            <a:custGeom>
              <a:avLst/>
              <a:gdLst/>
              <a:ahLst/>
              <a:cxnLst/>
              <a:rect l="l" t="t" r="r" b="b"/>
              <a:pathLst>
                <a:path w="4278" h="6445" extrusionOk="0">
                  <a:moveTo>
                    <a:pt x="719" y="0"/>
                  </a:moveTo>
                  <a:cubicBezTo>
                    <a:pt x="388" y="0"/>
                    <a:pt x="111" y="403"/>
                    <a:pt x="102" y="916"/>
                  </a:cubicBezTo>
                  <a:lnTo>
                    <a:pt x="4" y="5298"/>
                  </a:lnTo>
                  <a:cubicBezTo>
                    <a:pt x="0" y="5550"/>
                    <a:pt x="59" y="5794"/>
                    <a:pt x="172" y="5979"/>
                  </a:cubicBezTo>
                  <a:cubicBezTo>
                    <a:pt x="282" y="6164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3" y="6445"/>
                    <a:pt x="3550" y="6445"/>
                    <a:pt x="3557" y="6445"/>
                  </a:cubicBezTo>
                  <a:cubicBezTo>
                    <a:pt x="3888" y="6445"/>
                    <a:pt x="4166" y="6041"/>
                    <a:pt x="4176" y="5528"/>
                  </a:cubicBezTo>
                  <a:lnTo>
                    <a:pt x="4273" y="1148"/>
                  </a:lnTo>
                  <a:cubicBezTo>
                    <a:pt x="4277" y="896"/>
                    <a:pt x="4219" y="649"/>
                    <a:pt x="4106" y="466"/>
                  </a:cubicBezTo>
                  <a:cubicBezTo>
                    <a:pt x="3995" y="281"/>
                    <a:pt x="3839" y="173"/>
                    <a:pt x="3675" y="163"/>
                  </a:cubicBezTo>
                  <a:lnTo>
                    <a:pt x="742" y="1"/>
                  </a:lnTo>
                  <a:cubicBezTo>
                    <a:pt x="734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5822175" y="3197350"/>
              <a:ext cx="107000" cy="161125"/>
            </a:xfrm>
            <a:custGeom>
              <a:avLst/>
              <a:gdLst/>
              <a:ahLst/>
              <a:cxnLst/>
              <a:rect l="l" t="t" r="r" b="b"/>
              <a:pathLst>
                <a:path w="4280" h="6445" extrusionOk="0">
                  <a:moveTo>
                    <a:pt x="719" y="0"/>
                  </a:moveTo>
                  <a:cubicBezTo>
                    <a:pt x="388" y="0"/>
                    <a:pt x="115" y="405"/>
                    <a:pt x="102" y="917"/>
                  </a:cubicBezTo>
                  <a:lnTo>
                    <a:pt x="6" y="5297"/>
                  </a:lnTo>
                  <a:cubicBezTo>
                    <a:pt x="0" y="5549"/>
                    <a:pt x="59" y="5794"/>
                    <a:pt x="172" y="5979"/>
                  </a:cubicBezTo>
                  <a:cubicBezTo>
                    <a:pt x="284" y="6163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4" y="6445"/>
                    <a:pt x="3552" y="6445"/>
                    <a:pt x="3560" y="6445"/>
                  </a:cubicBezTo>
                  <a:cubicBezTo>
                    <a:pt x="3892" y="6445"/>
                    <a:pt x="4165" y="6042"/>
                    <a:pt x="4178" y="5529"/>
                  </a:cubicBezTo>
                  <a:lnTo>
                    <a:pt x="4273" y="1147"/>
                  </a:lnTo>
                  <a:cubicBezTo>
                    <a:pt x="4279" y="895"/>
                    <a:pt x="4220" y="651"/>
                    <a:pt x="4107" y="466"/>
                  </a:cubicBezTo>
                  <a:cubicBezTo>
                    <a:pt x="3996" y="281"/>
                    <a:pt x="3841" y="173"/>
                    <a:pt x="3676" y="164"/>
                  </a:cubicBezTo>
                  <a:lnTo>
                    <a:pt x="743" y="1"/>
                  </a:lnTo>
                  <a:cubicBezTo>
                    <a:pt x="735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5818625" y="3362925"/>
              <a:ext cx="107000" cy="161225"/>
            </a:xfrm>
            <a:custGeom>
              <a:avLst/>
              <a:gdLst/>
              <a:ahLst/>
              <a:cxnLst/>
              <a:rect l="l" t="t" r="r" b="b"/>
              <a:pathLst>
                <a:path w="4280" h="6449" extrusionOk="0">
                  <a:moveTo>
                    <a:pt x="720" y="1"/>
                  </a:moveTo>
                  <a:cubicBezTo>
                    <a:pt x="388" y="1"/>
                    <a:pt x="115" y="406"/>
                    <a:pt x="104" y="918"/>
                  </a:cubicBezTo>
                  <a:lnTo>
                    <a:pt x="6" y="5298"/>
                  </a:lnTo>
                  <a:cubicBezTo>
                    <a:pt x="1" y="5551"/>
                    <a:pt x="61" y="5796"/>
                    <a:pt x="172" y="5981"/>
                  </a:cubicBezTo>
                  <a:cubicBezTo>
                    <a:pt x="285" y="6164"/>
                    <a:pt x="440" y="6274"/>
                    <a:pt x="605" y="6283"/>
                  </a:cubicBezTo>
                  <a:lnTo>
                    <a:pt x="3536" y="6448"/>
                  </a:lnTo>
                  <a:cubicBezTo>
                    <a:pt x="3544" y="6448"/>
                    <a:pt x="3552" y="6448"/>
                    <a:pt x="3560" y="6448"/>
                  </a:cubicBezTo>
                  <a:cubicBezTo>
                    <a:pt x="3892" y="6448"/>
                    <a:pt x="4167" y="6043"/>
                    <a:pt x="4178" y="5531"/>
                  </a:cubicBezTo>
                  <a:lnTo>
                    <a:pt x="4274" y="1150"/>
                  </a:lnTo>
                  <a:cubicBezTo>
                    <a:pt x="4279" y="896"/>
                    <a:pt x="4221" y="651"/>
                    <a:pt x="4108" y="467"/>
                  </a:cubicBezTo>
                  <a:cubicBezTo>
                    <a:pt x="3995" y="283"/>
                    <a:pt x="3841" y="173"/>
                    <a:pt x="3677" y="165"/>
                  </a:cubicBezTo>
                  <a:lnTo>
                    <a:pt x="744" y="1"/>
                  </a:lnTo>
                  <a:cubicBezTo>
                    <a:pt x="736" y="1"/>
                    <a:pt x="728" y="1"/>
                    <a:pt x="720" y="1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5796375" y="3025900"/>
              <a:ext cx="159275" cy="281925"/>
            </a:xfrm>
            <a:custGeom>
              <a:avLst/>
              <a:gdLst/>
              <a:ahLst/>
              <a:cxnLst/>
              <a:rect l="l" t="t" r="r" b="b"/>
              <a:pathLst>
                <a:path w="6371" h="11277" extrusionOk="0">
                  <a:moveTo>
                    <a:pt x="6023" y="5101"/>
                  </a:moveTo>
                  <a:cubicBezTo>
                    <a:pt x="6010" y="5089"/>
                    <a:pt x="5997" y="5082"/>
                    <a:pt x="5978" y="5079"/>
                  </a:cubicBezTo>
                  <a:lnTo>
                    <a:pt x="5632" y="5055"/>
                  </a:lnTo>
                  <a:cubicBezTo>
                    <a:pt x="5590" y="5051"/>
                    <a:pt x="5556" y="5087"/>
                    <a:pt x="5556" y="5132"/>
                  </a:cubicBezTo>
                  <a:lnTo>
                    <a:pt x="5545" y="5509"/>
                  </a:lnTo>
                  <a:cubicBezTo>
                    <a:pt x="5545" y="5530"/>
                    <a:pt x="5552" y="5552"/>
                    <a:pt x="5565" y="5569"/>
                  </a:cubicBezTo>
                  <a:cubicBezTo>
                    <a:pt x="5565" y="5569"/>
                    <a:pt x="5567" y="5569"/>
                    <a:pt x="5567" y="5570"/>
                  </a:cubicBezTo>
                  <a:lnTo>
                    <a:pt x="810" y="10443"/>
                  </a:lnTo>
                  <a:lnTo>
                    <a:pt x="816" y="10279"/>
                  </a:lnTo>
                  <a:cubicBezTo>
                    <a:pt x="816" y="10257"/>
                    <a:pt x="809" y="10236"/>
                    <a:pt x="796" y="10219"/>
                  </a:cubicBezTo>
                  <a:cubicBezTo>
                    <a:pt x="783" y="10203"/>
                    <a:pt x="765" y="10194"/>
                    <a:pt x="745" y="10193"/>
                  </a:cubicBezTo>
                  <a:lnTo>
                    <a:pt x="397" y="10167"/>
                  </a:lnTo>
                  <a:cubicBezTo>
                    <a:pt x="357" y="10166"/>
                    <a:pt x="322" y="10200"/>
                    <a:pt x="322" y="10244"/>
                  </a:cubicBezTo>
                  <a:lnTo>
                    <a:pt x="311" y="10622"/>
                  </a:lnTo>
                  <a:cubicBezTo>
                    <a:pt x="311" y="10644"/>
                    <a:pt x="318" y="10665"/>
                    <a:pt x="331" y="10681"/>
                  </a:cubicBezTo>
                  <a:cubicBezTo>
                    <a:pt x="344" y="10697"/>
                    <a:pt x="362" y="10708"/>
                    <a:pt x="382" y="10710"/>
                  </a:cubicBezTo>
                  <a:lnTo>
                    <a:pt x="544" y="10720"/>
                  </a:lnTo>
                  <a:lnTo>
                    <a:pt x="0" y="11276"/>
                  </a:lnTo>
                  <a:lnTo>
                    <a:pt x="248" y="0"/>
                  </a:lnTo>
                  <a:lnTo>
                    <a:pt x="6371" y="341"/>
                  </a:lnTo>
                  <a:lnTo>
                    <a:pt x="6300" y="4822"/>
                  </a:lnTo>
                  <a:close/>
                  <a:moveTo>
                    <a:pt x="329" y="9358"/>
                  </a:moveTo>
                  <a:lnTo>
                    <a:pt x="318" y="9736"/>
                  </a:lnTo>
                  <a:cubicBezTo>
                    <a:pt x="318" y="9758"/>
                    <a:pt x="325" y="9779"/>
                    <a:pt x="338" y="9795"/>
                  </a:cubicBezTo>
                  <a:cubicBezTo>
                    <a:pt x="352" y="9811"/>
                    <a:pt x="371" y="9821"/>
                    <a:pt x="390" y="9822"/>
                  </a:cubicBezTo>
                  <a:lnTo>
                    <a:pt x="739" y="9846"/>
                  </a:lnTo>
                  <a:cubicBezTo>
                    <a:pt x="779" y="9851"/>
                    <a:pt x="815" y="9815"/>
                    <a:pt x="815" y="9770"/>
                  </a:cubicBezTo>
                  <a:lnTo>
                    <a:pt x="825" y="9393"/>
                  </a:lnTo>
                  <a:cubicBezTo>
                    <a:pt x="825" y="9371"/>
                    <a:pt x="819" y="9350"/>
                    <a:pt x="805" y="9332"/>
                  </a:cubicBezTo>
                  <a:cubicBezTo>
                    <a:pt x="793" y="9315"/>
                    <a:pt x="773" y="9307"/>
                    <a:pt x="753" y="9304"/>
                  </a:cubicBezTo>
                  <a:lnTo>
                    <a:pt x="407" y="9279"/>
                  </a:lnTo>
                  <a:cubicBezTo>
                    <a:pt x="365" y="9279"/>
                    <a:pt x="331" y="9314"/>
                    <a:pt x="329" y="9358"/>
                  </a:cubicBezTo>
                  <a:close/>
                  <a:moveTo>
                    <a:pt x="342" y="8439"/>
                  </a:moveTo>
                  <a:lnTo>
                    <a:pt x="331" y="8816"/>
                  </a:lnTo>
                  <a:cubicBezTo>
                    <a:pt x="331" y="8837"/>
                    <a:pt x="338" y="8859"/>
                    <a:pt x="351" y="8876"/>
                  </a:cubicBezTo>
                  <a:cubicBezTo>
                    <a:pt x="365" y="8892"/>
                    <a:pt x="382" y="8902"/>
                    <a:pt x="402" y="8904"/>
                  </a:cubicBezTo>
                  <a:lnTo>
                    <a:pt x="749" y="8929"/>
                  </a:lnTo>
                  <a:cubicBezTo>
                    <a:pt x="790" y="8930"/>
                    <a:pt x="825" y="8897"/>
                    <a:pt x="825" y="8851"/>
                  </a:cubicBezTo>
                  <a:lnTo>
                    <a:pt x="836" y="8475"/>
                  </a:lnTo>
                  <a:cubicBezTo>
                    <a:pt x="838" y="8453"/>
                    <a:pt x="829" y="8432"/>
                    <a:pt x="816" y="8415"/>
                  </a:cubicBezTo>
                  <a:cubicBezTo>
                    <a:pt x="802" y="8399"/>
                    <a:pt x="783" y="8389"/>
                    <a:pt x="765" y="8386"/>
                  </a:cubicBezTo>
                  <a:lnTo>
                    <a:pt x="417" y="8363"/>
                  </a:lnTo>
                  <a:cubicBezTo>
                    <a:pt x="378" y="8358"/>
                    <a:pt x="344" y="8392"/>
                    <a:pt x="342" y="8439"/>
                  </a:cubicBezTo>
                  <a:close/>
                  <a:moveTo>
                    <a:pt x="351" y="7570"/>
                  </a:moveTo>
                  <a:lnTo>
                    <a:pt x="339" y="7948"/>
                  </a:lnTo>
                  <a:cubicBezTo>
                    <a:pt x="339" y="7970"/>
                    <a:pt x="347" y="7991"/>
                    <a:pt x="359" y="8007"/>
                  </a:cubicBezTo>
                  <a:cubicBezTo>
                    <a:pt x="372" y="8024"/>
                    <a:pt x="391" y="8034"/>
                    <a:pt x="411" y="8034"/>
                  </a:cubicBezTo>
                  <a:lnTo>
                    <a:pt x="759" y="8060"/>
                  </a:lnTo>
                  <a:cubicBezTo>
                    <a:pt x="799" y="8063"/>
                    <a:pt x="833" y="8027"/>
                    <a:pt x="833" y="7982"/>
                  </a:cubicBezTo>
                  <a:lnTo>
                    <a:pt x="845" y="7605"/>
                  </a:lnTo>
                  <a:cubicBezTo>
                    <a:pt x="845" y="7583"/>
                    <a:pt x="838" y="7562"/>
                    <a:pt x="825" y="7546"/>
                  </a:cubicBezTo>
                  <a:cubicBezTo>
                    <a:pt x="810" y="7530"/>
                    <a:pt x="793" y="7519"/>
                    <a:pt x="773" y="7517"/>
                  </a:cubicBezTo>
                  <a:lnTo>
                    <a:pt x="425" y="7491"/>
                  </a:lnTo>
                  <a:cubicBezTo>
                    <a:pt x="387" y="7491"/>
                    <a:pt x="352" y="7526"/>
                    <a:pt x="351" y="7570"/>
                  </a:cubicBezTo>
                  <a:close/>
                  <a:moveTo>
                    <a:pt x="375" y="6671"/>
                  </a:moveTo>
                  <a:lnTo>
                    <a:pt x="365" y="7048"/>
                  </a:lnTo>
                  <a:cubicBezTo>
                    <a:pt x="365" y="7069"/>
                    <a:pt x="372" y="7091"/>
                    <a:pt x="385" y="7108"/>
                  </a:cubicBezTo>
                  <a:cubicBezTo>
                    <a:pt x="397" y="7124"/>
                    <a:pt x="417" y="7134"/>
                    <a:pt x="437" y="7136"/>
                  </a:cubicBezTo>
                  <a:lnTo>
                    <a:pt x="783" y="7161"/>
                  </a:lnTo>
                  <a:cubicBezTo>
                    <a:pt x="825" y="7165"/>
                    <a:pt x="859" y="7131"/>
                    <a:pt x="859" y="7083"/>
                  </a:cubicBezTo>
                  <a:lnTo>
                    <a:pt x="869" y="6707"/>
                  </a:lnTo>
                  <a:cubicBezTo>
                    <a:pt x="869" y="6686"/>
                    <a:pt x="862" y="6664"/>
                    <a:pt x="851" y="6647"/>
                  </a:cubicBezTo>
                  <a:cubicBezTo>
                    <a:pt x="838" y="6631"/>
                    <a:pt x="818" y="6621"/>
                    <a:pt x="798" y="6618"/>
                  </a:cubicBezTo>
                  <a:lnTo>
                    <a:pt x="451" y="6594"/>
                  </a:lnTo>
                  <a:cubicBezTo>
                    <a:pt x="411" y="6592"/>
                    <a:pt x="378" y="6625"/>
                    <a:pt x="375" y="6671"/>
                  </a:cubicBezTo>
                  <a:close/>
                  <a:moveTo>
                    <a:pt x="387" y="5787"/>
                  </a:moveTo>
                  <a:lnTo>
                    <a:pt x="375" y="6164"/>
                  </a:lnTo>
                  <a:cubicBezTo>
                    <a:pt x="375" y="6186"/>
                    <a:pt x="382" y="6207"/>
                    <a:pt x="395" y="6223"/>
                  </a:cubicBezTo>
                  <a:cubicBezTo>
                    <a:pt x="408" y="6239"/>
                    <a:pt x="427" y="6250"/>
                    <a:pt x="447" y="6252"/>
                  </a:cubicBezTo>
                  <a:lnTo>
                    <a:pt x="796" y="6278"/>
                  </a:lnTo>
                  <a:cubicBezTo>
                    <a:pt x="836" y="6280"/>
                    <a:pt x="872" y="6245"/>
                    <a:pt x="872" y="6200"/>
                  </a:cubicBezTo>
                  <a:lnTo>
                    <a:pt x="882" y="5822"/>
                  </a:lnTo>
                  <a:cubicBezTo>
                    <a:pt x="882" y="5801"/>
                    <a:pt x="875" y="5779"/>
                    <a:pt x="862" y="5764"/>
                  </a:cubicBezTo>
                  <a:cubicBezTo>
                    <a:pt x="848" y="5748"/>
                    <a:pt x="830" y="5736"/>
                    <a:pt x="810" y="5735"/>
                  </a:cubicBezTo>
                  <a:lnTo>
                    <a:pt x="464" y="5709"/>
                  </a:lnTo>
                  <a:cubicBezTo>
                    <a:pt x="421" y="5706"/>
                    <a:pt x="387" y="5741"/>
                    <a:pt x="387" y="5787"/>
                  </a:cubicBezTo>
                  <a:close/>
                  <a:moveTo>
                    <a:pt x="946" y="856"/>
                  </a:moveTo>
                  <a:lnTo>
                    <a:pt x="958" y="480"/>
                  </a:lnTo>
                  <a:cubicBezTo>
                    <a:pt x="958" y="458"/>
                    <a:pt x="951" y="437"/>
                    <a:pt x="938" y="420"/>
                  </a:cubicBezTo>
                  <a:cubicBezTo>
                    <a:pt x="925" y="404"/>
                    <a:pt x="905" y="393"/>
                    <a:pt x="886" y="393"/>
                  </a:cubicBezTo>
                  <a:lnTo>
                    <a:pt x="538" y="368"/>
                  </a:lnTo>
                  <a:cubicBezTo>
                    <a:pt x="497" y="365"/>
                    <a:pt x="464" y="401"/>
                    <a:pt x="464" y="445"/>
                  </a:cubicBezTo>
                  <a:lnTo>
                    <a:pt x="453" y="823"/>
                  </a:lnTo>
                  <a:cubicBezTo>
                    <a:pt x="453" y="845"/>
                    <a:pt x="460" y="866"/>
                    <a:pt x="473" y="882"/>
                  </a:cubicBezTo>
                  <a:cubicBezTo>
                    <a:pt x="485" y="898"/>
                    <a:pt x="504" y="909"/>
                    <a:pt x="524" y="909"/>
                  </a:cubicBezTo>
                  <a:lnTo>
                    <a:pt x="872" y="934"/>
                  </a:lnTo>
                  <a:cubicBezTo>
                    <a:pt x="911" y="935"/>
                    <a:pt x="945" y="902"/>
                    <a:pt x="946" y="856"/>
                  </a:cubicBezTo>
                  <a:close/>
                  <a:moveTo>
                    <a:pt x="938" y="1722"/>
                  </a:moveTo>
                  <a:lnTo>
                    <a:pt x="948" y="1344"/>
                  </a:lnTo>
                  <a:cubicBezTo>
                    <a:pt x="948" y="1323"/>
                    <a:pt x="941" y="1303"/>
                    <a:pt x="929" y="1286"/>
                  </a:cubicBezTo>
                  <a:cubicBezTo>
                    <a:pt x="916" y="1270"/>
                    <a:pt x="896" y="1259"/>
                    <a:pt x="876" y="1259"/>
                  </a:cubicBezTo>
                  <a:lnTo>
                    <a:pt x="530" y="1234"/>
                  </a:lnTo>
                  <a:cubicBezTo>
                    <a:pt x="488" y="1231"/>
                    <a:pt x="454" y="1267"/>
                    <a:pt x="454" y="1312"/>
                  </a:cubicBezTo>
                  <a:lnTo>
                    <a:pt x="444" y="1689"/>
                  </a:lnTo>
                  <a:cubicBezTo>
                    <a:pt x="444" y="1711"/>
                    <a:pt x="451" y="1732"/>
                    <a:pt x="464" y="1748"/>
                  </a:cubicBezTo>
                  <a:cubicBezTo>
                    <a:pt x="475" y="1764"/>
                    <a:pt x="495" y="1775"/>
                    <a:pt x="516" y="1775"/>
                  </a:cubicBezTo>
                  <a:lnTo>
                    <a:pt x="862" y="1800"/>
                  </a:lnTo>
                  <a:cubicBezTo>
                    <a:pt x="902" y="1804"/>
                    <a:pt x="936" y="1770"/>
                    <a:pt x="938" y="1722"/>
                  </a:cubicBezTo>
                  <a:close/>
                  <a:moveTo>
                    <a:pt x="925" y="2644"/>
                  </a:moveTo>
                  <a:lnTo>
                    <a:pt x="936" y="2266"/>
                  </a:lnTo>
                  <a:cubicBezTo>
                    <a:pt x="936" y="2245"/>
                    <a:pt x="929" y="2223"/>
                    <a:pt x="916" y="2208"/>
                  </a:cubicBezTo>
                  <a:cubicBezTo>
                    <a:pt x="903" y="2192"/>
                    <a:pt x="883" y="2181"/>
                    <a:pt x="865" y="2181"/>
                  </a:cubicBezTo>
                  <a:lnTo>
                    <a:pt x="517" y="2156"/>
                  </a:lnTo>
                  <a:cubicBezTo>
                    <a:pt x="475" y="2152"/>
                    <a:pt x="443" y="2188"/>
                    <a:pt x="443" y="2233"/>
                  </a:cubicBezTo>
                  <a:lnTo>
                    <a:pt x="431" y="2610"/>
                  </a:lnTo>
                  <a:cubicBezTo>
                    <a:pt x="431" y="2631"/>
                    <a:pt x="438" y="2653"/>
                    <a:pt x="451" y="2670"/>
                  </a:cubicBezTo>
                  <a:cubicBezTo>
                    <a:pt x="464" y="2686"/>
                    <a:pt x="483" y="2696"/>
                    <a:pt x="503" y="2699"/>
                  </a:cubicBezTo>
                  <a:lnTo>
                    <a:pt x="851" y="2723"/>
                  </a:lnTo>
                  <a:cubicBezTo>
                    <a:pt x="889" y="2723"/>
                    <a:pt x="924" y="2689"/>
                    <a:pt x="925" y="2644"/>
                  </a:cubicBezTo>
                  <a:close/>
                  <a:moveTo>
                    <a:pt x="915" y="3529"/>
                  </a:moveTo>
                  <a:lnTo>
                    <a:pt x="925" y="3151"/>
                  </a:lnTo>
                  <a:cubicBezTo>
                    <a:pt x="925" y="3130"/>
                    <a:pt x="918" y="3108"/>
                    <a:pt x="905" y="3092"/>
                  </a:cubicBezTo>
                  <a:cubicBezTo>
                    <a:pt x="891" y="3075"/>
                    <a:pt x="873" y="3065"/>
                    <a:pt x="853" y="3062"/>
                  </a:cubicBezTo>
                  <a:lnTo>
                    <a:pt x="507" y="3038"/>
                  </a:lnTo>
                  <a:cubicBezTo>
                    <a:pt x="465" y="3035"/>
                    <a:pt x="431" y="3068"/>
                    <a:pt x="431" y="3115"/>
                  </a:cubicBezTo>
                  <a:lnTo>
                    <a:pt x="421" y="3493"/>
                  </a:lnTo>
                  <a:cubicBezTo>
                    <a:pt x="421" y="3515"/>
                    <a:pt x="427" y="3536"/>
                    <a:pt x="440" y="3552"/>
                  </a:cubicBezTo>
                  <a:cubicBezTo>
                    <a:pt x="454" y="3568"/>
                    <a:pt x="473" y="3579"/>
                    <a:pt x="493" y="3579"/>
                  </a:cubicBezTo>
                  <a:lnTo>
                    <a:pt x="839" y="3603"/>
                  </a:lnTo>
                  <a:cubicBezTo>
                    <a:pt x="879" y="3609"/>
                    <a:pt x="912" y="3573"/>
                    <a:pt x="915" y="3529"/>
                  </a:cubicBezTo>
                  <a:close/>
                  <a:moveTo>
                    <a:pt x="891" y="4411"/>
                  </a:moveTo>
                  <a:lnTo>
                    <a:pt x="902" y="4033"/>
                  </a:lnTo>
                  <a:cubicBezTo>
                    <a:pt x="902" y="4011"/>
                    <a:pt x="895" y="3990"/>
                    <a:pt x="882" y="3974"/>
                  </a:cubicBezTo>
                  <a:cubicBezTo>
                    <a:pt x="868" y="3957"/>
                    <a:pt x="851" y="3948"/>
                    <a:pt x="830" y="3947"/>
                  </a:cubicBezTo>
                  <a:lnTo>
                    <a:pt x="483" y="3921"/>
                  </a:lnTo>
                  <a:cubicBezTo>
                    <a:pt x="443" y="3918"/>
                    <a:pt x="408" y="3953"/>
                    <a:pt x="408" y="3999"/>
                  </a:cubicBezTo>
                  <a:lnTo>
                    <a:pt x="397" y="4376"/>
                  </a:lnTo>
                  <a:cubicBezTo>
                    <a:pt x="395" y="4398"/>
                    <a:pt x="404" y="4419"/>
                    <a:pt x="417" y="4435"/>
                  </a:cubicBezTo>
                  <a:cubicBezTo>
                    <a:pt x="430" y="4452"/>
                    <a:pt x="450" y="4462"/>
                    <a:pt x="468" y="4464"/>
                  </a:cubicBezTo>
                  <a:lnTo>
                    <a:pt x="818" y="4490"/>
                  </a:lnTo>
                  <a:cubicBezTo>
                    <a:pt x="855" y="4491"/>
                    <a:pt x="889" y="4457"/>
                    <a:pt x="891" y="4411"/>
                  </a:cubicBezTo>
                  <a:close/>
                  <a:moveTo>
                    <a:pt x="882" y="5278"/>
                  </a:moveTo>
                  <a:lnTo>
                    <a:pt x="893" y="4900"/>
                  </a:lnTo>
                  <a:cubicBezTo>
                    <a:pt x="893" y="4879"/>
                    <a:pt x="886" y="4857"/>
                    <a:pt x="873" y="4842"/>
                  </a:cubicBezTo>
                  <a:cubicBezTo>
                    <a:pt x="861" y="4826"/>
                    <a:pt x="840" y="4815"/>
                    <a:pt x="822" y="4815"/>
                  </a:cubicBezTo>
                  <a:lnTo>
                    <a:pt x="474" y="4790"/>
                  </a:lnTo>
                  <a:cubicBezTo>
                    <a:pt x="432" y="4787"/>
                    <a:pt x="400" y="4822"/>
                    <a:pt x="400" y="4867"/>
                  </a:cubicBezTo>
                  <a:lnTo>
                    <a:pt x="388" y="5244"/>
                  </a:lnTo>
                  <a:cubicBezTo>
                    <a:pt x="388" y="5265"/>
                    <a:pt x="395" y="5287"/>
                    <a:pt x="408" y="5304"/>
                  </a:cubicBezTo>
                  <a:cubicBezTo>
                    <a:pt x="421" y="5320"/>
                    <a:pt x="440" y="5330"/>
                    <a:pt x="460" y="5330"/>
                  </a:cubicBezTo>
                  <a:lnTo>
                    <a:pt x="808" y="5356"/>
                  </a:lnTo>
                  <a:cubicBezTo>
                    <a:pt x="846" y="5357"/>
                    <a:pt x="882" y="5323"/>
                    <a:pt x="882" y="5278"/>
                  </a:cubicBezTo>
                  <a:close/>
                  <a:moveTo>
                    <a:pt x="6101" y="1124"/>
                  </a:moveTo>
                  <a:lnTo>
                    <a:pt x="6113" y="746"/>
                  </a:lnTo>
                  <a:cubicBezTo>
                    <a:pt x="6113" y="725"/>
                    <a:pt x="6106" y="703"/>
                    <a:pt x="6093" y="686"/>
                  </a:cubicBezTo>
                  <a:cubicBezTo>
                    <a:pt x="6078" y="670"/>
                    <a:pt x="6061" y="660"/>
                    <a:pt x="6041" y="657"/>
                  </a:cubicBezTo>
                  <a:lnTo>
                    <a:pt x="5692" y="633"/>
                  </a:lnTo>
                  <a:cubicBezTo>
                    <a:pt x="5650" y="632"/>
                    <a:pt x="5618" y="665"/>
                    <a:pt x="5618" y="710"/>
                  </a:cubicBezTo>
                  <a:lnTo>
                    <a:pt x="5606" y="1088"/>
                  </a:lnTo>
                  <a:cubicBezTo>
                    <a:pt x="5606" y="1108"/>
                    <a:pt x="5613" y="1130"/>
                    <a:pt x="5626" y="1147"/>
                  </a:cubicBezTo>
                  <a:cubicBezTo>
                    <a:pt x="5639" y="1163"/>
                    <a:pt x="5658" y="1174"/>
                    <a:pt x="5676" y="1174"/>
                  </a:cubicBezTo>
                  <a:lnTo>
                    <a:pt x="6026" y="1198"/>
                  </a:lnTo>
                  <a:cubicBezTo>
                    <a:pt x="6068" y="1204"/>
                    <a:pt x="6101" y="1170"/>
                    <a:pt x="6101" y="1124"/>
                  </a:cubicBezTo>
                  <a:close/>
                  <a:moveTo>
                    <a:pt x="6093" y="1992"/>
                  </a:moveTo>
                  <a:lnTo>
                    <a:pt x="6104" y="1614"/>
                  </a:lnTo>
                  <a:cubicBezTo>
                    <a:pt x="6104" y="1592"/>
                    <a:pt x="6097" y="1571"/>
                    <a:pt x="6084" y="1555"/>
                  </a:cubicBezTo>
                  <a:cubicBezTo>
                    <a:pt x="6071" y="1538"/>
                    <a:pt x="6051" y="1528"/>
                    <a:pt x="6033" y="1528"/>
                  </a:cubicBezTo>
                  <a:lnTo>
                    <a:pt x="5685" y="1502"/>
                  </a:lnTo>
                  <a:cubicBezTo>
                    <a:pt x="5643" y="1499"/>
                    <a:pt x="5612" y="1535"/>
                    <a:pt x="5610" y="1579"/>
                  </a:cubicBezTo>
                  <a:lnTo>
                    <a:pt x="5599" y="1957"/>
                  </a:lnTo>
                  <a:cubicBezTo>
                    <a:pt x="5599" y="1979"/>
                    <a:pt x="5606" y="2000"/>
                    <a:pt x="5619" y="2016"/>
                  </a:cubicBezTo>
                  <a:cubicBezTo>
                    <a:pt x="5632" y="2033"/>
                    <a:pt x="5650" y="2043"/>
                    <a:pt x="5670" y="2043"/>
                  </a:cubicBezTo>
                  <a:lnTo>
                    <a:pt x="6018" y="2069"/>
                  </a:lnTo>
                  <a:cubicBezTo>
                    <a:pt x="6058" y="2070"/>
                    <a:pt x="6093" y="2036"/>
                    <a:pt x="6093" y="1992"/>
                  </a:cubicBezTo>
                  <a:close/>
                  <a:moveTo>
                    <a:pt x="6080" y="2911"/>
                  </a:moveTo>
                  <a:lnTo>
                    <a:pt x="6091" y="2534"/>
                  </a:lnTo>
                  <a:cubicBezTo>
                    <a:pt x="6091" y="2513"/>
                    <a:pt x="6084" y="2491"/>
                    <a:pt x="6071" y="2474"/>
                  </a:cubicBezTo>
                  <a:cubicBezTo>
                    <a:pt x="6058" y="2458"/>
                    <a:pt x="6040" y="2450"/>
                    <a:pt x="6020" y="2448"/>
                  </a:cubicBezTo>
                  <a:lnTo>
                    <a:pt x="5672" y="2422"/>
                  </a:lnTo>
                  <a:cubicBezTo>
                    <a:pt x="5632" y="2421"/>
                    <a:pt x="5597" y="2455"/>
                    <a:pt x="5597" y="2500"/>
                  </a:cubicBezTo>
                  <a:lnTo>
                    <a:pt x="5586" y="2878"/>
                  </a:lnTo>
                  <a:cubicBezTo>
                    <a:pt x="5586" y="2899"/>
                    <a:pt x="5593" y="2921"/>
                    <a:pt x="5606" y="2936"/>
                  </a:cubicBezTo>
                  <a:cubicBezTo>
                    <a:pt x="5619" y="2952"/>
                    <a:pt x="5639" y="2964"/>
                    <a:pt x="5656" y="2964"/>
                  </a:cubicBezTo>
                  <a:lnTo>
                    <a:pt x="6005" y="2988"/>
                  </a:lnTo>
                  <a:cubicBezTo>
                    <a:pt x="6044" y="2992"/>
                    <a:pt x="6078" y="2956"/>
                    <a:pt x="6080" y="2911"/>
                  </a:cubicBezTo>
                  <a:close/>
                  <a:moveTo>
                    <a:pt x="6070" y="3797"/>
                  </a:moveTo>
                  <a:lnTo>
                    <a:pt x="6080" y="3419"/>
                  </a:lnTo>
                  <a:cubicBezTo>
                    <a:pt x="6080" y="3397"/>
                    <a:pt x="6076" y="3376"/>
                    <a:pt x="6061" y="3360"/>
                  </a:cubicBezTo>
                  <a:cubicBezTo>
                    <a:pt x="6048" y="3344"/>
                    <a:pt x="6028" y="3333"/>
                    <a:pt x="6008" y="3331"/>
                  </a:cubicBezTo>
                  <a:lnTo>
                    <a:pt x="5662" y="3307"/>
                  </a:lnTo>
                  <a:cubicBezTo>
                    <a:pt x="5620" y="3304"/>
                    <a:pt x="5586" y="3339"/>
                    <a:pt x="5585" y="3383"/>
                  </a:cubicBezTo>
                  <a:lnTo>
                    <a:pt x="5575" y="3761"/>
                  </a:lnTo>
                  <a:cubicBezTo>
                    <a:pt x="5575" y="3782"/>
                    <a:pt x="5582" y="3804"/>
                    <a:pt x="5593" y="3820"/>
                  </a:cubicBezTo>
                  <a:cubicBezTo>
                    <a:pt x="5607" y="3837"/>
                    <a:pt x="5626" y="3847"/>
                    <a:pt x="5646" y="3848"/>
                  </a:cubicBezTo>
                  <a:lnTo>
                    <a:pt x="5993" y="3874"/>
                  </a:lnTo>
                  <a:cubicBezTo>
                    <a:pt x="6036" y="3875"/>
                    <a:pt x="6070" y="3841"/>
                    <a:pt x="6070" y="3797"/>
                  </a:cubicBezTo>
                  <a:close/>
                  <a:moveTo>
                    <a:pt x="6048" y="4679"/>
                  </a:moveTo>
                  <a:lnTo>
                    <a:pt x="6058" y="4301"/>
                  </a:lnTo>
                  <a:cubicBezTo>
                    <a:pt x="6058" y="4281"/>
                    <a:pt x="6051" y="4259"/>
                    <a:pt x="6040" y="4242"/>
                  </a:cubicBezTo>
                  <a:cubicBezTo>
                    <a:pt x="6027" y="4226"/>
                    <a:pt x="6007" y="4215"/>
                    <a:pt x="5990" y="4213"/>
                  </a:cubicBezTo>
                  <a:lnTo>
                    <a:pt x="5640" y="4190"/>
                  </a:lnTo>
                  <a:cubicBezTo>
                    <a:pt x="5599" y="4186"/>
                    <a:pt x="5565" y="4222"/>
                    <a:pt x="5565" y="4268"/>
                  </a:cubicBezTo>
                  <a:lnTo>
                    <a:pt x="5555" y="4644"/>
                  </a:lnTo>
                  <a:cubicBezTo>
                    <a:pt x="5555" y="4666"/>
                    <a:pt x="5562" y="4687"/>
                    <a:pt x="5575" y="4704"/>
                  </a:cubicBezTo>
                  <a:cubicBezTo>
                    <a:pt x="5586" y="4720"/>
                    <a:pt x="5606" y="4730"/>
                    <a:pt x="5626" y="4730"/>
                  </a:cubicBezTo>
                  <a:lnTo>
                    <a:pt x="5973" y="4756"/>
                  </a:lnTo>
                  <a:cubicBezTo>
                    <a:pt x="6013" y="4757"/>
                    <a:pt x="6047" y="4724"/>
                    <a:pt x="6048" y="4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5791250" y="3140450"/>
              <a:ext cx="162500" cy="400575"/>
            </a:xfrm>
            <a:custGeom>
              <a:avLst/>
              <a:gdLst/>
              <a:ahLst/>
              <a:cxnLst/>
              <a:rect l="l" t="t" r="r" b="b"/>
              <a:pathLst>
                <a:path w="6500" h="16023" extrusionOk="0">
                  <a:moveTo>
                    <a:pt x="0" y="15719"/>
                  </a:moveTo>
                  <a:lnTo>
                    <a:pt x="205" y="6447"/>
                  </a:lnTo>
                  <a:lnTo>
                    <a:pt x="540" y="6106"/>
                  </a:lnTo>
                  <a:cubicBezTo>
                    <a:pt x="552" y="6116"/>
                    <a:pt x="566" y="6125"/>
                    <a:pt x="583" y="6128"/>
                  </a:cubicBezTo>
                  <a:lnTo>
                    <a:pt x="930" y="6152"/>
                  </a:lnTo>
                  <a:cubicBezTo>
                    <a:pt x="971" y="6153"/>
                    <a:pt x="1005" y="6120"/>
                    <a:pt x="1005" y="6075"/>
                  </a:cubicBezTo>
                  <a:lnTo>
                    <a:pt x="1015" y="5698"/>
                  </a:lnTo>
                  <a:cubicBezTo>
                    <a:pt x="1015" y="5677"/>
                    <a:pt x="1008" y="5655"/>
                    <a:pt x="995" y="5638"/>
                  </a:cubicBezTo>
                  <a:lnTo>
                    <a:pt x="995" y="5638"/>
                  </a:lnTo>
                  <a:cubicBezTo>
                    <a:pt x="2348" y="4254"/>
                    <a:pt x="3870" y="2659"/>
                    <a:pt x="5751" y="768"/>
                  </a:cubicBezTo>
                  <a:lnTo>
                    <a:pt x="5745" y="933"/>
                  </a:lnTo>
                  <a:cubicBezTo>
                    <a:pt x="5745" y="954"/>
                    <a:pt x="5752" y="975"/>
                    <a:pt x="5765" y="991"/>
                  </a:cubicBezTo>
                  <a:cubicBezTo>
                    <a:pt x="5777" y="1007"/>
                    <a:pt x="5797" y="1018"/>
                    <a:pt x="5817" y="1018"/>
                  </a:cubicBezTo>
                  <a:lnTo>
                    <a:pt x="6166" y="1043"/>
                  </a:lnTo>
                  <a:cubicBezTo>
                    <a:pt x="6206" y="1046"/>
                    <a:pt x="6241" y="1011"/>
                    <a:pt x="6241" y="967"/>
                  </a:cubicBezTo>
                  <a:lnTo>
                    <a:pt x="6252" y="589"/>
                  </a:lnTo>
                  <a:cubicBezTo>
                    <a:pt x="6252" y="567"/>
                    <a:pt x="6245" y="546"/>
                    <a:pt x="6232" y="530"/>
                  </a:cubicBezTo>
                  <a:cubicBezTo>
                    <a:pt x="6219" y="513"/>
                    <a:pt x="6199" y="503"/>
                    <a:pt x="6180" y="503"/>
                  </a:cubicBezTo>
                  <a:lnTo>
                    <a:pt x="6020" y="492"/>
                  </a:lnTo>
                  <a:lnTo>
                    <a:pt x="6500" y="1"/>
                  </a:lnTo>
                  <a:lnTo>
                    <a:pt x="6252" y="16022"/>
                  </a:lnTo>
                  <a:close/>
                  <a:moveTo>
                    <a:pt x="394" y="14408"/>
                  </a:moveTo>
                  <a:lnTo>
                    <a:pt x="384" y="14784"/>
                  </a:lnTo>
                  <a:cubicBezTo>
                    <a:pt x="381" y="14806"/>
                    <a:pt x="391" y="14827"/>
                    <a:pt x="404" y="14844"/>
                  </a:cubicBezTo>
                  <a:cubicBezTo>
                    <a:pt x="417" y="14860"/>
                    <a:pt x="436" y="14870"/>
                    <a:pt x="456" y="14873"/>
                  </a:cubicBezTo>
                  <a:lnTo>
                    <a:pt x="802" y="14897"/>
                  </a:lnTo>
                  <a:cubicBezTo>
                    <a:pt x="844" y="14899"/>
                    <a:pt x="878" y="14866"/>
                    <a:pt x="878" y="14820"/>
                  </a:cubicBezTo>
                  <a:lnTo>
                    <a:pt x="888" y="14443"/>
                  </a:lnTo>
                  <a:cubicBezTo>
                    <a:pt x="888" y="14422"/>
                    <a:pt x="881" y="14400"/>
                    <a:pt x="869" y="14383"/>
                  </a:cubicBezTo>
                  <a:cubicBezTo>
                    <a:pt x="857" y="14367"/>
                    <a:pt x="836" y="14357"/>
                    <a:pt x="816" y="14355"/>
                  </a:cubicBezTo>
                  <a:lnTo>
                    <a:pt x="470" y="14330"/>
                  </a:lnTo>
                  <a:cubicBezTo>
                    <a:pt x="430" y="14329"/>
                    <a:pt x="397" y="14362"/>
                    <a:pt x="394" y="14408"/>
                  </a:cubicBezTo>
                  <a:close/>
                  <a:moveTo>
                    <a:pt x="406" y="13523"/>
                  </a:moveTo>
                  <a:lnTo>
                    <a:pt x="394" y="13901"/>
                  </a:lnTo>
                  <a:cubicBezTo>
                    <a:pt x="394" y="13922"/>
                    <a:pt x="401" y="13944"/>
                    <a:pt x="414" y="13959"/>
                  </a:cubicBezTo>
                  <a:cubicBezTo>
                    <a:pt x="427" y="13975"/>
                    <a:pt x="447" y="13987"/>
                    <a:pt x="466" y="13987"/>
                  </a:cubicBezTo>
                  <a:lnTo>
                    <a:pt x="814" y="14011"/>
                  </a:lnTo>
                  <a:cubicBezTo>
                    <a:pt x="854" y="14014"/>
                    <a:pt x="888" y="13980"/>
                    <a:pt x="888" y="13935"/>
                  </a:cubicBezTo>
                  <a:lnTo>
                    <a:pt x="899" y="13557"/>
                  </a:lnTo>
                  <a:cubicBezTo>
                    <a:pt x="899" y="13536"/>
                    <a:pt x="892" y="13514"/>
                    <a:pt x="879" y="13497"/>
                  </a:cubicBezTo>
                  <a:cubicBezTo>
                    <a:pt x="867" y="13481"/>
                    <a:pt x="848" y="13471"/>
                    <a:pt x="828" y="13468"/>
                  </a:cubicBezTo>
                  <a:lnTo>
                    <a:pt x="480" y="13446"/>
                  </a:lnTo>
                  <a:cubicBezTo>
                    <a:pt x="441" y="13444"/>
                    <a:pt x="407" y="13478"/>
                    <a:pt x="406" y="13523"/>
                  </a:cubicBezTo>
                  <a:close/>
                  <a:moveTo>
                    <a:pt x="418" y="12604"/>
                  </a:moveTo>
                  <a:lnTo>
                    <a:pt x="407" y="12980"/>
                  </a:lnTo>
                  <a:cubicBezTo>
                    <a:pt x="407" y="13002"/>
                    <a:pt x="414" y="13023"/>
                    <a:pt x="427" y="13040"/>
                  </a:cubicBezTo>
                  <a:cubicBezTo>
                    <a:pt x="440" y="13056"/>
                    <a:pt x="459" y="13066"/>
                    <a:pt x="479" y="13066"/>
                  </a:cubicBezTo>
                  <a:lnTo>
                    <a:pt x="826" y="13092"/>
                  </a:lnTo>
                  <a:cubicBezTo>
                    <a:pt x="867" y="13093"/>
                    <a:pt x="901" y="13059"/>
                    <a:pt x="901" y="13015"/>
                  </a:cubicBezTo>
                  <a:lnTo>
                    <a:pt x="912" y="12637"/>
                  </a:lnTo>
                  <a:cubicBezTo>
                    <a:pt x="912" y="12615"/>
                    <a:pt x="905" y="12594"/>
                    <a:pt x="892" y="12578"/>
                  </a:cubicBezTo>
                  <a:cubicBezTo>
                    <a:pt x="879" y="12562"/>
                    <a:pt x="859" y="12551"/>
                    <a:pt x="841" y="12549"/>
                  </a:cubicBezTo>
                  <a:lnTo>
                    <a:pt x="491" y="12525"/>
                  </a:lnTo>
                  <a:cubicBezTo>
                    <a:pt x="454" y="12522"/>
                    <a:pt x="420" y="12558"/>
                    <a:pt x="418" y="12604"/>
                  </a:cubicBezTo>
                  <a:close/>
                  <a:moveTo>
                    <a:pt x="427" y="11735"/>
                  </a:moveTo>
                  <a:lnTo>
                    <a:pt x="416" y="12113"/>
                  </a:lnTo>
                  <a:cubicBezTo>
                    <a:pt x="416" y="12134"/>
                    <a:pt x="423" y="12156"/>
                    <a:pt x="436" y="12174"/>
                  </a:cubicBezTo>
                  <a:cubicBezTo>
                    <a:pt x="449" y="12190"/>
                    <a:pt x="469" y="12200"/>
                    <a:pt x="487" y="12200"/>
                  </a:cubicBezTo>
                  <a:lnTo>
                    <a:pt x="835" y="12226"/>
                  </a:lnTo>
                  <a:cubicBezTo>
                    <a:pt x="877" y="12229"/>
                    <a:pt x="909" y="12193"/>
                    <a:pt x="909" y="12149"/>
                  </a:cubicBezTo>
                  <a:lnTo>
                    <a:pt x="921" y="11771"/>
                  </a:lnTo>
                  <a:cubicBezTo>
                    <a:pt x="921" y="11749"/>
                    <a:pt x="914" y="11728"/>
                    <a:pt x="901" y="11712"/>
                  </a:cubicBezTo>
                  <a:cubicBezTo>
                    <a:pt x="888" y="11696"/>
                    <a:pt x="869" y="11685"/>
                    <a:pt x="849" y="11685"/>
                  </a:cubicBezTo>
                  <a:lnTo>
                    <a:pt x="500" y="11660"/>
                  </a:lnTo>
                  <a:cubicBezTo>
                    <a:pt x="463" y="11656"/>
                    <a:pt x="428" y="11690"/>
                    <a:pt x="427" y="11735"/>
                  </a:cubicBezTo>
                  <a:close/>
                  <a:moveTo>
                    <a:pt x="450" y="10853"/>
                  </a:moveTo>
                  <a:lnTo>
                    <a:pt x="440" y="11231"/>
                  </a:lnTo>
                  <a:cubicBezTo>
                    <a:pt x="440" y="11252"/>
                    <a:pt x="447" y="11274"/>
                    <a:pt x="459" y="11290"/>
                  </a:cubicBezTo>
                  <a:cubicBezTo>
                    <a:pt x="473" y="11305"/>
                    <a:pt x="491" y="11317"/>
                    <a:pt x="512" y="11318"/>
                  </a:cubicBezTo>
                  <a:lnTo>
                    <a:pt x="859" y="11344"/>
                  </a:lnTo>
                  <a:cubicBezTo>
                    <a:pt x="901" y="11347"/>
                    <a:pt x="935" y="11311"/>
                    <a:pt x="935" y="11267"/>
                  </a:cubicBezTo>
                  <a:lnTo>
                    <a:pt x="945" y="10889"/>
                  </a:lnTo>
                  <a:cubicBezTo>
                    <a:pt x="945" y="10867"/>
                    <a:pt x="938" y="10846"/>
                    <a:pt x="927" y="10830"/>
                  </a:cubicBezTo>
                  <a:cubicBezTo>
                    <a:pt x="914" y="10814"/>
                    <a:pt x="894" y="10803"/>
                    <a:pt x="874" y="10802"/>
                  </a:cubicBezTo>
                  <a:lnTo>
                    <a:pt x="527" y="10776"/>
                  </a:lnTo>
                  <a:cubicBezTo>
                    <a:pt x="486" y="10774"/>
                    <a:pt x="451" y="10809"/>
                    <a:pt x="450" y="10853"/>
                  </a:cubicBezTo>
                  <a:close/>
                  <a:moveTo>
                    <a:pt x="461" y="9970"/>
                  </a:moveTo>
                  <a:lnTo>
                    <a:pt x="450" y="10346"/>
                  </a:lnTo>
                  <a:cubicBezTo>
                    <a:pt x="449" y="10368"/>
                    <a:pt x="457" y="10389"/>
                    <a:pt x="470" y="10408"/>
                  </a:cubicBezTo>
                  <a:cubicBezTo>
                    <a:pt x="483" y="10424"/>
                    <a:pt x="502" y="10435"/>
                    <a:pt x="522" y="10435"/>
                  </a:cubicBezTo>
                  <a:lnTo>
                    <a:pt x="869" y="10459"/>
                  </a:lnTo>
                  <a:cubicBezTo>
                    <a:pt x="909" y="10464"/>
                    <a:pt x="944" y="10428"/>
                    <a:pt x="944" y="10382"/>
                  </a:cubicBezTo>
                  <a:lnTo>
                    <a:pt x="955" y="10006"/>
                  </a:lnTo>
                  <a:cubicBezTo>
                    <a:pt x="955" y="9984"/>
                    <a:pt x="948" y="9963"/>
                    <a:pt x="935" y="9945"/>
                  </a:cubicBezTo>
                  <a:cubicBezTo>
                    <a:pt x="922" y="9930"/>
                    <a:pt x="902" y="9918"/>
                    <a:pt x="884" y="9917"/>
                  </a:cubicBezTo>
                  <a:lnTo>
                    <a:pt x="536" y="9892"/>
                  </a:lnTo>
                  <a:cubicBezTo>
                    <a:pt x="497" y="9888"/>
                    <a:pt x="463" y="9924"/>
                    <a:pt x="461" y="9970"/>
                  </a:cubicBezTo>
                  <a:close/>
                  <a:moveTo>
                    <a:pt x="470" y="9215"/>
                  </a:moveTo>
                  <a:lnTo>
                    <a:pt x="459" y="9593"/>
                  </a:lnTo>
                  <a:cubicBezTo>
                    <a:pt x="459" y="9615"/>
                    <a:pt x="466" y="9636"/>
                    <a:pt x="479" y="9652"/>
                  </a:cubicBezTo>
                  <a:cubicBezTo>
                    <a:pt x="491" y="9669"/>
                    <a:pt x="512" y="9679"/>
                    <a:pt x="530" y="9679"/>
                  </a:cubicBezTo>
                  <a:lnTo>
                    <a:pt x="878" y="9705"/>
                  </a:lnTo>
                  <a:cubicBezTo>
                    <a:pt x="918" y="9708"/>
                    <a:pt x="952" y="9672"/>
                    <a:pt x="952" y="9628"/>
                  </a:cubicBezTo>
                  <a:lnTo>
                    <a:pt x="964" y="9250"/>
                  </a:lnTo>
                  <a:cubicBezTo>
                    <a:pt x="965" y="9228"/>
                    <a:pt x="958" y="9207"/>
                    <a:pt x="944" y="9191"/>
                  </a:cubicBezTo>
                  <a:cubicBezTo>
                    <a:pt x="930" y="9175"/>
                    <a:pt x="912" y="9164"/>
                    <a:pt x="892" y="9164"/>
                  </a:cubicBezTo>
                  <a:lnTo>
                    <a:pt x="544" y="9140"/>
                  </a:lnTo>
                  <a:cubicBezTo>
                    <a:pt x="504" y="9135"/>
                    <a:pt x="470" y="9170"/>
                    <a:pt x="470" y="9215"/>
                  </a:cubicBezTo>
                  <a:close/>
                  <a:moveTo>
                    <a:pt x="479" y="8331"/>
                  </a:moveTo>
                  <a:lnTo>
                    <a:pt x="469" y="8707"/>
                  </a:lnTo>
                  <a:cubicBezTo>
                    <a:pt x="469" y="8729"/>
                    <a:pt x="476" y="8750"/>
                    <a:pt x="487" y="8767"/>
                  </a:cubicBezTo>
                  <a:cubicBezTo>
                    <a:pt x="500" y="8783"/>
                    <a:pt x="520" y="8793"/>
                    <a:pt x="540" y="8793"/>
                  </a:cubicBezTo>
                  <a:lnTo>
                    <a:pt x="887" y="8819"/>
                  </a:lnTo>
                  <a:cubicBezTo>
                    <a:pt x="928" y="8822"/>
                    <a:pt x="962" y="8786"/>
                    <a:pt x="964" y="8742"/>
                  </a:cubicBezTo>
                  <a:lnTo>
                    <a:pt x="974" y="8364"/>
                  </a:lnTo>
                  <a:cubicBezTo>
                    <a:pt x="974" y="8342"/>
                    <a:pt x="967" y="8321"/>
                    <a:pt x="954" y="8305"/>
                  </a:cubicBezTo>
                  <a:cubicBezTo>
                    <a:pt x="942" y="8289"/>
                    <a:pt x="922" y="8278"/>
                    <a:pt x="902" y="8278"/>
                  </a:cubicBezTo>
                  <a:lnTo>
                    <a:pt x="556" y="8253"/>
                  </a:lnTo>
                  <a:cubicBezTo>
                    <a:pt x="514" y="8252"/>
                    <a:pt x="480" y="8285"/>
                    <a:pt x="479" y="8331"/>
                  </a:cubicBezTo>
                  <a:close/>
                  <a:moveTo>
                    <a:pt x="493" y="7410"/>
                  </a:moveTo>
                  <a:lnTo>
                    <a:pt x="483" y="7788"/>
                  </a:lnTo>
                  <a:cubicBezTo>
                    <a:pt x="483" y="7810"/>
                    <a:pt x="489" y="7831"/>
                    <a:pt x="502" y="7847"/>
                  </a:cubicBezTo>
                  <a:cubicBezTo>
                    <a:pt x="514" y="7863"/>
                    <a:pt x="534" y="7874"/>
                    <a:pt x="552" y="7874"/>
                  </a:cubicBezTo>
                  <a:lnTo>
                    <a:pt x="899" y="7898"/>
                  </a:lnTo>
                  <a:cubicBezTo>
                    <a:pt x="940" y="7901"/>
                    <a:pt x="974" y="7867"/>
                    <a:pt x="974" y="7822"/>
                  </a:cubicBezTo>
                  <a:lnTo>
                    <a:pt x="985" y="7445"/>
                  </a:lnTo>
                  <a:cubicBezTo>
                    <a:pt x="985" y="7423"/>
                    <a:pt x="978" y="7402"/>
                    <a:pt x="965" y="7386"/>
                  </a:cubicBezTo>
                  <a:cubicBezTo>
                    <a:pt x="951" y="7369"/>
                    <a:pt x="934" y="7359"/>
                    <a:pt x="914" y="7359"/>
                  </a:cubicBezTo>
                  <a:lnTo>
                    <a:pt x="566" y="7333"/>
                  </a:lnTo>
                  <a:cubicBezTo>
                    <a:pt x="527" y="7330"/>
                    <a:pt x="493" y="7366"/>
                    <a:pt x="493" y="7410"/>
                  </a:cubicBezTo>
                  <a:close/>
                  <a:moveTo>
                    <a:pt x="577" y="6467"/>
                  </a:moveTo>
                  <a:cubicBezTo>
                    <a:pt x="536" y="6464"/>
                    <a:pt x="502" y="6498"/>
                    <a:pt x="502" y="6544"/>
                  </a:cubicBezTo>
                  <a:lnTo>
                    <a:pt x="491" y="6922"/>
                  </a:lnTo>
                  <a:cubicBezTo>
                    <a:pt x="491" y="6944"/>
                    <a:pt x="499" y="6965"/>
                    <a:pt x="512" y="6981"/>
                  </a:cubicBezTo>
                  <a:cubicBezTo>
                    <a:pt x="523" y="6997"/>
                    <a:pt x="543" y="7008"/>
                    <a:pt x="560" y="7009"/>
                  </a:cubicBezTo>
                  <a:lnTo>
                    <a:pt x="908" y="7035"/>
                  </a:lnTo>
                  <a:cubicBezTo>
                    <a:pt x="950" y="7038"/>
                    <a:pt x="984" y="7002"/>
                    <a:pt x="984" y="6958"/>
                  </a:cubicBezTo>
                  <a:lnTo>
                    <a:pt x="994" y="6580"/>
                  </a:lnTo>
                  <a:cubicBezTo>
                    <a:pt x="994" y="6558"/>
                    <a:pt x="987" y="6537"/>
                    <a:pt x="974" y="6521"/>
                  </a:cubicBezTo>
                  <a:cubicBezTo>
                    <a:pt x="960" y="6505"/>
                    <a:pt x="942" y="6494"/>
                    <a:pt x="922" y="6493"/>
                  </a:cubicBezTo>
                  <a:close/>
                  <a:moveTo>
                    <a:pt x="6231" y="1883"/>
                  </a:moveTo>
                  <a:lnTo>
                    <a:pt x="6241" y="1505"/>
                  </a:lnTo>
                  <a:cubicBezTo>
                    <a:pt x="6241" y="1484"/>
                    <a:pt x="6233" y="1462"/>
                    <a:pt x="6220" y="1446"/>
                  </a:cubicBezTo>
                  <a:cubicBezTo>
                    <a:pt x="6209" y="1431"/>
                    <a:pt x="6189" y="1419"/>
                    <a:pt x="6169" y="1418"/>
                  </a:cubicBezTo>
                  <a:lnTo>
                    <a:pt x="5820" y="1392"/>
                  </a:lnTo>
                  <a:cubicBezTo>
                    <a:pt x="5780" y="1389"/>
                    <a:pt x="5747" y="1425"/>
                    <a:pt x="5745" y="1469"/>
                  </a:cubicBezTo>
                  <a:lnTo>
                    <a:pt x="5734" y="1847"/>
                  </a:lnTo>
                  <a:cubicBezTo>
                    <a:pt x="5734" y="1869"/>
                    <a:pt x="5741" y="1890"/>
                    <a:pt x="5754" y="1906"/>
                  </a:cubicBezTo>
                  <a:cubicBezTo>
                    <a:pt x="5767" y="1922"/>
                    <a:pt x="5785" y="1933"/>
                    <a:pt x="5805" y="1933"/>
                  </a:cubicBezTo>
                  <a:lnTo>
                    <a:pt x="6155" y="1958"/>
                  </a:lnTo>
                  <a:cubicBezTo>
                    <a:pt x="6196" y="1963"/>
                    <a:pt x="6231" y="1929"/>
                    <a:pt x="6231" y="1883"/>
                  </a:cubicBezTo>
                  <a:close/>
                  <a:moveTo>
                    <a:pt x="6220" y="2769"/>
                  </a:moveTo>
                  <a:lnTo>
                    <a:pt x="6232" y="2391"/>
                  </a:lnTo>
                  <a:cubicBezTo>
                    <a:pt x="6232" y="2370"/>
                    <a:pt x="6225" y="2348"/>
                    <a:pt x="6212" y="2331"/>
                  </a:cubicBezTo>
                  <a:cubicBezTo>
                    <a:pt x="6198" y="2315"/>
                    <a:pt x="6180" y="2305"/>
                    <a:pt x="6160" y="2303"/>
                  </a:cubicBezTo>
                  <a:lnTo>
                    <a:pt x="5812" y="2278"/>
                  </a:lnTo>
                  <a:cubicBezTo>
                    <a:pt x="5772" y="2275"/>
                    <a:pt x="5739" y="2308"/>
                    <a:pt x="5738" y="2355"/>
                  </a:cubicBezTo>
                  <a:lnTo>
                    <a:pt x="5727" y="2733"/>
                  </a:lnTo>
                  <a:cubicBezTo>
                    <a:pt x="5725" y="2755"/>
                    <a:pt x="5734" y="2776"/>
                    <a:pt x="5747" y="2792"/>
                  </a:cubicBezTo>
                  <a:cubicBezTo>
                    <a:pt x="5760" y="2808"/>
                    <a:pt x="5780" y="2819"/>
                    <a:pt x="5798" y="2821"/>
                  </a:cubicBezTo>
                  <a:lnTo>
                    <a:pt x="6146" y="2845"/>
                  </a:lnTo>
                  <a:cubicBezTo>
                    <a:pt x="6185" y="2848"/>
                    <a:pt x="6219" y="2814"/>
                    <a:pt x="6220" y="2769"/>
                  </a:cubicBezTo>
                  <a:close/>
                  <a:moveTo>
                    <a:pt x="6196" y="3668"/>
                  </a:moveTo>
                  <a:lnTo>
                    <a:pt x="6206" y="3292"/>
                  </a:lnTo>
                  <a:cubicBezTo>
                    <a:pt x="6206" y="3270"/>
                    <a:pt x="6199" y="3249"/>
                    <a:pt x="6188" y="3232"/>
                  </a:cubicBezTo>
                  <a:cubicBezTo>
                    <a:pt x="6173" y="3216"/>
                    <a:pt x="6155" y="3206"/>
                    <a:pt x="6135" y="3206"/>
                  </a:cubicBezTo>
                  <a:lnTo>
                    <a:pt x="5787" y="3180"/>
                  </a:lnTo>
                  <a:cubicBezTo>
                    <a:pt x="5745" y="3177"/>
                    <a:pt x="5711" y="3213"/>
                    <a:pt x="5711" y="3257"/>
                  </a:cubicBezTo>
                  <a:lnTo>
                    <a:pt x="5701" y="3635"/>
                  </a:lnTo>
                  <a:cubicBezTo>
                    <a:pt x="5701" y="3657"/>
                    <a:pt x="5708" y="3678"/>
                    <a:pt x="5719" y="3694"/>
                  </a:cubicBezTo>
                  <a:cubicBezTo>
                    <a:pt x="5732" y="3710"/>
                    <a:pt x="5752" y="3721"/>
                    <a:pt x="5770" y="3721"/>
                  </a:cubicBezTo>
                  <a:lnTo>
                    <a:pt x="6117" y="3745"/>
                  </a:lnTo>
                  <a:cubicBezTo>
                    <a:pt x="6160" y="3747"/>
                    <a:pt x="6195" y="3714"/>
                    <a:pt x="6196" y="3668"/>
                  </a:cubicBezTo>
                  <a:close/>
                  <a:moveTo>
                    <a:pt x="6188" y="4534"/>
                  </a:moveTo>
                  <a:lnTo>
                    <a:pt x="6198" y="4156"/>
                  </a:lnTo>
                  <a:cubicBezTo>
                    <a:pt x="6198" y="4136"/>
                    <a:pt x="6190" y="4115"/>
                    <a:pt x="6178" y="4098"/>
                  </a:cubicBezTo>
                  <a:cubicBezTo>
                    <a:pt x="6166" y="4082"/>
                    <a:pt x="6146" y="4070"/>
                    <a:pt x="6126" y="4070"/>
                  </a:cubicBezTo>
                  <a:lnTo>
                    <a:pt x="5780" y="4046"/>
                  </a:lnTo>
                  <a:cubicBezTo>
                    <a:pt x="5738" y="4043"/>
                    <a:pt x="5704" y="4079"/>
                    <a:pt x="5704" y="4123"/>
                  </a:cubicBezTo>
                  <a:lnTo>
                    <a:pt x="5694" y="4501"/>
                  </a:lnTo>
                  <a:cubicBezTo>
                    <a:pt x="5694" y="4523"/>
                    <a:pt x="5701" y="4544"/>
                    <a:pt x="5712" y="4560"/>
                  </a:cubicBezTo>
                  <a:cubicBezTo>
                    <a:pt x="5725" y="4576"/>
                    <a:pt x="5745" y="4587"/>
                    <a:pt x="5765" y="4587"/>
                  </a:cubicBezTo>
                  <a:lnTo>
                    <a:pt x="6112" y="4612"/>
                  </a:lnTo>
                  <a:cubicBezTo>
                    <a:pt x="6152" y="4616"/>
                    <a:pt x="6185" y="4582"/>
                    <a:pt x="6188" y="4534"/>
                  </a:cubicBezTo>
                  <a:close/>
                  <a:moveTo>
                    <a:pt x="6175" y="5456"/>
                  </a:moveTo>
                  <a:lnTo>
                    <a:pt x="6185" y="5078"/>
                  </a:lnTo>
                  <a:cubicBezTo>
                    <a:pt x="6188" y="5057"/>
                    <a:pt x="6180" y="5035"/>
                    <a:pt x="6166" y="5020"/>
                  </a:cubicBezTo>
                  <a:cubicBezTo>
                    <a:pt x="6153" y="5004"/>
                    <a:pt x="6133" y="4992"/>
                    <a:pt x="6113" y="4991"/>
                  </a:cubicBezTo>
                  <a:lnTo>
                    <a:pt x="5767" y="4965"/>
                  </a:lnTo>
                  <a:cubicBezTo>
                    <a:pt x="5725" y="4962"/>
                    <a:pt x="5691" y="4998"/>
                    <a:pt x="5691" y="5042"/>
                  </a:cubicBezTo>
                  <a:lnTo>
                    <a:pt x="5681" y="5420"/>
                  </a:lnTo>
                  <a:cubicBezTo>
                    <a:pt x="5681" y="5442"/>
                    <a:pt x="5688" y="5463"/>
                    <a:pt x="5701" y="5479"/>
                  </a:cubicBezTo>
                  <a:cubicBezTo>
                    <a:pt x="5712" y="5496"/>
                    <a:pt x="5732" y="5506"/>
                    <a:pt x="5752" y="5508"/>
                  </a:cubicBezTo>
                  <a:lnTo>
                    <a:pt x="6099" y="5532"/>
                  </a:lnTo>
                  <a:cubicBezTo>
                    <a:pt x="6139" y="5535"/>
                    <a:pt x="6173" y="5501"/>
                    <a:pt x="6175" y="5456"/>
                  </a:cubicBezTo>
                  <a:close/>
                  <a:moveTo>
                    <a:pt x="6163" y="6341"/>
                  </a:moveTo>
                  <a:lnTo>
                    <a:pt x="6175" y="5963"/>
                  </a:lnTo>
                  <a:cubicBezTo>
                    <a:pt x="6176" y="5941"/>
                    <a:pt x="6168" y="5920"/>
                    <a:pt x="6155" y="5904"/>
                  </a:cubicBezTo>
                  <a:cubicBezTo>
                    <a:pt x="6142" y="5887"/>
                    <a:pt x="6123" y="5877"/>
                    <a:pt x="6103" y="5874"/>
                  </a:cubicBezTo>
                  <a:lnTo>
                    <a:pt x="5754" y="5850"/>
                  </a:lnTo>
                  <a:cubicBezTo>
                    <a:pt x="5712" y="5847"/>
                    <a:pt x="5679" y="5883"/>
                    <a:pt x="5679" y="5927"/>
                  </a:cubicBezTo>
                  <a:lnTo>
                    <a:pt x="5668" y="6305"/>
                  </a:lnTo>
                  <a:cubicBezTo>
                    <a:pt x="5668" y="6327"/>
                    <a:pt x="5675" y="6348"/>
                    <a:pt x="5688" y="6364"/>
                  </a:cubicBezTo>
                  <a:cubicBezTo>
                    <a:pt x="5701" y="6380"/>
                    <a:pt x="5719" y="6391"/>
                    <a:pt x="5739" y="6391"/>
                  </a:cubicBezTo>
                  <a:lnTo>
                    <a:pt x="6087" y="6415"/>
                  </a:lnTo>
                  <a:cubicBezTo>
                    <a:pt x="6127" y="6421"/>
                    <a:pt x="6162" y="6385"/>
                    <a:pt x="6163" y="6341"/>
                  </a:cubicBezTo>
                  <a:close/>
                  <a:moveTo>
                    <a:pt x="6140" y="7223"/>
                  </a:moveTo>
                  <a:lnTo>
                    <a:pt x="6152" y="6845"/>
                  </a:lnTo>
                  <a:cubicBezTo>
                    <a:pt x="6152" y="6823"/>
                    <a:pt x="6145" y="6802"/>
                    <a:pt x="6132" y="6786"/>
                  </a:cubicBezTo>
                  <a:cubicBezTo>
                    <a:pt x="6119" y="6770"/>
                    <a:pt x="6099" y="6759"/>
                    <a:pt x="6080" y="6759"/>
                  </a:cubicBezTo>
                  <a:lnTo>
                    <a:pt x="5731" y="6735"/>
                  </a:lnTo>
                  <a:cubicBezTo>
                    <a:pt x="5691" y="6730"/>
                    <a:pt x="5658" y="6766"/>
                    <a:pt x="5655" y="6810"/>
                  </a:cubicBezTo>
                  <a:lnTo>
                    <a:pt x="5645" y="7188"/>
                  </a:lnTo>
                  <a:cubicBezTo>
                    <a:pt x="5645" y="7210"/>
                    <a:pt x="5652" y="7231"/>
                    <a:pt x="5665" y="7247"/>
                  </a:cubicBezTo>
                  <a:cubicBezTo>
                    <a:pt x="5676" y="7264"/>
                    <a:pt x="5697" y="7274"/>
                    <a:pt x="5717" y="7274"/>
                  </a:cubicBezTo>
                  <a:lnTo>
                    <a:pt x="6063" y="7300"/>
                  </a:lnTo>
                  <a:cubicBezTo>
                    <a:pt x="6106" y="7303"/>
                    <a:pt x="6140" y="7268"/>
                    <a:pt x="6140" y="7223"/>
                  </a:cubicBezTo>
                  <a:close/>
                  <a:moveTo>
                    <a:pt x="6132" y="8090"/>
                  </a:moveTo>
                  <a:lnTo>
                    <a:pt x="6142" y="7712"/>
                  </a:lnTo>
                  <a:cubicBezTo>
                    <a:pt x="6142" y="7691"/>
                    <a:pt x="6137" y="7669"/>
                    <a:pt x="6123" y="7654"/>
                  </a:cubicBezTo>
                  <a:cubicBezTo>
                    <a:pt x="6110" y="7638"/>
                    <a:pt x="6090" y="7626"/>
                    <a:pt x="6070" y="7626"/>
                  </a:cubicBezTo>
                  <a:lnTo>
                    <a:pt x="5724" y="7602"/>
                  </a:lnTo>
                  <a:cubicBezTo>
                    <a:pt x="5682" y="7598"/>
                    <a:pt x="5648" y="7634"/>
                    <a:pt x="5648" y="7679"/>
                  </a:cubicBezTo>
                  <a:lnTo>
                    <a:pt x="5638" y="8056"/>
                  </a:lnTo>
                  <a:cubicBezTo>
                    <a:pt x="5638" y="8077"/>
                    <a:pt x="5645" y="8099"/>
                    <a:pt x="5658" y="8116"/>
                  </a:cubicBezTo>
                  <a:cubicBezTo>
                    <a:pt x="5672" y="8132"/>
                    <a:pt x="5689" y="8142"/>
                    <a:pt x="5709" y="8142"/>
                  </a:cubicBezTo>
                  <a:lnTo>
                    <a:pt x="6056" y="8167"/>
                  </a:lnTo>
                  <a:cubicBezTo>
                    <a:pt x="6097" y="8169"/>
                    <a:pt x="6132" y="8135"/>
                    <a:pt x="6132" y="8090"/>
                  </a:cubicBezTo>
                  <a:close/>
                  <a:moveTo>
                    <a:pt x="6119" y="9011"/>
                  </a:moveTo>
                  <a:lnTo>
                    <a:pt x="6130" y="8633"/>
                  </a:lnTo>
                  <a:cubicBezTo>
                    <a:pt x="6130" y="8611"/>
                    <a:pt x="6123" y="8590"/>
                    <a:pt x="6110" y="8574"/>
                  </a:cubicBezTo>
                  <a:cubicBezTo>
                    <a:pt x="6096" y="8557"/>
                    <a:pt x="6077" y="8547"/>
                    <a:pt x="6059" y="8547"/>
                  </a:cubicBezTo>
                  <a:lnTo>
                    <a:pt x="5711" y="8521"/>
                  </a:lnTo>
                  <a:cubicBezTo>
                    <a:pt x="5669" y="8518"/>
                    <a:pt x="5636" y="8554"/>
                    <a:pt x="5636" y="8598"/>
                  </a:cubicBezTo>
                  <a:lnTo>
                    <a:pt x="5625" y="8976"/>
                  </a:lnTo>
                  <a:cubicBezTo>
                    <a:pt x="5625" y="8998"/>
                    <a:pt x="5632" y="9019"/>
                    <a:pt x="5645" y="9035"/>
                  </a:cubicBezTo>
                  <a:cubicBezTo>
                    <a:pt x="5659" y="9051"/>
                    <a:pt x="5676" y="9062"/>
                    <a:pt x="5697" y="9062"/>
                  </a:cubicBezTo>
                  <a:lnTo>
                    <a:pt x="6044" y="9087"/>
                  </a:lnTo>
                  <a:cubicBezTo>
                    <a:pt x="6083" y="9091"/>
                    <a:pt x="6117" y="9055"/>
                    <a:pt x="6119" y="9011"/>
                  </a:cubicBezTo>
                  <a:close/>
                  <a:moveTo>
                    <a:pt x="6109" y="9894"/>
                  </a:moveTo>
                  <a:lnTo>
                    <a:pt x="6119" y="9516"/>
                  </a:lnTo>
                  <a:cubicBezTo>
                    <a:pt x="6119" y="9495"/>
                    <a:pt x="6112" y="9473"/>
                    <a:pt x="6099" y="9457"/>
                  </a:cubicBezTo>
                  <a:cubicBezTo>
                    <a:pt x="6084" y="9442"/>
                    <a:pt x="6067" y="9430"/>
                    <a:pt x="6047" y="9430"/>
                  </a:cubicBezTo>
                  <a:lnTo>
                    <a:pt x="5701" y="9406"/>
                  </a:lnTo>
                  <a:cubicBezTo>
                    <a:pt x="5659" y="9401"/>
                    <a:pt x="5625" y="9437"/>
                    <a:pt x="5625" y="9483"/>
                  </a:cubicBezTo>
                  <a:lnTo>
                    <a:pt x="5615" y="9860"/>
                  </a:lnTo>
                  <a:cubicBezTo>
                    <a:pt x="5615" y="9881"/>
                    <a:pt x="5622" y="9903"/>
                    <a:pt x="5634" y="9920"/>
                  </a:cubicBezTo>
                  <a:cubicBezTo>
                    <a:pt x="5646" y="9935"/>
                    <a:pt x="5666" y="9945"/>
                    <a:pt x="5687" y="9945"/>
                  </a:cubicBezTo>
                  <a:lnTo>
                    <a:pt x="6033" y="9971"/>
                  </a:lnTo>
                  <a:cubicBezTo>
                    <a:pt x="6074" y="9974"/>
                    <a:pt x="6109" y="9941"/>
                    <a:pt x="6109" y="9894"/>
                  </a:cubicBezTo>
                  <a:close/>
                  <a:moveTo>
                    <a:pt x="6102" y="10650"/>
                  </a:moveTo>
                  <a:lnTo>
                    <a:pt x="6112" y="10272"/>
                  </a:lnTo>
                  <a:cubicBezTo>
                    <a:pt x="6112" y="10250"/>
                    <a:pt x="6105" y="10229"/>
                    <a:pt x="6092" y="10213"/>
                  </a:cubicBezTo>
                  <a:cubicBezTo>
                    <a:pt x="6080" y="10196"/>
                    <a:pt x="6060" y="10186"/>
                    <a:pt x="6042" y="10185"/>
                  </a:cubicBezTo>
                  <a:lnTo>
                    <a:pt x="5695" y="10159"/>
                  </a:lnTo>
                  <a:cubicBezTo>
                    <a:pt x="5654" y="10157"/>
                    <a:pt x="5619" y="10192"/>
                    <a:pt x="5619" y="10236"/>
                  </a:cubicBezTo>
                  <a:lnTo>
                    <a:pt x="5609" y="10614"/>
                  </a:lnTo>
                  <a:cubicBezTo>
                    <a:pt x="5609" y="10635"/>
                    <a:pt x="5616" y="10657"/>
                    <a:pt x="5629" y="10673"/>
                  </a:cubicBezTo>
                  <a:cubicBezTo>
                    <a:pt x="5644" y="10688"/>
                    <a:pt x="5661" y="10700"/>
                    <a:pt x="5681" y="10700"/>
                  </a:cubicBezTo>
                  <a:lnTo>
                    <a:pt x="6030" y="10724"/>
                  </a:lnTo>
                  <a:cubicBezTo>
                    <a:pt x="6066" y="10729"/>
                    <a:pt x="6099" y="10694"/>
                    <a:pt x="6102" y="10650"/>
                  </a:cubicBezTo>
                  <a:close/>
                  <a:moveTo>
                    <a:pt x="6090" y="11533"/>
                  </a:moveTo>
                  <a:lnTo>
                    <a:pt x="6102" y="11155"/>
                  </a:lnTo>
                  <a:cubicBezTo>
                    <a:pt x="6102" y="11134"/>
                    <a:pt x="6095" y="11112"/>
                    <a:pt x="6082" y="11096"/>
                  </a:cubicBezTo>
                  <a:cubicBezTo>
                    <a:pt x="6069" y="11081"/>
                    <a:pt x="6049" y="11069"/>
                    <a:pt x="6032" y="11068"/>
                  </a:cubicBezTo>
                  <a:lnTo>
                    <a:pt x="5684" y="11043"/>
                  </a:lnTo>
                  <a:cubicBezTo>
                    <a:pt x="5644" y="11039"/>
                    <a:pt x="5609" y="11075"/>
                    <a:pt x="5609" y="11119"/>
                  </a:cubicBezTo>
                  <a:lnTo>
                    <a:pt x="5598" y="11497"/>
                  </a:lnTo>
                  <a:cubicBezTo>
                    <a:pt x="5598" y="11519"/>
                    <a:pt x="5605" y="11540"/>
                    <a:pt x="5618" y="11556"/>
                  </a:cubicBezTo>
                  <a:cubicBezTo>
                    <a:pt x="5632" y="11573"/>
                    <a:pt x="5651" y="11582"/>
                    <a:pt x="5669" y="11583"/>
                  </a:cubicBezTo>
                  <a:lnTo>
                    <a:pt x="6017" y="11609"/>
                  </a:lnTo>
                  <a:cubicBezTo>
                    <a:pt x="6054" y="11612"/>
                    <a:pt x="6089" y="11577"/>
                    <a:pt x="6090" y="11533"/>
                  </a:cubicBezTo>
                  <a:close/>
                  <a:moveTo>
                    <a:pt x="6067" y="12415"/>
                  </a:moveTo>
                  <a:lnTo>
                    <a:pt x="6077" y="12038"/>
                  </a:lnTo>
                  <a:cubicBezTo>
                    <a:pt x="6077" y="12017"/>
                    <a:pt x="6070" y="11995"/>
                    <a:pt x="6059" y="11978"/>
                  </a:cubicBezTo>
                  <a:cubicBezTo>
                    <a:pt x="6044" y="11962"/>
                    <a:pt x="6026" y="11952"/>
                    <a:pt x="6006" y="11950"/>
                  </a:cubicBezTo>
                  <a:lnTo>
                    <a:pt x="5659" y="11925"/>
                  </a:lnTo>
                  <a:cubicBezTo>
                    <a:pt x="5618" y="11921"/>
                    <a:pt x="5583" y="11957"/>
                    <a:pt x="5583" y="12003"/>
                  </a:cubicBezTo>
                  <a:lnTo>
                    <a:pt x="5573" y="12379"/>
                  </a:lnTo>
                  <a:cubicBezTo>
                    <a:pt x="5573" y="12401"/>
                    <a:pt x="5581" y="12422"/>
                    <a:pt x="5593" y="12439"/>
                  </a:cubicBezTo>
                  <a:cubicBezTo>
                    <a:pt x="5605" y="12455"/>
                    <a:pt x="5625" y="12465"/>
                    <a:pt x="5645" y="12465"/>
                  </a:cubicBezTo>
                  <a:lnTo>
                    <a:pt x="5991" y="12491"/>
                  </a:lnTo>
                  <a:cubicBezTo>
                    <a:pt x="6032" y="12496"/>
                    <a:pt x="6066" y="12461"/>
                    <a:pt x="6067" y="12415"/>
                  </a:cubicBezTo>
                  <a:close/>
                  <a:moveTo>
                    <a:pt x="6059" y="13284"/>
                  </a:moveTo>
                  <a:lnTo>
                    <a:pt x="6069" y="12906"/>
                  </a:lnTo>
                  <a:cubicBezTo>
                    <a:pt x="6069" y="12884"/>
                    <a:pt x="6062" y="12863"/>
                    <a:pt x="6049" y="12847"/>
                  </a:cubicBezTo>
                  <a:cubicBezTo>
                    <a:pt x="6036" y="12830"/>
                    <a:pt x="6017" y="12820"/>
                    <a:pt x="5997" y="12820"/>
                  </a:cubicBezTo>
                  <a:lnTo>
                    <a:pt x="5651" y="12794"/>
                  </a:lnTo>
                  <a:cubicBezTo>
                    <a:pt x="5609" y="12791"/>
                    <a:pt x="5575" y="12827"/>
                    <a:pt x="5575" y="12872"/>
                  </a:cubicBezTo>
                  <a:lnTo>
                    <a:pt x="5565" y="13249"/>
                  </a:lnTo>
                  <a:cubicBezTo>
                    <a:pt x="5565" y="13271"/>
                    <a:pt x="5571" y="13292"/>
                    <a:pt x="5583" y="13308"/>
                  </a:cubicBezTo>
                  <a:cubicBezTo>
                    <a:pt x="5596" y="13324"/>
                    <a:pt x="5616" y="13335"/>
                    <a:pt x="5636" y="13335"/>
                  </a:cubicBezTo>
                  <a:lnTo>
                    <a:pt x="5983" y="13360"/>
                  </a:lnTo>
                  <a:cubicBezTo>
                    <a:pt x="6024" y="13363"/>
                    <a:pt x="6056" y="13328"/>
                    <a:pt x="6059" y="13284"/>
                  </a:cubicBezTo>
                  <a:close/>
                  <a:moveTo>
                    <a:pt x="6046" y="14203"/>
                  </a:moveTo>
                  <a:lnTo>
                    <a:pt x="6056" y="13825"/>
                  </a:lnTo>
                  <a:cubicBezTo>
                    <a:pt x="6056" y="13803"/>
                    <a:pt x="6052" y="13782"/>
                    <a:pt x="6037" y="13766"/>
                  </a:cubicBezTo>
                  <a:cubicBezTo>
                    <a:pt x="6023" y="13750"/>
                    <a:pt x="6004" y="13739"/>
                    <a:pt x="5984" y="13738"/>
                  </a:cubicBezTo>
                  <a:lnTo>
                    <a:pt x="5638" y="13715"/>
                  </a:lnTo>
                  <a:cubicBezTo>
                    <a:pt x="5596" y="13710"/>
                    <a:pt x="5562" y="13746"/>
                    <a:pt x="5562" y="13791"/>
                  </a:cubicBezTo>
                  <a:lnTo>
                    <a:pt x="5552" y="14168"/>
                  </a:lnTo>
                  <a:cubicBezTo>
                    <a:pt x="5552" y="14190"/>
                    <a:pt x="5559" y="14211"/>
                    <a:pt x="5572" y="14229"/>
                  </a:cubicBezTo>
                  <a:cubicBezTo>
                    <a:pt x="5583" y="14244"/>
                    <a:pt x="5603" y="14254"/>
                    <a:pt x="5624" y="14257"/>
                  </a:cubicBezTo>
                  <a:lnTo>
                    <a:pt x="5970" y="14282"/>
                  </a:lnTo>
                  <a:cubicBezTo>
                    <a:pt x="6010" y="14282"/>
                    <a:pt x="6044" y="14247"/>
                    <a:pt x="6046" y="14203"/>
                  </a:cubicBezTo>
                  <a:close/>
                  <a:moveTo>
                    <a:pt x="6047" y="14710"/>
                  </a:moveTo>
                  <a:cubicBezTo>
                    <a:pt x="6047" y="14688"/>
                    <a:pt x="6040" y="14667"/>
                    <a:pt x="6027" y="14651"/>
                  </a:cubicBezTo>
                  <a:cubicBezTo>
                    <a:pt x="6013" y="14634"/>
                    <a:pt x="5996" y="14624"/>
                    <a:pt x="5976" y="14624"/>
                  </a:cubicBezTo>
                  <a:lnTo>
                    <a:pt x="5629" y="14598"/>
                  </a:lnTo>
                  <a:cubicBezTo>
                    <a:pt x="5588" y="14595"/>
                    <a:pt x="5553" y="14631"/>
                    <a:pt x="5553" y="14675"/>
                  </a:cubicBezTo>
                  <a:lnTo>
                    <a:pt x="5543" y="15053"/>
                  </a:lnTo>
                  <a:cubicBezTo>
                    <a:pt x="5543" y="15075"/>
                    <a:pt x="5551" y="15096"/>
                    <a:pt x="5562" y="15112"/>
                  </a:cubicBezTo>
                  <a:cubicBezTo>
                    <a:pt x="5575" y="15128"/>
                    <a:pt x="5595" y="15139"/>
                    <a:pt x="5615" y="15139"/>
                  </a:cubicBezTo>
                  <a:lnTo>
                    <a:pt x="5961" y="15163"/>
                  </a:lnTo>
                  <a:cubicBezTo>
                    <a:pt x="6003" y="15166"/>
                    <a:pt x="6037" y="15132"/>
                    <a:pt x="6037" y="150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5827400" y="3038750"/>
              <a:ext cx="99875" cy="150400"/>
            </a:xfrm>
            <a:custGeom>
              <a:avLst/>
              <a:gdLst/>
              <a:ahLst/>
              <a:cxnLst/>
              <a:rect l="l" t="t" r="r" b="b"/>
              <a:pathLst>
                <a:path w="3995" h="6016" extrusionOk="0">
                  <a:moveTo>
                    <a:pt x="669" y="1"/>
                  </a:moveTo>
                  <a:cubicBezTo>
                    <a:pt x="362" y="1"/>
                    <a:pt x="106" y="376"/>
                    <a:pt x="96" y="855"/>
                  </a:cubicBezTo>
                  <a:lnTo>
                    <a:pt x="6" y="4943"/>
                  </a:lnTo>
                  <a:cubicBezTo>
                    <a:pt x="0" y="5179"/>
                    <a:pt x="58" y="5409"/>
                    <a:pt x="162" y="5580"/>
                  </a:cubicBezTo>
                  <a:cubicBezTo>
                    <a:pt x="265" y="5752"/>
                    <a:pt x="413" y="5854"/>
                    <a:pt x="564" y="5864"/>
                  </a:cubicBezTo>
                  <a:lnTo>
                    <a:pt x="3303" y="6015"/>
                  </a:lnTo>
                  <a:cubicBezTo>
                    <a:pt x="3309" y="6016"/>
                    <a:pt x="3316" y="6016"/>
                    <a:pt x="3322" y="6016"/>
                  </a:cubicBezTo>
                  <a:cubicBezTo>
                    <a:pt x="3631" y="6016"/>
                    <a:pt x="3890" y="5641"/>
                    <a:pt x="3900" y="5159"/>
                  </a:cubicBezTo>
                  <a:lnTo>
                    <a:pt x="3990" y="1072"/>
                  </a:lnTo>
                  <a:cubicBezTo>
                    <a:pt x="3994" y="836"/>
                    <a:pt x="3940" y="607"/>
                    <a:pt x="3834" y="435"/>
                  </a:cubicBezTo>
                  <a:cubicBezTo>
                    <a:pt x="3729" y="264"/>
                    <a:pt x="3585" y="162"/>
                    <a:pt x="3432" y="153"/>
                  </a:cubicBezTo>
                  <a:lnTo>
                    <a:pt x="693" y="2"/>
                  </a:lnTo>
                  <a:cubicBezTo>
                    <a:pt x="685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825250" y="3203600"/>
              <a:ext cx="99875" cy="150450"/>
            </a:xfrm>
            <a:custGeom>
              <a:avLst/>
              <a:gdLst/>
              <a:ahLst/>
              <a:cxnLst/>
              <a:rect l="l" t="t" r="r" b="b"/>
              <a:pathLst>
                <a:path w="3995" h="6018" extrusionOk="0">
                  <a:moveTo>
                    <a:pt x="671" y="1"/>
                  </a:moveTo>
                  <a:cubicBezTo>
                    <a:pt x="363" y="1"/>
                    <a:pt x="106" y="378"/>
                    <a:pt x="96" y="856"/>
                  </a:cubicBezTo>
                  <a:lnTo>
                    <a:pt x="6" y="4946"/>
                  </a:lnTo>
                  <a:cubicBezTo>
                    <a:pt x="0" y="5182"/>
                    <a:pt x="56" y="5411"/>
                    <a:pt x="162" y="5583"/>
                  </a:cubicBezTo>
                  <a:cubicBezTo>
                    <a:pt x="265" y="5755"/>
                    <a:pt x="411" y="5856"/>
                    <a:pt x="564" y="5865"/>
                  </a:cubicBezTo>
                  <a:lnTo>
                    <a:pt x="3303" y="6017"/>
                  </a:lnTo>
                  <a:cubicBezTo>
                    <a:pt x="3310" y="6017"/>
                    <a:pt x="3317" y="6017"/>
                    <a:pt x="3324" y="6017"/>
                  </a:cubicBezTo>
                  <a:cubicBezTo>
                    <a:pt x="3632" y="6017"/>
                    <a:pt x="3890" y="5641"/>
                    <a:pt x="3900" y="5162"/>
                  </a:cubicBezTo>
                  <a:lnTo>
                    <a:pt x="3990" y="1073"/>
                  </a:lnTo>
                  <a:cubicBezTo>
                    <a:pt x="3994" y="837"/>
                    <a:pt x="3940" y="610"/>
                    <a:pt x="3834" y="436"/>
                  </a:cubicBezTo>
                  <a:cubicBezTo>
                    <a:pt x="3730" y="265"/>
                    <a:pt x="3585" y="162"/>
                    <a:pt x="3432" y="153"/>
                  </a:cubicBezTo>
                  <a:lnTo>
                    <a:pt x="693" y="1"/>
                  </a:lnTo>
                  <a:cubicBezTo>
                    <a:pt x="686" y="1"/>
                    <a:pt x="678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5822575" y="3366625"/>
              <a:ext cx="99925" cy="150425"/>
            </a:xfrm>
            <a:custGeom>
              <a:avLst/>
              <a:gdLst/>
              <a:ahLst/>
              <a:cxnLst/>
              <a:rect l="l" t="t" r="r" b="b"/>
              <a:pathLst>
                <a:path w="3997" h="6017" extrusionOk="0">
                  <a:moveTo>
                    <a:pt x="675" y="0"/>
                  </a:moveTo>
                  <a:cubicBezTo>
                    <a:pt x="365" y="0"/>
                    <a:pt x="107" y="376"/>
                    <a:pt x="97" y="856"/>
                  </a:cubicBezTo>
                  <a:lnTo>
                    <a:pt x="6" y="4945"/>
                  </a:lnTo>
                  <a:cubicBezTo>
                    <a:pt x="0" y="5182"/>
                    <a:pt x="57" y="5411"/>
                    <a:pt x="162" y="5582"/>
                  </a:cubicBezTo>
                  <a:cubicBezTo>
                    <a:pt x="265" y="5754"/>
                    <a:pt x="411" y="5856"/>
                    <a:pt x="564" y="5864"/>
                  </a:cubicBezTo>
                  <a:lnTo>
                    <a:pt x="3303" y="6016"/>
                  </a:lnTo>
                  <a:cubicBezTo>
                    <a:pt x="3310" y="6017"/>
                    <a:pt x="3317" y="6017"/>
                    <a:pt x="3325" y="6017"/>
                  </a:cubicBezTo>
                  <a:cubicBezTo>
                    <a:pt x="3633" y="6017"/>
                    <a:pt x="3890" y="5640"/>
                    <a:pt x="3900" y="5162"/>
                  </a:cubicBezTo>
                  <a:lnTo>
                    <a:pt x="3991" y="1073"/>
                  </a:lnTo>
                  <a:cubicBezTo>
                    <a:pt x="3997" y="835"/>
                    <a:pt x="3941" y="608"/>
                    <a:pt x="3835" y="436"/>
                  </a:cubicBezTo>
                  <a:cubicBezTo>
                    <a:pt x="3732" y="263"/>
                    <a:pt x="3586" y="161"/>
                    <a:pt x="3433" y="153"/>
                  </a:cubicBezTo>
                  <a:lnTo>
                    <a:pt x="694" y="1"/>
                  </a:lnTo>
                  <a:cubicBezTo>
                    <a:pt x="688" y="1"/>
                    <a:pt x="682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8"/>
          <p:cNvGrpSpPr/>
          <p:nvPr/>
        </p:nvGrpSpPr>
        <p:grpSpPr>
          <a:xfrm>
            <a:off x="4928200" y="2093875"/>
            <a:ext cx="338500" cy="515525"/>
            <a:chOff x="1514325" y="1004350"/>
            <a:chExt cx="338500" cy="515525"/>
          </a:xfrm>
        </p:grpSpPr>
        <p:sp>
          <p:nvSpPr>
            <p:cNvPr id="631" name="Google Shape;631;p28"/>
            <p:cNvSpPr/>
            <p:nvPr/>
          </p:nvSpPr>
          <p:spPr>
            <a:xfrm>
              <a:off x="1514325" y="1004350"/>
              <a:ext cx="338500" cy="514300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1607025" y="1317750"/>
              <a:ext cx="163400" cy="202125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1613325" y="1362025"/>
              <a:ext cx="125250" cy="146050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1630250" y="1441825"/>
              <a:ext cx="89550" cy="11850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1626200" y="1461975"/>
              <a:ext cx="144175" cy="57900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28"/>
          <p:cNvGrpSpPr/>
          <p:nvPr/>
        </p:nvGrpSpPr>
        <p:grpSpPr>
          <a:xfrm>
            <a:off x="6397950" y="3713913"/>
            <a:ext cx="430550" cy="271450"/>
            <a:chOff x="1515225" y="1844850"/>
            <a:chExt cx="430550" cy="271450"/>
          </a:xfrm>
        </p:grpSpPr>
        <p:sp>
          <p:nvSpPr>
            <p:cNvPr id="637" name="Google Shape;637;p28"/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28"/>
          <p:cNvGrpSpPr/>
          <p:nvPr/>
        </p:nvGrpSpPr>
        <p:grpSpPr>
          <a:xfrm>
            <a:off x="6828498" y="2350540"/>
            <a:ext cx="140368" cy="135321"/>
            <a:chOff x="2187475" y="2899500"/>
            <a:chExt cx="62575" cy="60325"/>
          </a:xfrm>
        </p:grpSpPr>
        <p:sp>
          <p:nvSpPr>
            <p:cNvPr id="646" name="Google Shape;646;p28"/>
            <p:cNvSpPr/>
            <p:nvPr/>
          </p:nvSpPr>
          <p:spPr>
            <a:xfrm>
              <a:off x="2193350" y="2907200"/>
              <a:ext cx="56700" cy="52625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2202100" y="2917325"/>
              <a:ext cx="30350" cy="29600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2222175" y="2929125"/>
              <a:ext cx="13950" cy="14950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2220175" y="292247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2187475" y="292862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2218600" y="2899500"/>
              <a:ext cx="15450" cy="17050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8"/>
          <p:cNvGrpSpPr/>
          <p:nvPr/>
        </p:nvGrpSpPr>
        <p:grpSpPr>
          <a:xfrm>
            <a:off x="6521032" y="2945243"/>
            <a:ext cx="92925" cy="59613"/>
            <a:chOff x="2528075" y="2862400"/>
            <a:chExt cx="41425" cy="26575"/>
          </a:xfrm>
        </p:grpSpPr>
        <p:sp>
          <p:nvSpPr>
            <p:cNvPr id="653" name="Google Shape;653;p28"/>
            <p:cNvSpPr/>
            <p:nvPr/>
          </p:nvSpPr>
          <p:spPr>
            <a:xfrm>
              <a:off x="2528075" y="2862675"/>
              <a:ext cx="41425" cy="26300"/>
            </a:xfrm>
            <a:custGeom>
              <a:avLst/>
              <a:gdLst/>
              <a:ahLst/>
              <a:cxnLst/>
              <a:rect l="l" t="t" r="r" b="b"/>
              <a:pathLst>
                <a:path w="1657" h="1052" extrusionOk="0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2531850" y="2862400"/>
              <a:ext cx="18500" cy="10750"/>
            </a:xfrm>
            <a:custGeom>
              <a:avLst/>
              <a:gdLst/>
              <a:ahLst/>
              <a:cxnLst/>
              <a:rect l="l" t="t" r="r" b="b"/>
              <a:pathLst>
                <a:path w="740" h="430" extrusionOk="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2535150" y="2866000"/>
              <a:ext cx="20425" cy="11425"/>
            </a:xfrm>
            <a:custGeom>
              <a:avLst/>
              <a:gdLst/>
              <a:ahLst/>
              <a:cxnLst/>
              <a:rect l="l" t="t" r="r" b="b"/>
              <a:pathLst>
                <a:path w="817" h="457" extrusionOk="0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28"/>
          <p:cNvGrpSpPr/>
          <p:nvPr/>
        </p:nvGrpSpPr>
        <p:grpSpPr>
          <a:xfrm>
            <a:off x="5266705" y="3287723"/>
            <a:ext cx="77054" cy="57706"/>
            <a:chOff x="2238900" y="3015075"/>
            <a:chExt cx="34350" cy="25725"/>
          </a:xfrm>
        </p:grpSpPr>
        <p:sp>
          <p:nvSpPr>
            <p:cNvPr id="657" name="Google Shape;657;p28"/>
            <p:cNvSpPr/>
            <p:nvPr/>
          </p:nvSpPr>
          <p:spPr>
            <a:xfrm>
              <a:off x="2238900" y="3015075"/>
              <a:ext cx="34350" cy="25725"/>
            </a:xfrm>
            <a:custGeom>
              <a:avLst/>
              <a:gdLst/>
              <a:ahLst/>
              <a:cxnLst/>
              <a:rect l="l" t="t" r="r" b="b"/>
              <a:pathLst>
                <a:path w="1374" h="1029" extrusionOk="0">
                  <a:moveTo>
                    <a:pt x="1026" y="0"/>
                  </a:moveTo>
                  <a:cubicBezTo>
                    <a:pt x="820" y="0"/>
                    <a:pt x="533" y="269"/>
                    <a:pt x="325" y="332"/>
                  </a:cubicBezTo>
                  <a:cubicBezTo>
                    <a:pt x="96" y="402"/>
                    <a:pt x="0" y="435"/>
                    <a:pt x="3" y="638"/>
                  </a:cubicBezTo>
                  <a:cubicBezTo>
                    <a:pt x="3" y="836"/>
                    <a:pt x="154" y="1004"/>
                    <a:pt x="387" y="1026"/>
                  </a:cubicBezTo>
                  <a:cubicBezTo>
                    <a:pt x="405" y="1028"/>
                    <a:pt x="425" y="1029"/>
                    <a:pt x="446" y="1029"/>
                  </a:cubicBezTo>
                  <a:cubicBezTo>
                    <a:pt x="781" y="1029"/>
                    <a:pt x="1373" y="787"/>
                    <a:pt x="1257" y="263"/>
                  </a:cubicBezTo>
                  <a:cubicBezTo>
                    <a:pt x="1214" y="68"/>
                    <a:pt x="11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2240800" y="3017675"/>
              <a:ext cx="12275" cy="10175"/>
            </a:xfrm>
            <a:custGeom>
              <a:avLst/>
              <a:gdLst/>
              <a:ahLst/>
              <a:cxnLst/>
              <a:rect l="l" t="t" r="r" b="b"/>
              <a:pathLst>
                <a:path w="491" h="407" extrusionOk="0">
                  <a:moveTo>
                    <a:pt x="420" y="1"/>
                  </a:moveTo>
                  <a:cubicBezTo>
                    <a:pt x="360" y="1"/>
                    <a:pt x="267" y="59"/>
                    <a:pt x="196" y="62"/>
                  </a:cubicBezTo>
                  <a:cubicBezTo>
                    <a:pt x="92" y="66"/>
                    <a:pt x="42" y="72"/>
                    <a:pt x="20" y="183"/>
                  </a:cubicBezTo>
                  <a:cubicBezTo>
                    <a:pt x="0" y="291"/>
                    <a:pt x="56" y="387"/>
                    <a:pt x="153" y="404"/>
                  </a:cubicBezTo>
                  <a:cubicBezTo>
                    <a:pt x="164" y="405"/>
                    <a:pt x="175" y="406"/>
                    <a:pt x="186" y="406"/>
                  </a:cubicBezTo>
                  <a:cubicBezTo>
                    <a:pt x="302" y="406"/>
                    <a:pt x="468" y="321"/>
                    <a:pt x="483" y="130"/>
                  </a:cubicBezTo>
                  <a:cubicBezTo>
                    <a:pt x="490" y="30"/>
                    <a:pt x="463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2242400" y="3020850"/>
              <a:ext cx="13925" cy="10525"/>
            </a:xfrm>
            <a:custGeom>
              <a:avLst/>
              <a:gdLst/>
              <a:ahLst/>
              <a:cxnLst/>
              <a:rect l="l" t="t" r="r" b="b"/>
              <a:pathLst>
                <a:path w="557" h="421" extrusionOk="0">
                  <a:moveTo>
                    <a:pt x="436" y="1"/>
                  </a:moveTo>
                  <a:cubicBezTo>
                    <a:pt x="388" y="1"/>
                    <a:pt x="328" y="36"/>
                    <a:pt x="265" y="66"/>
                  </a:cubicBezTo>
                  <a:cubicBezTo>
                    <a:pt x="151" y="119"/>
                    <a:pt x="1" y="191"/>
                    <a:pt x="82" y="334"/>
                  </a:cubicBezTo>
                  <a:cubicBezTo>
                    <a:pt x="107" y="378"/>
                    <a:pt x="140" y="421"/>
                    <a:pt x="210" y="421"/>
                  </a:cubicBezTo>
                  <a:cubicBezTo>
                    <a:pt x="228" y="421"/>
                    <a:pt x="249" y="418"/>
                    <a:pt x="273" y="411"/>
                  </a:cubicBezTo>
                  <a:cubicBezTo>
                    <a:pt x="401" y="375"/>
                    <a:pt x="556" y="420"/>
                    <a:pt x="536" y="171"/>
                  </a:cubicBezTo>
                  <a:cubicBezTo>
                    <a:pt x="524" y="41"/>
                    <a:pt x="487" y="1"/>
                    <a:pt x="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28"/>
          <p:cNvGrpSpPr/>
          <p:nvPr/>
        </p:nvGrpSpPr>
        <p:grpSpPr>
          <a:xfrm>
            <a:off x="8314698" y="2150800"/>
            <a:ext cx="109300" cy="87933"/>
            <a:chOff x="2316275" y="3034100"/>
            <a:chExt cx="48725" cy="39200"/>
          </a:xfrm>
        </p:grpSpPr>
        <p:sp>
          <p:nvSpPr>
            <p:cNvPr id="661" name="Google Shape;661;p28"/>
            <p:cNvSpPr/>
            <p:nvPr/>
          </p:nvSpPr>
          <p:spPr>
            <a:xfrm>
              <a:off x="2316275" y="3039775"/>
              <a:ext cx="48725" cy="33525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2328900" y="3034100"/>
              <a:ext cx="22575" cy="1805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2329525" y="3044575"/>
              <a:ext cx="19475" cy="15675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28"/>
          <p:cNvGrpSpPr/>
          <p:nvPr/>
        </p:nvGrpSpPr>
        <p:grpSpPr>
          <a:xfrm>
            <a:off x="5915761" y="3816053"/>
            <a:ext cx="85017" cy="67184"/>
            <a:chOff x="2258250" y="3250600"/>
            <a:chExt cx="37900" cy="29950"/>
          </a:xfrm>
        </p:grpSpPr>
        <p:sp>
          <p:nvSpPr>
            <p:cNvPr id="665" name="Google Shape;665;p28"/>
            <p:cNvSpPr/>
            <p:nvPr/>
          </p:nvSpPr>
          <p:spPr>
            <a:xfrm>
              <a:off x="2258250" y="3255700"/>
              <a:ext cx="37900" cy="24850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2269600" y="3250600"/>
              <a:ext cx="18900" cy="13150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2268625" y="3258625"/>
              <a:ext cx="16700" cy="10975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28"/>
          <p:cNvGrpSpPr/>
          <p:nvPr/>
        </p:nvGrpSpPr>
        <p:grpSpPr>
          <a:xfrm>
            <a:off x="5378627" y="1519868"/>
            <a:ext cx="130442" cy="110926"/>
            <a:chOff x="2144725" y="2788900"/>
            <a:chExt cx="58150" cy="49450"/>
          </a:xfrm>
        </p:grpSpPr>
        <p:sp>
          <p:nvSpPr>
            <p:cNvPr id="669" name="Google Shape;669;p28"/>
            <p:cNvSpPr/>
            <p:nvPr/>
          </p:nvSpPr>
          <p:spPr>
            <a:xfrm>
              <a:off x="2144725" y="2801500"/>
              <a:ext cx="58150" cy="36850"/>
            </a:xfrm>
            <a:custGeom>
              <a:avLst/>
              <a:gdLst/>
              <a:ahLst/>
              <a:cxnLst/>
              <a:rect l="l" t="t" r="r" b="b"/>
              <a:pathLst>
                <a:path w="2326" h="1474" extrusionOk="0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2154800" y="2806625"/>
              <a:ext cx="33650" cy="15775"/>
            </a:xfrm>
            <a:custGeom>
              <a:avLst/>
              <a:gdLst/>
              <a:ahLst/>
              <a:cxnLst/>
              <a:rect l="l" t="t" r="r" b="b"/>
              <a:pathLst>
                <a:path w="1346" h="631" extrusionOk="0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2171750" y="2788900"/>
              <a:ext cx="27200" cy="17200"/>
            </a:xfrm>
            <a:custGeom>
              <a:avLst/>
              <a:gdLst/>
              <a:ahLst/>
              <a:cxnLst/>
              <a:rect l="l" t="t" r="r" b="b"/>
              <a:pathLst>
                <a:path w="1088" h="688" extrusionOk="0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2164375" y="2814600"/>
              <a:ext cx="15750" cy="15575"/>
            </a:xfrm>
            <a:custGeom>
              <a:avLst/>
              <a:gdLst/>
              <a:ahLst/>
              <a:cxnLst/>
              <a:rect l="l" t="t" r="r" b="b"/>
              <a:pathLst>
                <a:path w="630" h="623" extrusionOk="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2171075" y="2805275"/>
              <a:ext cx="28575" cy="29275"/>
            </a:xfrm>
            <a:custGeom>
              <a:avLst/>
              <a:gdLst/>
              <a:ahLst/>
              <a:cxnLst/>
              <a:rect l="l" t="t" r="r" b="b"/>
              <a:pathLst>
                <a:path w="1143" h="1171" extrusionOk="0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28"/>
          <p:cNvGrpSpPr/>
          <p:nvPr/>
        </p:nvGrpSpPr>
        <p:grpSpPr>
          <a:xfrm>
            <a:off x="8035673" y="3122765"/>
            <a:ext cx="87317" cy="68810"/>
            <a:chOff x="2408175" y="2883975"/>
            <a:chExt cx="38925" cy="30675"/>
          </a:xfrm>
        </p:grpSpPr>
        <p:sp>
          <p:nvSpPr>
            <p:cNvPr id="675" name="Google Shape;675;p28"/>
            <p:cNvSpPr/>
            <p:nvPr/>
          </p:nvSpPr>
          <p:spPr>
            <a:xfrm>
              <a:off x="2408175" y="2889700"/>
              <a:ext cx="38925" cy="24950"/>
            </a:xfrm>
            <a:custGeom>
              <a:avLst/>
              <a:gdLst/>
              <a:ahLst/>
              <a:cxnLst/>
              <a:rect l="l" t="t" r="r" b="b"/>
              <a:pathLst>
                <a:path w="1557" h="998" extrusionOk="0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2419275" y="2883975"/>
              <a:ext cx="19000" cy="13650"/>
            </a:xfrm>
            <a:custGeom>
              <a:avLst/>
              <a:gdLst/>
              <a:ahLst/>
              <a:cxnLst/>
              <a:rect l="l" t="t" r="r" b="b"/>
              <a:pathLst>
                <a:path w="760" h="546" extrusionOk="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2418775" y="2892300"/>
              <a:ext cx="16550" cy="11600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2428725" y="2894000"/>
              <a:ext cx="16225" cy="17075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28"/>
          <p:cNvGrpSpPr/>
          <p:nvPr/>
        </p:nvGrpSpPr>
        <p:grpSpPr>
          <a:xfrm>
            <a:off x="7101673" y="3155202"/>
            <a:ext cx="163473" cy="132517"/>
            <a:chOff x="2395225" y="2936350"/>
            <a:chExt cx="72875" cy="59075"/>
          </a:xfrm>
        </p:grpSpPr>
        <p:sp>
          <p:nvSpPr>
            <p:cNvPr id="680" name="Google Shape;680;p28"/>
            <p:cNvSpPr/>
            <p:nvPr/>
          </p:nvSpPr>
          <p:spPr>
            <a:xfrm>
              <a:off x="2400225" y="2944375"/>
              <a:ext cx="58050" cy="51050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2409425" y="2953950"/>
              <a:ext cx="32050" cy="28100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2429950" y="2965650"/>
              <a:ext cx="12775" cy="15200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2429925" y="2953575"/>
              <a:ext cx="38175" cy="33875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2395225" y="2963025"/>
              <a:ext cx="26750" cy="18450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2428725" y="2936350"/>
              <a:ext cx="16475" cy="16875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2439850" y="2960550"/>
              <a:ext cx="15775" cy="15525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2447625" y="2957250"/>
              <a:ext cx="10075" cy="20025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8"/>
          <p:cNvSpPr/>
          <p:nvPr/>
        </p:nvSpPr>
        <p:spPr>
          <a:xfrm>
            <a:off x="6135275" y="8019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8"/>
          <p:cNvSpPr/>
          <p:nvPr/>
        </p:nvSpPr>
        <p:spPr>
          <a:xfrm>
            <a:off x="7270080" y="12567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28"/>
          <p:cNvGrpSpPr/>
          <p:nvPr/>
        </p:nvGrpSpPr>
        <p:grpSpPr>
          <a:xfrm>
            <a:off x="5833199" y="1431122"/>
            <a:ext cx="1082266" cy="1178282"/>
            <a:chOff x="5285775" y="565887"/>
            <a:chExt cx="1600274" cy="1742247"/>
          </a:xfrm>
        </p:grpSpPr>
        <p:sp>
          <p:nvSpPr>
            <p:cNvPr id="691" name="Google Shape;691;p28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Google Shape;779;p28"/>
          <p:cNvSpPr/>
          <p:nvPr/>
        </p:nvSpPr>
        <p:spPr>
          <a:xfrm>
            <a:off x="5833200" y="29452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8"/>
          <p:cNvSpPr/>
          <p:nvPr/>
        </p:nvSpPr>
        <p:spPr>
          <a:xfrm>
            <a:off x="5219438" y="43414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8"/>
          <p:cNvSpPr/>
          <p:nvPr/>
        </p:nvSpPr>
        <p:spPr>
          <a:xfrm>
            <a:off x="4000788" y="28951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8"/>
          <p:cNvSpPr/>
          <p:nvPr/>
        </p:nvSpPr>
        <p:spPr>
          <a:xfrm>
            <a:off x="3960438" y="41816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8"/>
          <p:cNvSpPr/>
          <p:nvPr/>
        </p:nvSpPr>
        <p:spPr>
          <a:xfrm>
            <a:off x="2079988" y="26724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8"/>
          <p:cNvSpPr/>
          <p:nvPr/>
        </p:nvSpPr>
        <p:spPr>
          <a:xfrm>
            <a:off x="4756613" y="9617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8"/>
          <p:cNvSpPr/>
          <p:nvPr/>
        </p:nvSpPr>
        <p:spPr>
          <a:xfrm>
            <a:off x="2747038" y="8568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8"/>
          <p:cNvSpPr/>
          <p:nvPr/>
        </p:nvSpPr>
        <p:spPr>
          <a:xfrm>
            <a:off x="1189413" y="41816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8"/>
          <p:cNvSpPr/>
          <p:nvPr/>
        </p:nvSpPr>
        <p:spPr>
          <a:xfrm>
            <a:off x="3113400" y="19403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8"/>
          <p:cNvSpPr/>
          <p:nvPr/>
        </p:nvSpPr>
        <p:spPr>
          <a:xfrm>
            <a:off x="2532325" y="35541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8"/>
          <p:cNvSpPr/>
          <p:nvPr/>
        </p:nvSpPr>
        <p:spPr>
          <a:xfrm>
            <a:off x="1265250" y="1697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"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2" name="Google Shape;792;p29"/>
          <p:cNvGrpSpPr/>
          <p:nvPr/>
        </p:nvGrpSpPr>
        <p:grpSpPr>
          <a:xfrm>
            <a:off x="2562475" y="2291275"/>
            <a:ext cx="490125" cy="426225"/>
            <a:chOff x="3216200" y="1855475"/>
            <a:chExt cx="490125" cy="426225"/>
          </a:xfrm>
        </p:grpSpPr>
        <p:sp>
          <p:nvSpPr>
            <p:cNvPr id="793" name="Google Shape;793;p29"/>
            <p:cNvSpPr/>
            <p:nvPr/>
          </p:nvSpPr>
          <p:spPr>
            <a:xfrm>
              <a:off x="3216200" y="1855475"/>
              <a:ext cx="490125" cy="404050"/>
            </a:xfrm>
            <a:custGeom>
              <a:avLst/>
              <a:gdLst/>
              <a:ahLst/>
              <a:cxnLst/>
              <a:rect l="l" t="t" r="r" b="b"/>
              <a:pathLst>
                <a:path w="19605" h="16162" extrusionOk="0">
                  <a:moveTo>
                    <a:pt x="14647" y="1"/>
                  </a:moveTo>
                  <a:lnTo>
                    <a:pt x="1" y="8836"/>
                  </a:lnTo>
                  <a:lnTo>
                    <a:pt x="5468" y="16161"/>
                  </a:lnTo>
                  <a:lnTo>
                    <a:pt x="19604" y="8993"/>
                  </a:lnTo>
                  <a:lnTo>
                    <a:pt x="14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3231800" y="1877675"/>
              <a:ext cx="468350" cy="404025"/>
            </a:xfrm>
            <a:custGeom>
              <a:avLst/>
              <a:gdLst/>
              <a:ahLst/>
              <a:cxnLst/>
              <a:rect l="l" t="t" r="r" b="b"/>
              <a:pathLst>
                <a:path w="18734" h="16161" extrusionOk="0">
                  <a:moveTo>
                    <a:pt x="13855" y="0"/>
                  </a:moveTo>
                  <a:lnTo>
                    <a:pt x="1" y="8888"/>
                  </a:lnTo>
                  <a:lnTo>
                    <a:pt x="4673" y="16161"/>
                  </a:lnTo>
                  <a:lnTo>
                    <a:pt x="18734" y="8231"/>
                  </a:lnTo>
                  <a:lnTo>
                    <a:pt x="13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3227125" y="1866575"/>
              <a:ext cx="469050" cy="404025"/>
            </a:xfrm>
            <a:custGeom>
              <a:avLst/>
              <a:gdLst/>
              <a:ahLst/>
              <a:cxnLst/>
              <a:rect l="l" t="t" r="r" b="b"/>
              <a:pathLst>
                <a:path w="18762" h="16161" extrusionOk="0">
                  <a:moveTo>
                    <a:pt x="14065" y="0"/>
                  </a:moveTo>
                  <a:lnTo>
                    <a:pt x="0" y="8545"/>
                  </a:lnTo>
                  <a:lnTo>
                    <a:pt x="4883" y="16161"/>
                  </a:lnTo>
                  <a:lnTo>
                    <a:pt x="18762" y="8396"/>
                  </a:lnTo>
                  <a:lnTo>
                    <a:pt x="14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3620875" y="1934100"/>
              <a:ext cx="81050" cy="188425"/>
            </a:xfrm>
            <a:custGeom>
              <a:avLst/>
              <a:gdLst/>
              <a:ahLst/>
              <a:cxnLst/>
              <a:rect l="l" t="t" r="r" b="b"/>
              <a:pathLst>
                <a:path w="3242" h="7537" extrusionOk="0">
                  <a:moveTo>
                    <a:pt x="0" y="1"/>
                  </a:moveTo>
                  <a:lnTo>
                    <a:pt x="117" y="7536"/>
                  </a:lnTo>
                  <a:lnTo>
                    <a:pt x="2989" y="5937"/>
                  </a:lnTo>
                  <a:lnTo>
                    <a:pt x="3241" y="58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3235250" y="2013700"/>
              <a:ext cx="147975" cy="261750"/>
            </a:xfrm>
            <a:custGeom>
              <a:avLst/>
              <a:gdLst/>
              <a:ahLst/>
              <a:cxnLst/>
              <a:rect l="l" t="t" r="r" b="b"/>
              <a:pathLst>
                <a:path w="5919" h="10470" extrusionOk="0">
                  <a:moveTo>
                    <a:pt x="5918" y="0"/>
                  </a:moveTo>
                  <a:lnTo>
                    <a:pt x="0" y="3422"/>
                  </a:lnTo>
                  <a:lnTo>
                    <a:pt x="4550" y="10469"/>
                  </a:lnTo>
                  <a:lnTo>
                    <a:pt x="5022" y="10133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3216600" y="1855475"/>
              <a:ext cx="379875" cy="246500"/>
            </a:xfrm>
            <a:custGeom>
              <a:avLst/>
              <a:gdLst/>
              <a:ahLst/>
              <a:cxnLst/>
              <a:rect l="l" t="t" r="r" b="b"/>
              <a:pathLst>
                <a:path w="15195" h="9860" extrusionOk="0">
                  <a:moveTo>
                    <a:pt x="14631" y="1"/>
                  </a:moveTo>
                  <a:lnTo>
                    <a:pt x="0" y="8827"/>
                  </a:lnTo>
                  <a:lnTo>
                    <a:pt x="728" y="9859"/>
                  </a:lnTo>
                  <a:lnTo>
                    <a:pt x="15195" y="1087"/>
                  </a:lnTo>
                  <a:lnTo>
                    <a:pt x="146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3490300" y="1946125"/>
              <a:ext cx="174950" cy="166650"/>
            </a:xfrm>
            <a:custGeom>
              <a:avLst/>
              <a:gdLst/>
              <a:ahLst/>
              <a:cxnLst/>
              <a:rect l="l" t="t" r="r" b="b"/>
              <a:pathLst>
                <a:path w="6998" h="6666" extrusionOk="0">
                  <a:moveTo>
                    <a:pt x="2785" y="1"/>
                  </a:moveTo>
                  <a:cubicBezTo>
                    <a:pt x="1969" y="1"/>
                    <a:pt x="1020" y="361"/>
                    <a:pt x="1" y="1243"/>
                  </a:cubicBezTo>
                  <a:lnTo>
                    <a:pt x="3103" y="6666"/>
                  </a:lnTo>
                  <a:cubicBezTo>
                    <a:pt x="6997" y="4942"/>
                    <a:pt x="5806" y="1"/>
                    <a:pt x="2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3492700" y="1953750"/>
              <a:ext cx="160400" cy="152775"/>
            </a:xfrm>
            <a:custGeom>
              <a:avLst/>
              <a:gdLst/>
              <a:ahLst/>
              <a:cxnLst/>
              <a:rect l="l" t="t" r="r" b="b"/>
              <a:pathLst>
                <a:path w="6416" h="6111" extrusionOk="0">
                  <a:moveTo>
                    <a:pt x="2553" y="1"/>
                  </a:moveTo>
                  <a:cubicBezTo>
                    <a:pt x="1805" y="1"/>
                    <a:pt x="935" y="331"/>
                    <a:pt x="1" y="1140"/>
                  </a:cubicBezTo>
                  <a:lnTo>
                    <a:pt x="2847" y="6110"/>
                  </a:lnTo>
                  <a:cubicBezTo>
                    <a:pt x="6415" y="4532"/>
                    <a:pt x="5323" y="1"/>
                    <a:pt x="25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3254325" y="2041350"/>
              <a:ext cx="188275" cy="165450"/>
            </a:xfrm>
            <a:custGeom>
              <a:avLst/>
              <a:gdLst/>
              <a:ahLst/>
              <a:cxnLst/>
              <a:rect l="l" t="t" r="r" b="b"/>
              <a:pathLst>
                <a:path w="7531" h="6618" extrusionOk="0">
                  <a:moveTo>
                    <a:pt x="4366" y="1"/>
                  </a:moveTo>
                  <a:lnTo>
                    <a:pt x="4366" y="1"/>
                  </a:lnTo>
                  <a:cubicBezTo>
                    <a:pt x="1" y="1949"/>
                    <a:pt x="2057" y="6617"/>
                    <a:pt x="5118" y="6617"/>
                  </a:cubicBezTo>
                  <a:cubicBezTo>
                    <a:pt x="5887" y="6617"/>
                    <a:pt x="6720" y="6322"/>
                    <a:pt x="7530" y="5615"/>
                  </a:cubicBezTo>
                  <a:lnTo>
                    <a:pt x="43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3267575" y="2046625"/>
              <a:ext cx="170800" cy="150150"/>
            </a:xfrm>
            <a:custGeom>
              <a:avLst/>
              <a:gdLst/>
              <a:ahLst/>
              <a:cxnLst/>
              <a:rect l="l" t="t" r="r" b="b"/>
              <a:pathLst>
                <a:path w="6832" h="6006" extrusionOk="0">
                  <a:moveTo>
                    <a:pt x="3961" y="0"/>
                  </a:moveTo>
                  <a:lnTo>
                    <a:pt x="3961" y="0"/>
                  </a:lnTo>
                  <a:cubicBezTo>
                    <a:pt x="0" y="1769"/>
                    <a:pt x="1867" y="6005"/>
                    <a:pt x="4644" y="6005"/>
                  </a:cubicBezTo>
                  <a:cubicBezTo>
                    <a:pt x="5342" y="6005"/>
                    <a:pt x="6097" y="5738"/>
                    <a:pt x="6831" y="5097"/>
                  </a:cubicBezTo>
                  <a:lnTo>
                    <a:pt x="3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3311100" y="2072325"/>
              <a:ext cx="107950" cy="101725"/>
            </a:xfrm>
            <a:custGeom>
              <a:avLst/>
              <a:gdLst/>
              <a:ahLst/>
              <a:cxnLst/>
              <a:rect l="l" t="t" r="r" b="b"/>
              <a:pathLst>
                <a:path w="4318" h="4069" extrusionOk="0">
                  <a:moveTo>
                    <a:pt x="2373" y="0"/>
                  </a:moveTo>
                  <a:lnTo>
                    <a:pt x="2373" y="0"/>
                  </a:lnTo>
                  <a:cubicBezTo>
                    <a:pt x="1" y="940"/>
                    <a:pt x="1391" y="4069"/>
                    <a:pt x="3059" y="4069"/>
                  </a:cubicBezTo>
                  <a:cubicBezTo>
                    <a:pt x="3479" y="4069"/>
                    <a:pt x="3917" y="3870"/>
                    <a:pt x="4317" y="3387"/>
                  </a:cubicBezTo>
                  <a:lnTo>
                    <a:pt x="23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3361850" y="2095575"/>
              <a:ext cx="47700" cy="44950"/>
            </a:xfrm>
            <a:custGeom>
              <a:avLst/>
              <a:gdLst/>
              <a:ahLst/>
              <a:cxnLst/>
              <a:rect l="l" t="t" r="r" b="b"/>
              <a:pathLst>
                <a:path w="1908" h="1798" extrusionOk="0">
                  <a:moveTo>
                    <a:pt x="1048" y="1"/>
                  </a:moveTo>
                  <a:lnTo>
                    <a:pt x="1048" y="1"/>
                  </a:lnTo>
                  <a:cubicBezTo>
                    <a:pt x="0" y="415"/>
                    <a:pt x="615" y="1798"/>
                    <a:pt x="1352" y="1798"/>
                  </a:cubicBezTo>
                  <a:cubicBezTo>
                    <a:pt x="1538" y="1798"/>
                    <a:pt x="1731" y="1710"/>
                    <a:pt x="1908" y="1497"/>
                  </a:cubicBezTo>
                  <a:lnTo>
                    <a:pt x="10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3510525" y="1984775"/>
              <a:ext cx="107300" cy="95250"/>
            </a:xfrm>
            <a:custGeom>
              <a:avLst/>
              <a:gdLst/>
              <a:ahLst/>
              <a:cxnLst/>
              <a:rect l="l" t="t" r="r" b="b"/>
              <a:pathLst>
                <a:path w="4292" h="3810" extrusionOk="0">
                  <a:moveTo>
                    <a:pt x="1278" y="1"/>
                  </a:moveTo>
                  <a:cubicBezTo>
                    <a:pt x="872" y="1"/>
                    <a:pt x="434" y="164"/>
                    <a:pt x="1" y="558"/>
                  </a:cubicBezTo>
                  <a:lnTo>
                    <a:pt x="1909" y="3810"/>
                  </a:lnTo>
                  <a:cubicBezTo>
                    <a:pt x="4291" y="3222"/>
                    <a:pt x="3085" y="1"/>
                    <a:pt x="12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3520825" y="2012325"/>
              <a:ext cx="55825" cy="49500"/>
            </a:xfrm>
            <a:custGeom>
              <a:avLst/>
              <a:gdLst/>
              <a:ahLst/>
              <a:cxnLst/>
              <a:rect l="l" t="t" r="r" b="b"/>
              <a:pathLst>
                <a:path w="2233" h="1980" extrusionOk="0">
                  <a:moveTo>
                    <a:pt x="666" y="0"/>
                  </a:moveTo>
                  <a:cubicBezTo>
                    <a:pt x="454" y="0"/>
                    <a:pt x="227" y="85"/>
                    <a:pt x="1" y="290"/>
                  </a:cubicBezTo>
                  <a:lnTo>
                    <a:pt x="994" y="1979"/>
                  </a:lnTo>
                  <a:cubicBezTo>
                    <a:pt x="2233" y="1676"/>
                    <a:pt x="1606" y="0"/>
                    <a:pt x="6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3495925" y="1952550"/>
              <a:ext cx="90575" cy="138575"/>
            </a:xfrm>
            <a:custGeom>
              <a:avLst/>
              <a:gdLst/>
              <a:ahLst/>
              <a:cxnLst/>
              <a:rect l="l" t="t" r="r" b="b"/>
              <a:pathLst>
                <a:path w="3623" h="5543" extrusionOk="0">
                  <a:moveTo>
                    <a:pt x="2531" y="1"/>
                  </a:moveTo>
                  <a:cubicBezTo>
                    <a:pt x="1790" y="1"/>
                    <a:pt x="927" y="329"/>
                    <a:pt x="1" y="1131"/>
                  </a:cubicBezTo>
                  <a:lnTo>
                    <a:pt x="2526" y="5543"/>
                  </a:lnTo>
                  <a:lnTo>
                    <a:pt x="3622" y="268"/>
                  </a:lnTo>
                  <a:cubicBezTo>
                    <a:pt x="3301" y="97"/>
                    <a:pt x="2934" y="1"/>
                    <a:pt x="2531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3342150" y="2048775"/>
              <a:ext cx="82375" cy="148050"/>
            </a:xfrm>
            <a:custGeom>
              <a:avLst/>
              <a:gdLst/>
              <a:ahLst/>
              <a:cxnLst/>
              <a:rect l="l" t="t" r="r" b="b"/>
              <a:pathLst>
                <a:path w="3295" h="5922" extrusionOk="0">
                  <a:moveTo>
                    <a:pt x="848" y="0"/>
                  </a:moveTo>
                  <a:cubicBezTo>
                    <a:pt x="726" y="55"/>
                    <a:pt x="617" y="113"/>
                    <a:pt x="506" y="171"/>
                  </a:cubicBezTo>
                  <a:lnTo>
                    <a:pt x="0" y="5374"/>
                  </a:lnTo>
                  <a:cubicBezTo>
                    <a:pt x="505" y="5689"/>
                    <a:pt x="1005" y="5921"/>
                    <a:pt x="1589" y="5921"/>
                  </a:cubicBezTo>
                  <a:cubicBezTo>
                    <a:pt x="2081" y="5921"/>
                    <a:pt x="2631" y="5756"/>
                    <a:pt x="3294" y="5337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3395325" y="2014975"/>
              <a:ext cx="157675" cy="157150"/>
            </a:xfrm>
            <a:custGeom>
              <a:avLst/>
              <a:gdLst/>
              <a:ahLst/>
              <a:cxnLst/>
              <a:rect l="l" t="t" r="r" b="b"/>
              <a:pathLst>
                <a:path w="6307" h="6286" extrusionOk="0">
                  <a:moveTo>
                    <a:pt x="3976" y="1"/>
                  </a:moveTo>
                  <a:lnTo>
                    <a:pt x="1" y="2380"/>
                  </a:lnTo>
                  <a:lnTo>
                    <a:pt x="2292" y="6285"/>
                  </a:lnTo>
                  <a:lnTo>
                    <a:pt x="6306" y="3981"/>
                  </a:lnTo>
                  <a:lnTo>
                    <a:pt x="3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3404500" y="2024175"/>
              <a:ext cx="139200" cy="138775"/>
            </a:xfrm>
            <a:custGeom>
              <a:avLst/>
              <a:gdLst/>
              <a:ahLst/>
              <a:cxnLst/>
              <a:rect l="l" t="t" r="r" b="b"/>
              <a:pathLst>
                <a:path w="5568" h="5551" extrusionOk="0">
                  <a:moveTo>
                    <a:pt x="3512" y="1"/>
                  </a:moveTo>
                  <a:lnTo>
                    <a:pt x="0" y="2101"/>
                  </a:lnTo>
                  <a:lnTo>
                    <a:pt x="2024" y="5551"/>
                  </a:lnTo>
                  <a:lnTo>
                    <a:pt x="5567" y="3517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3418975" y="2038600"/>
              <a:ext cx="100050" cy="86000"/>
            </a:xfrm>
            <a:custGeom>
              <a:avLst/>
              <a:gdLst/>
              <a:ahLst/>
              <a:cxnLst/>
              <a:rect l="l" t="t" r="r" b="b"/>
              <a:pathLst>
                <a:path w="4002" h="3440" extrusionOk="0">
                  <a:moveTo>
                    <a:pt x="3033" y="1"/>
                  </a:moveTo>
                  <a:lnTo>
                    <a:pt x="1" y="1886"/>
                  </a:lnTo>
                  <a:lnTo>
                    <a:pt x="835" y="3439"/>
                  </a:lnTo>
                  <a:lnTo>
                    <a:pt x="4002" y="167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3551250" y="1953325"/>
              <a:ext cx="34700" cy="137850"/>
            </a:xfrm>
            <a:custGeom>
              <a:avLst/>
              <a:gdLst/>
              <a:ahLst/>
              <a:cxnLst/>
              <a:rect l="l" t="t" r="r" b="b"/>
              <a:pathLst>
                <a:path w="1388" h="5514" extrusionOk="0">
                  <a:moveTo>
                    <a:pt x="549" y="0"/>
                  </a:moveTo>
                  <a:lnTo>
                    <a:pt x="1" y="5029"/>
                  </a:lnTo>
                  <a:lnTo>
                    <a:pt x="313" y="5513"/>
                  </a:lnTo>
                  <a:lnTo>
                    <a:pt x="1388" y="295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3341600" y="2048775"/>
              <a:ext cx="21750" cy="142750"/>
            </a:xfrm>
            <a:custGeom>
              <a:avLst/>
              <a:gdLst/>
              <a:ahLst/>
              <a:cxnLst/>
              <a:rect l="l" t="t" r="r" b="b"/>
              <a:pathLst>
                <a:path w="870" h="5710" extrusionOk="0">
                  <a:moveTo>
                    <a:pt x="870" y="0"/>
                  </a:moveTo>
                  <a:lnTo>
                    <a:pt x="528" y="171"/>
                  </a:lnTo>
                  <a:lnTo>
                    <a:pt x="1" y="5391"/>
                  </a:lnTo>
                  <a:lnTo>
                    <a:pt x="582" y="5709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3384900" y="1857075"/>
              <a:ext cx="210925" cy="150875"/>
            </a:xfrm>
            <a:custGeom>
              <a:avLst/>
              <a:gdLst/>
              <a:ahLst/>
              <a:cxnLst/>
              <a:rect l="l" t="t" r="r" b="b"/>
              <a:pathLst>
                <a:path w="8437" h="6035" extrusionOk="0">
                  <a:moveTo>
                    <a:pt x="7914" y="1"/>
                  </a:moveTo>
                  <a:lnTo>
                    <a:pt x="118" y="4616"/>
                  </a:lnTo>
                  <a:lnTo>
                    <a:pt x="1" y="6035"/>
                  </a:lnTo>
                  <a:lnTo>
                    <a:pt x="1" y="6035"/>
                  </a:lnTo>
                  <a:lnTo>
                    <a:pt x="8437" y="1033"/>
                  </a:lnTo>
                  <a:lnTo>
                    <a:pt x="791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3231050" y="1882500"/>
              <a:ext cx="372550" cy="224850"/>
            </a:xfrm>
            <a:custGeom>
              <a:avLst/>
              <a:gdLst/>
              <a:ahLst/>
              <a:cxnLst/>
              <a:rect l="l" t="t" r="r" b="b"/>
              <a:pathLst>
                <a:path w="14902" h="8994" extrusionOk="0">
                  <a:moveTo>
                    <a:pt x="14611" y="0"/>
                  </a:moveTo>
                  <a:lnTo>
                    <a:pt x="1" y="8711"/>
                  </a:lnTo>
                  <a:lnTo>
                    <a:pt x="154" y="8993"/>
                  </a:lnTo>
                  <a:lnTo>
                    <a:pt x="14902" y="447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3427175" y="2045725"/>
              <a:ext cx="83425" cy="71600"/>
            </a:xfrm>
            <a:custGeom>
              <a:avLst/>
              <a:gdLst/>
              <a:ahLst/>
              <a:cxnLst/>
              <a:rect l="l" t="t" r="r" b="b"/>
              <a:pathLst>
                <a:path w="3337" h="2864" extrusionOk="0">
                  <a:moveTo>
                    <a:pt x="2527" y="1"/>
                  </a:moveTo>
                  <a:lnTo>
                    <a:pt x="1" y="1569"/>
                  </a:lnTo>
                  <a:lnTo>
                    <a:pt x="695" y="2864"/>
                  </a:lnTo>
                  <a:lnTo>
                    <a:pt x="3336" y="1391"/>
                  </a:lnTo>
                  <a:lnTo>
                    <a:pt x="25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29"/>
          <p:cNvGrpSpPr/>
          <p:nvPr/>
        </p:nvGrpSpPr>
        <p:grpSpPr>
          <a:xfrm>
            <a:off x="1108475" y="2571750"/>
            <a:ext cx="689475" cy="727375"/>
            <a:chOff x="2450125" y="1913625"/>
            <a:chExt cx="689475" cy="727375"/>
          </a:xfrm>
        </p:grpSpPr>
        <p:sp>
          <p:nvSpPr>
            <p:cNvPr id="818" name="Google Shape;818;p29"/>
            <p:cNvSpPr/>
            <p:nvPr/>
          </p:nvSpPr>
          <p:spPr>
            <a:xfrm>
              <a:off x="2450125" y="2090400"/>
              <a:ext cx="621025" cy="550600"/>
            </a:xfrm>
            <a:custGeom>
              <a:avLst/>
              <a:gdLst/>
              <a:ahLst/>
              <a:cxnLst/>
              <a:rect l="l" t="t" r="r" b="b"/>
              <a:pathLst>
                <a:path w="24841" h="22024" extrusionOk="0">
                  <a:moveTo>
                    <a:pt x="5752" y="0"/>
                  </a:moveTo>
                  <a:lnTo>
                    <a:pt x="251" y="11439"/>
                  </a:lnTo>
                  <a:cubicBezTo>
                    <a:pt x="0" y="11958"/>
                    <a:pt x="202" y="12583"/>
                    <a:pt x="709" y="12858"/>
                  </a:cubicBezTo>
                  <a:lnTo>
                    <a:pt x="17318" y="21891"/>
                  </a:lnTo>
                  <a:cubicBezTo>
                    <a:pt x="17482" y="21981"/>
                    <a:pt x="17660" y="22024"/>
                    <a:pt x="17835" y="22024"/>
                  </a:cubicBezTo>
                  <a:cubicBezTo>
                    <a:pt x="18212" y="22024"/>
                    <a:pt x="18577" y="21825"/>
                    <a:pt x="18776" y="21474"/>
                  </a:cubicBezTo>
                  <a:lnTo>
                    <a:pt x="24840" y="10759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2477775" y="2108175"/>
              <a:ext cx="568825" cy="503525"/>
            </a:xfrm>
            <a:custGeom>
              <a:avLst/>
              <a:gdLst/>
              <a:ahLst/>
              <a:cxnLst/>
              <a:rect l="l" t="t" r="r" b="b"/>
              <a:pathLst>
                <a:path w="22753" h="20141" extrusionOk="0">
                  <a:moveTo>
                    <a:pt x="5246" y="1"/>
                  </a:moveTo>
                  <a:lnTo>
                    <a:pt x="230" y="10436"/>
                  </a:lnTo>
                  <a:cubicBezTo>
                    <a:pt x="1" y="10910"/>
                    <a:pt x="187" y="11480"/>
                    <a:pt x="652" y="11733"/>
                  </a:cubicBezTo>
                  <a:lnTo>
                    <a:pt x="15887" y="20019"/>
                  </a:lnTo>
                  <a:cubicBezTo>
                    <a:pt x="16037" y="20101"/>
                    <a:pt x="16200" y="20140"/>
                    <a:pt x="16361" y="20140"/>
                  </a:cubicBezTo>
                  <a:cubicBezTo>
                    <a:pt x="16706" y="20140"/>
                    <a:pt x="17040" y="19960"/>
                    <a:pt x="17221" y="19641"/>
                  </a:cubicBezTo>
                  <a:lnTo>
                    <a:pt x="22752" y="9868"/>
                  </a:lnTo>
                  <a:lnTo>
                    <a:pt x="5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2564675" y="2088700"/>
              <a:ext cx="511525" cy="337075"/>
            </a:xfrm>
            <a:custGeom>
              <a:avLst/>
              <a:gdLst/>
              <a:ahLst/>
              <a:cxnLst/>
              <a:rect l="l" t="t" r="r" b="b"/>
              <a:pathLst>
                <a:path w="20461" h="13483" extrusionOk="0">
                  <a:moveTo>
                    <a:pt x="1083" y="1"/>
                  </a:moveTo>
                  <a:lnTo>
                    <a:pt x="1" y="3627"/>
                  </a:lnTo>
                  <a:lnTo>
                    <a:pt x="18719" y="13483"/>
                  </a:lnTo>
                  <a:lnTo>
                    <a:pt x="20460" y="106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2558425" y="2063625"/>
              <a:ext cx="517400" cy="344400"/>
            </a:xfrm>
            <a:custGeom>
              <a:avLst/>
              <a:gdLst/>
              <a:ahLst/>
              <a:cxnLst/>
              <a:rect l="l" t="t" r="r" b="b"/>
              <a:pathLst>
                <a:path w="20696" h="13776" extrusionOk="0">
                  <a:moveTo>
                    <a:pt x="1430" y="0"/>
                  </a:moveTo>
                  <a:lnTo>
                    <a:pt x="0" y="3734"/>
                  </a:lnTo>
                  <a:lnTo>
                    <a:pt x="19250" y="13776"/>
                  </a:lnTo>
                  <a:lnTo>
                    <a:pt x="20696" y="11332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2643850" y="1913625"/>
              <a:ext cx="495750" cy="432325"/>
            </a:xfrm>
            <a:custGeom>
              <a:avLst/>
              <a:gdLst/>
              <a:ahLst/>
              <a:cxnLst/>
              <a:rect l="l" t="t" r="r" b="b"/>
              <a:pathLst>
                <a:path w="19830" h="17293" extrusionOk="0">
                  <a:moveTo>
                    <a:pt x="3155" y="1"/>
                  </a:moveTo>
                  <a:lnTo>
                    <a:pt x="0" y="3424"/>
                  </a:lnTo>
                  <a:lnTo>
                    <a:pt x="17544" y="17292"/>
                  </a:lnTo>
                  <a:lnTo>
                    <a:pt x="19830" y="15023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2664950" y="1927625"/>
              <a:ext cx="464500" cy="412525"/>
            </a:xfrm>
            <a:custGeom>
              <a:avLst/>
              <a:gdLst/>
              <a:ahLst/>
              <a:cxnLst/>
              <a:rect l="l" t="t" r="r" b="b"/>
              <a:pathLst>
                <a:path w="18580" h="16501" extrusionOk="0">
                  <a:moveTo>
                    <a:pt x="2509" y="0"/>
                  </a:moveTo>
                  <a:lnTo>
                    <a:pt x="1" y="3021"/>
                  </a:lnTo>
                  <a:lnTo>
                    <a:pt x="16614" y="16500"/>
                  </a:lnTo>
                  <a:lnTo>
                    <a:pt x="18579" y="14460"/>
                  </a:lnTo>
                  <a:lnTo>
                    <a:pt x="2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2664950" y="1963150"/>
              <a:ext cx="441075" cy="377000"/>
            </a:xfrm>
            <a:custGeom>
              <a:avLst/>
              <a:gdLst/>
              <a:ahLst/>
              <a:cxnLst/>
              <a:rect l="l" t="t" r="r" b="b"/>
              <a:pathLst>
                <a:path w="17643" h="15080" extrusionOk="0">
                  <a:moveTo>
                    <a:pt x="1574" y="1"/>
                  </a:moveTo>
                  <a:lnTo>
                    <a:pt x="1" y="1600"/>
                  </a:lnTo>
                  <a:lnTo>
                    <a:pt x="16614" y="15079"/>
                  </a:lnTo>
                  <a:lnTo>
                    <a:pt x="17643" y="13712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2707725" y="1932250"/>
              <a:ext cx="82625" cy="151900"/>
            </a:xfrm>
            <a:custGeom>
              <a:avLst/>
              <a:gdLst/>
              <a:ahLst/>
              <a:cxnLst/>
              <a:rect l="l" t="t" r="r" b="b"/>
              <a:pathLst>
                <a:path w="3305" h="6076" extrusionOk="0">
                  <a:moveTo>
                    <a:pt x="1003" y="0"/>
                  </a:moveTo>
                  <a:lnTo>
                    <a:pt x="0" y="4225"/>
                  </a:lnTo>
                  <a:lnTo>
                    <a:pt x="2281" y="6076"/>
                  </a:lnTo>
                  <a:lnTo>
                    <a:pt x="3304" y="2070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2815625" y="2030150"/>
              <a:ext cx="78475" cy="137650"/>
            </a:xfrm>
            <a:custGeom>
              <a:avLst/>
              <a:gdLst/>
              <a:ahLst/>
              <a:cxnLst/>
              <a:rect l="l" t="t" r="r" b="b"/>
              <a:pathLst>
                <a:path w="3139" h="5506" extrusionOk="0">
                  <a:moveTo>
                    <a:pt x="1038" y="1"/>
                  </a:moveTo>
                  <a:lnTo>
                    <a:pt x="1" y="3810"/>
                  </a:lnTo>
                  <a:lnTo>
                    <a:pt x="2088" y="5505"/>
                  </a:lnTo>
                  <a:lnTo>
                    <a:pt x="3138" y="188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2922625" y="2126900"/>
              <a:ext cx="74175" cy="124025"/>
            </a:xfrm>
            <a:custGeom>
              <a:avLst/>
              <a:gdLst/>
              <a:ahLst/>
              <a:cxnLst/>
              <a:rect l="l" t="t" r="r" b="b"/>
              <a:pathLst>
                <a:path w="2967" h="4961" extrusionOk="0">
                  <a:moveTo>
                    <a:pt x="1059" y="0"/>
                  </a:moveTo>
                  <a:lnTo>
                    <a:pt x="1" y="3414"/>
                  </a:lnTo>
                  <a:lnTo>
                    <a:pt x="1905" y="4961"/>
                  </a:lnTo>
                  <a:lnTo>
                    <a:pt x="2967" y="171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3015250" y="2210200"/>
              <a:ext cx="70200" cy="112775"/>
            </a:xfrm>
            <a:custGeom>
              <a:avLst/>
              <a:gdLst/>
              <a:ahLst/>
              <a:cxnLst/>
              <a:rect l="l" t="t" r="r" b="b"/>
              <a:pathLst>
                <a:path w="2808" h="4511" extrusionOk="0">
                  <a:moveTo>
                    <a:pt x="1060" y="1"/>
                  </a:moveTo>
                  <a:lnTo>
                    <a:pt x="1" y="3086"/>
                  </a:lnTo>
                  <a:lnTo>
                    <a:pt x="1753" y="4510"/>
                  </a:lnTo>
                  <a:lnTo>
                    <a:pt x="2808" y="15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2568975" y="2074650"/>
              <a:ext cx="500475" cy="326125"/>
            </a:xfrm>
            <a:custGeom>
              <a:avLst/>
              <a:gdLst/>
              <a:ahLst/>
              <a:cxnLst/>
              <a:rect l="l" t="t" r="r" b="b"/>
              <a:pathLst>
                <a:path w="20019" h="13045" extrusionOk="0">
                  <a:moveTo>
                    <a:pt x="1227" y="0"/>
                  </a:moveTo>
                  <a:lnTo>
                    <a:pt x="0" y="3223"/>
                  </a:lnTo>
                  <a:lnTo>
                    <a:pt x="18628" y="13044"/>
                  </a:lnTo>
                  <a:lnTo>
                    <a:pt x="20019" y="10987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2568975" y="2120275"/>
              <a:ext cx="481925" cy="280500"/>
            </a:xfrm>
            <a:custGeom>
              <a:avLst/>
              <a:gdLst/>
              <a:ahLst/>
              <a:cxnLst/>
              <a:rect l="l" t="t" r="r" b="b"/>
              <a:pathLst>
                <a:path w="19277" h="11220" extrusionOk="0">
                  <a:moveTo>
                    <a:pt x="869" y="0"/>
                  </a:moveTo>
                  <a:lnTo>
                    <a:pt x="0" y="1398"/>
                  </a:lnTo>
                  <a:lnTo>
                    <a:pt x="18628" y="11219"/>
                  </a:lnTo>
                  <a:lnTo>
                    <a:pt x="19276" y="9822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2574875" y="2102950"/>
              <a:ext cx="137700" cy="90175"/>
            </a:xfrm>
            <a:custGeom>
              <a:avLst/>
              <a:gdLst/>
              <a:ahLst/>
              <a:cxnLst/>
              <a:rect l="l" t="t" r="r" b="b"/>
              <a:pathLst>
                <a:path w="5508" h="3607" extrusionOk="0">
                  <a:moveTo>
                    <a:pt x="2928" y="1"/>
                  </a:moveTo>
                  <a:lnTo>
                    <a:pt x="1" y="2214"/>
                  </a:lnTo>
                  <a:lnTo>
                    <a:pt x="2637" y="3607"/>
                  </a:lnTo>
                  <a:lnTo>
                    <a:pt x="5508" y="1509"/>
                  </a:lnTo>
                  <a:lnTo>
                    <a:pt x="2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2699825" y="2174350"/>
              <a:ext cx="129400" cy="81800"/>
            </a:xfrm>
            <a:custGeom>
              <a:avLst/>
              <a:gdLst/>
              <a:ahLst/>
              <a:cxnLst/>
              <a:rect l="l" t="t" r="r" b="b"/>
              <a:pathLst>
                <a:path w="5176" h="3272" extrusionOk="0">
                  <a:moveTo>
                    <a:pt x="2814" y="0"/>
                  </a:moveTo>
                  <a:lnTo>
                    <a:pt x="0" y="1993"/>
                  </a:lnTo>
                  <a:lnTo>
                    <a:pt x="2424" y="3272"/>
                  </a:lnTo>
                  <a:lnTo>
                    <a:pt x="5175" y="138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2824150" y="2245100"/>
              <a:ext cx="120875" cy="73900"/>
            </a:xfrm>
            <a:custGeom>
              <a:avLst/>
              <a:gdLst/>
              <a:ahLst/>
              <a:cxnLst/>
              <a:rect l="l" t="t" r="r" b="b"/>
              <a:pathLst>
                <a:path w="4835" h="2956" extrusionOk="0">
                  <a:moveTo>
                    <a:pt x="2683" y="1"/>
                  </a:moveTo>
                  <a:lnTo>
                    <a:pt x="0" y="1786"/>
                  </a:lnTo>
                  <a:lnTo>
                    <a:pt x="2218" y="2955"/>
                  </a:lnTo>
                  <a:lnTo>
                    <a:pt x="4835" y="1260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2932000" y="2306300"/>
              <a:ext cx="113475" cy="67275"/>
            </a:xfrm>
            <a:custGeom>
              <a:avLst/>
              <a:gdLst/>
              <a:ahLst/>
              <a:cxnLst/>
              <a:rect l="l" t="t" r="r" b="b"/>
              <a:pathLst>
                <a:path w="4539" h="2691" extrusionOk="0">
                  <a:moveTo>
                    <a:pt x="2556" y="1"/>
                  </a:moveTo>
                  <a:lnTo>
                    <a:pt x="1" y="1611"/>
                  </a:lnTo>
                  <a:lnTo>
                    <a:pt x="2045" y="2690"/>
                  </a:lnTo>
                  <a:lnTo>
                    <a:pt x="4539" y="1160"/>
                  </a:lnTo>
                  <a:lnTo>
                    <a:pt x="2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2978425" y="2277125"/>
              <a:ext cx="118125" cy="90550"/>
            </a:xfrm>
            <a:custGeom>
              <a:avLst/>
              <a:gdLst/>
              <a:ahLst/>
              <a:cxnLst/>
              <a:rect l="l" t="t" r="r" b="b"/>
              <a:pathLst>
                <a:path w="4725" h="3622" extrusionOk="0">
                  <a:moveTo>
                    <a:pt x="4068" y="1"/>
                  </a:moveTo>
                  <a:cubicBezTo>
                    <a:pt x="2075" y="934"/>
                    <a:pt x="2085" y="943"/>
                    <a:pt x="1" y="1918"/>
                  </a:cubicBezTo>
                  <a:lnTo>
                    <a:pt x="2769" y="3621"/>
                  </a:lnTo>
                  <a:lnTo>
                    <a:pt x="4725" y="469"/>
                  </a:lnTo>
                  <a:lnTo>
                    <a:pt x="4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2986700" y="2280850"/>
              <a:ext cx="104175" cy="80850"/>
            </a:xfrm>
            <a:custGeom>
              <a:avLst/>
              <a:gdLst/>
              <a:ahLst/>
              <a:cxnLst/>
              <a:rect l="l" t="t" r="r" b="b"/>
              <a:pathLst>
                <a:path w="4167" h="3234" extrusionOk="0">
                  <a:moveTo>
                    <a:pt x="3734" y="1"/>
                  </a:moveTo>
                  <a:cubicBezTo>
                    <a:pt x="2004" y="808"/>
                    <a:pt x="1810" y="910"/>
                    <a:pt x="0" y="1754"/>
                  </a:cubicBezTo>
                  <a:lnTo>
                    <a:pt x="2402" y="3233"/>
                  </a:lnTo>
                  <a:lnTo>
                    <a:pt x="4166" y="386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3032400" y="2280850"/>
              <a:ext cx="58425" cy="42825"/>
            </a:xfrm>
            <a:custGeom>
              <a:avLst/>
              <a:gdLst/>
              <a:ahLst/>
              <a:cxnLst/>
              <a:rect l="l" t="t" r="r" b="b"/>
              <a:pathLst>
                <a:path w="2337" h="1713" extrusionOk="0">
                  <a:moveTo>
                    <a:pt x="1904" y="1"/>
                  </a:moveTo>
                  <a:cubicBezTo>
                    <a:pt x="1002" y="423"/>
                    <a:pt x="514" y="652"/>
                    <a:pt x="0" y="895"/>
                  </a:cubicBezTo>
                  <a:lnTo>
                    <a:pt x="1515" y="1713"/>
                  </a:lnTo>
                  <a:lnTo>
                    <a:pt x="2337" y="38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3009350" y="2316425"/>
              <a:ext cx="20500" cy="20200"/>
            </a:xfrm>
            <a:custGeom>
              <a:avLst/>
              <a:gdLst/>
              <a:ahLst/>
              <a:cxnLst/>
              <a:rect l="l" t="t" r="r" b="b"/>
              <a:pathLst>
                <a:path w="820" h="808" extrusionOk="0">
                  <a:moveTo>
                    <a:pt x="483" y="0"/>
                  </a:moveTo>
                  <a:cubicBezTo>
                    <a:pt x="354" y="0"/>
                    <a:pt x="215" y="80"/>
                    <a:pt x="126" y="218"/>
                  </a:cubicBezTo>
                  <a:cubicBezTo>
                    <a:pt x="0" y="416"/>
                    <a:pt x="25" y="659"/>
                    <a:pt x="181" y="761"/>
                  </a:cubicBezTo>
                  <a:cubicBezTo>
                    <a:pt x="228" y="792"/>
                    <a:pt x="283" y="807"/>
                    <a:pt x="339" y="807"/>
                  </a:cubicBezTo>
                  <a:cubicBezTo>
                    <a:pt x="467" y="807"/>
                    <a:pt x="605" y="728"/>
                    <a:pt x="693" y="589"/>
                  </a:cubicBezTo>
                  <a:cubicBezTo>
                    <a:pt x="819" y="390"/>
                    <a:pt x="795" y="147"/>
                    <a:pt x="639" y="45"/>
                  </a:cubicBezTo>
                  <a:cubicBezTo>
                    <a:pt x="592" y="15"/>
                    <a:pt x="538" y="0"/>
                    <a:pt x="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3033925" y="2330375"/>
              <a:ext cx="22400" cy="22075"/>
            </a:xfrm>
            <a:custGeom>
              <a:avLst/>
              <a:gdLst/>
              <a:ahLst/>
              <a:cxnLst/>
              <a:rect l="l" t="t" r="r" b="b"/>
              <a:pathLst>
                <a:path w="896" h="883" extrusionOk="0">
                  <a:moveTo>
                    <a:pt x="529" y="0"/>
                  </a:moveTo>
                  <a:cubicBezTo>
                    <a:pt x="388" y="0"/>
                    <a:pt x="236" y="87"/>
                    <a:pt x="140" y="239"/>
                  </a:cubicBezTo>
                  <a:cubicBezTo>
                    <a:pt x="1" y="455"/>
                    <a:pt x="28" y="722"/>
                    <a:pt x="198" y="833"/>
                  </a:cubicBezTo>
                  <a:cubicBezTo>
                    <a:pt x="250" y="866"/>
                    <a:pt x="308" y="882"/>
                    <a:pt x="368" y="882"/>
                  </a:cubicBezTo>
                  <a:cubicBezTo>
                    <a:pt x="510" y="882"/>
                    <a:pt x="662" y="794"/>
                    <a:pt x="758" y="644"/>
                  </a:cubicBezTo>
                  <a:cubicBezTo>
                    <a:pt x="896" y="426"/>
                    <a:pt x="870" y="160"/>
                    <a:pt x="699" y="50"/>
                  </a:cubicBezTo>
                  <a:cubicBezTo>
                    <a:pt x="648" y="16"/>
                    <a:pt x="59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3056125" y="2291050"/>
              <a:ext cx="23575" cy="22100"/>
            </a:xfrm>
            <a:custGeom>
              <a:avLst/>
              <a:gdLst/>
              <a:ahLst/>
              <a:cxnLst/>
              <a:rect l="l" t="t" r="r" b="b"/>
              <a:pathLst>
                <a:path w="943" h="884" extrusionOk="0">
                  <a:moveTo>
                    <a:pt x="501" y="1"/>
                  </a:moveTo>
                  <a:cubicBezTo>
                    <a:pt x="361" y="1"/>
                    <a:pt x="220" y="76"/>
                    <a:pt x="134" y="213"/>
                  </a:cubicBezTo>
                  <a:cubicBezTo>
                    <a:pt x="0" y="420"/>
                    <a:pt x="46" y="692"/>
                    <a:pt x="232" y="818"/>
                  </a:cubicBezTo>
                  <a:cubicBezTo>
                    <a:pt x="297" y="862"/>
                    <a:pt x="370" y="883"/>
                    <a:pt x="444" y="883"/>
                  </a:cubicBezTo>
                  <a:cubicBezTo>
                    <a:pt x="583" y="883"/>
                    <a:pt x="723" y="808"/>
                    <a:pt x="809" y="672"/>
                  </a:cubicBezTo>
                  <a:cubicBezTo>
                    <a:pt x="942" y="464"/>
                    <a:pt x="899" y="193"/>
                    <a:pt x="712" y="65"/>
                  </a:cubicBezTo>
                  <a:cubicBezTo>
                    <a:pt x="647" y="21"/>
                    <a:pt x="574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3014225" y="2320525"/>
              <a:ext cx="11475" cy="11475"/>
            </a:xfrm>
            <a:custGeom>
              <a:avLst/>
              <a:gdLst/>
              <a:ahLst/>
              <a:cxnLst/>
              <a:rect l="l" t="t" r="r" b="b"/>
              <a:pathLst>
                <a:path w="459" h="459" extrusionOk="0">
                  <a:moveTo>
                    <a:pt x="268" y="1"/>
                  </a:moveTo>
                  <a:cubicBezTo>
                    <a:pt x="197" y="1"/>
                    <a:pt x="121" y="45"/>
                    <a:pt x="72" y="123"/>
                  </a:cubicBezTo>
                  <a:cubicBezTo>
                    <a:pt x="0" y="233"/>
                    <a:pt x="13" y="373"/>
                    <a:pt x="100" y="432"/>
                  </a:cubicBezTo>
                  <a:cubicBezTo>
                    <a:pt x="127" y="450"/>
                    <a:pt x="157" y="458"/>
                    <a:pt x="189" y="458"/>
                  </a:cubicBezTo>
                  <a:cubicBezTo>
                    <a:pt x="261" y="458"/>
                    <a:pt x="338" y="414"/>
                    <a:pt x="387" y="338"/>
                  </a:cubicBezTo>
                  <a:cubicBezTo>
                    <a:pt x="458" y="226"/>
                    <a:pt x="444" y="87"/>
                    <a:pt x="358" y="28"/>
                  </a:cubicBezTo>
                  <a:cubicBezTo>
                    <a:pt x="331" y="10"/>
                    <a:pt x="300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3039125" y="2335150"/>
              <a:ext cx="12450" cy="12400"/>
            </a:xfrm>
            <a:custGeom>
              <a:avLst/>
              <a:gdLst/>
              <a:ahLst/>
              <a:cxnLst/>
              <a:rect l="l" t="t" r="r" b="b"/>
              <a:pathLst>
                <a:path w="498" h="496" extrusionOk="0">
                  <a:moveTo>
                    <a:pt x="292" y="1"/>
                  </a:moveTo>
                  <a:cubicBezTo>
                    <a:pt x="214" y="1"/>
                    <a:pt x="132" y="48"/>
                    <a:pt x="78" y="132"/>
                  </a:cubicBezTo>
                  <a:cubicBezTo>
                    <a:pt x="0" y="251"/>
                    <a:pt x="15" y="403"/>
                    <a:pt x="111" y="466"/>
                  </a:cubicBezTo>
                  <a:cubicBezTo>
                    <a:pt x="139" y="486"/>
                    <a:pt x="172" y="495"/>
                    <a:pt x="207" y="495"/>
                  </a:cubicBezTo>
                  <a:cubicBezTo>
                    <a:pt x="283" y="495"/>
                    <a:pt x="366" y="447"/>
                    <a:pt x="420" y="364"/>
                  </a:cubicBezTo>
                  <a:cubicBezTo>
                    <a:pt x="497" y="245"/>
                    <a:pt x="483" y="95"/>
                    <a:pt x="390" y="30"/>
                  </a:cubicBezTo>
                  <a:cubicBezTo>
                    <a:pt x="360" y="10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3061875" y="2295825"/>
              <a:ext cx="12775" cy="12275"/>
            </a:xfrm>
            <a:custGeom>
              <a:avLst/>
              <a:gdLst/>
              <a:ahLst/>
              <a:cxnLst/>
              <a:rect l="l" t="t" r="r" b="b"/>
              <a:pathLst>
                <a:path w="511" h="491" extrusionOk="0">
                  <a:moveTo>
                    <a:pt x="283" y="1"/>
                  </a:moveTo>
                  <a:cubicBezTo>
                    <a:pt x="205" y="1"/>
                    <a:pt x="125" y="45"/>
                    <a:pt x="75" y="123"/>
                  </a:cubicBezTo>
                  <a:cubicBezTo>
                    <a:pt x="1" y="239"/>
                    <a:pt x="21" y="389"/>
                    <a:pt x="120" y="458"/>
                  </a:cubicBezTo>
                  <a:cubicBezTo>
                    <a:pt x="152" y="480"/>
                    <a:pt x="189" y="490"/>
                    <a:pt x="227" y="490"/>
                  </a:cubicBezTo>
                  <a:cubicBezTo>
                    <a:pt x="305" y="490"/>
                    <a:pt x="385" y="446"/>
                    <a:pt x="435" y="368"/>
                  </a:cubicBezTo>
                  <a:cubicBezTo>
                    <a:pt x="511" y="251"/>
                    <a:pt x="491" y="102"/>
                    <a:pt x="390" y="33"/>
                  </a:cubicBezTo>
                  <a:cubicBezTo>
                    <a:pt x="358" y="11"/>
                    <a:pt x="321" y="1"/>
                    <a:pt x="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2560050" y="2372425"/>
              <a:ext cx="312825" cy="174825"/>
            </a:xfrm>
            <a:custGeom>
              <a:avLst/>
              <a:gdLst/>
              <a:ahLst/>
              <a:cxnLst/>
              <a:rect l="l" t="t" r="r" b="b"/>
              <a:pathLst>
                <a:path w="12513" h="6993" extrusionOk="0">
                  <a:moveTo>
                    <a:pt x="98" y="1"/>
                  </a:moveTo>
                  <a:lnTo>
                    <a:pt x="1" y="178"/>
                  </a:lnTo>
                  <a:lnTo>
                    <a:pt x="12417" y="6993"/>
                  </a:lnTo>
                  <a:lnTo>
                    <a:pt x="12513" y="681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2598175" y="2405675"/>
              <a:ext cx="25975" cy="38975"/>
            </a:xfrm>
            <a:custGeom>
              <a:avLst/>
              <a:gdLst/>
              <a:ahLst/>
              <a:cxnLst/>
              <a:rect l="l" t="t" r="r" b="b"/>
              <a:pathLst>
                <a:path w="1039" h="1559" extrusionOk="0">
                  <a:moveTo>
                    <a:pt x="890" y="1"/>
                  </a:moveTo>
                  <a:lnTo>
                    <a:pt x="1" y="1465"/>
                  </a:lnTo>
                  <a:lnTo>
                    <a:pt x="148" y="1558"/>
                  </a:lnTo>
                  <a:lnTo>
                    <a:pt x="1038" y="94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2582475" y="2264975"/>
              <a:ext cx="362725" cy="201750"/>
            </a:xfrm>
            <a:custGeom>
              <a:avLst/>
              <a:gdLst/>
              <a:ahLst/>
              <a:cxnLst/>
              <a:rect l="l" t="t" r="r" b="b"/>
              <a:pathLst>
                <a:path w="14509" h="8070" extrusionOk="0">
                  <a:moveTo>
                    <a:pt x="99" y="0"/>
                  </a:moveTo>
                  <a:lnTo>
                    <a:pt x="0" y="178"/>
                  </a:lnTo>
                  <a:lnTo>
                    <a:pt x="14413" y="8070"/>
                  </a:lnTo>
                  <a:lnTo>
                    <a:pt x="14509" y="789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2483825" y="2079400"/>
              <a:ext cx="655675" cy="561575"/>
            </a:xfrm>
            <a:custGeom>
              <a:avLst/>
              <a:gdLst/>
              <a:ahLst/>
              <a:cxnLst/>
              <a:rect l="l" t="t" r="r" b="b"/>
              <a:pathLst>
                <a:path w="26227" h="22463" extrusionOk="0">
                  <a:moveTo>
                    <a:pt x="16914" y="1"/>
                  </a:moveTo>
                  <a:lnTo>
                    <a:pt x="13718" y="2577"/>
                  </a:lnTo>
                  <a:lnTo>
                    <a:pt x="21727" y="8910"/>
                  </a:lnTo>
                  <a:cubicBezTo>
                    <a:pt x="21541" y="8998"/>
                    <a:pt x="21346" y="9091"/>
                    <a:pt x="21119" y="9198"/>
                  </a:cubicBezTo>
                  <a:lnTo>
                    <a:pt x="12097" y="3890"/>
                  </a:lnTo>
                  <a:lnTo>
                    <a:pt x="1" y="13647"/>
                  </a:lnTo>
                  <a:lnTo>
                    <a:pt x="15970" y="22331"/>
                  </a:lnTo>
                  <a:cubicBezTo>
                    <a:pt x="16134" y="22420"/>
                    <a:pt x="16312" y="22463"/>
                    <a:pt x="16487" y="22463"/>
                  </a:cubicBezTo>
                  <a:cubicBezTo>
                    <a:pt x="16864" y="22463"/>
                    <a:pt x="17229" y="22266"/>
                    <a:pt x="17428" y="21914"/>
                  </a:cubicBezTo>
                  <a:lnTo>
                    <a:pt x="22353" y="13212"/>
                  </a:lnTo>
                  <a:lnTo>
                    <a:pt x="23693" y="11055"/>
                  </a:lnTo>
                  <a:lnTo>
                    <a:pt x="23525" y="10962"/>
                  </a:lnTo>
                  <a:lnTo>
                    <a:pt x="23678" y="10700"/>
                  </a:lnTo>
                  <a:lnTo>
                    <a:pt x="23229" y="10436"/>
                  </a:lnTo>
                  <a:lnTo>
                    <a:pt x="23371" y="10207"/>
                  </a:lnTo>
                  <a:lnTo>
                    <a:pt x="23942" y="10658"/>
                  </a:lnTo>
                  <a:lnTo>
                    <a:pt x="26226" y="8392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2908150" y="2410950"/>
              <a:ext cx="105025" cy="185250"/>
            </a:xfrm>
            <a:custGeom>
              <a:avLst/>
              <a:gdLst/>
              <a:ahLst/>
              <a:cxnLst/>
              <a:rect l="l" t="t" r="r" b="b"/>
              <a:pathLst>
                <a:path w="4201" h="7410" extrusionOk="0">
                  <a:moveTo>
                    <a:pt x="3911" y="0"/>
                  </a:moveTo>
                  <a:lnTo>
                    <a:pt x="0" y="7410"/>
                  </a:lnTo>
                  <a:cubicBezTo>
                    <a:pt x="0" y="7410"/>
                    <a:pt x="3520" y="1264"/>
                    <a:pt x="4200" y="149"/>
                  </a:cubicBezTo>
                  <a:lnTo>
                    <a:pt x="391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29"/>
          <p:cNvGrpSpPr/>
          <p:nvPr/>
        </p:nvGrpSpPr>
        <p:grpSpPr>
          <a:xfrm>
            <a:off x="2865275" y="953550"/>
            <a:ext cx="786625" cy="337175"/>
            <a:chOff x="3389875" y="1324800"/>
            <a:chExt cx="786625" cy="337175"/>
          </a:xfrm>
        </p:grpSpPr>
        <p:sp>
          <p:nvSpPr>
            <p:cNvPr id="850" name="Google Shape;850;p29"/>
            <p:cNvSpPr/>
            <p:nvPr/>
          </p:nvSpPr>
          <p:spPr>
            <a:xfrm>
              <a:off x="3750125" y="1337700"/>
              <a:ext cx="205200" cy="147425"/>
            </a:xfrm>
            <a:custGeom>
              <a:avLst/>
              <a:gdLst/>
              <a:ahLst/>
              <a:cxnLst/>
              <a:rect l="l" t="t" r="r" b="b"/>
              <a:pathLst>
                <a:path w="8208" h="5897" extrusionOk="0">
                  <a:moveTo>
                    <a:pt x="5061" y="1"/>
                  </a:moveTo>
                  <a:cubicBezTo>
                    <a:pt x="3868" y="1"/>
                    <a:pt x="2235" y="1083"/>
                    <a:pt x="1" y="4190"/>
                  </a:cubicBezTo>
                  <a:lnTo>
                    <a:pt x="492" y="4448"/>
                  </a:lnTo>
                  <a:cubicBezTo>
                    <a:pt x="492" y="4448"/>
                    <a:pt x="2947" y="714"/>
                    <a:pt x="5063" y="714"/>
                  </a:cubicBezTo>
                  <a:cubicBezTo>
                    <a:pt x="6286" y="714"/>
                    <a:pt x="7396" y="1961"/>
                    <a:pt x="7854" y="5897"/>
                  </a:cubicBezTo>
                  <a:lnTo>
                    <a:pt x="8208" y="5705"/>
                  </a:lnTo>
                  <a:cubicBezTo>
                    <a:pt x="8208" y="5705"/>
                    <a:pt x="7798" y="1"/>
                    <a:pt x="5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3763800" y="1399575"/>
              <a:ext cx="47625" cy="29550"/>
            </a:xfrm>
            <a:custGeom>
              <a:avLst/>
              <a:gdLst/>
              <a:ahLst/>
              <a:cxnLst/>
              <a:rect l="l" t="t" r="r" b="b"/>
              <a:pathLst>
                <a:path w="1905" h="1182" extrusionOk="0">
                  <a:moveTo>
                    <a:pt x="245" y="0"/>
                  </a:moveTo>
                  <a:lnTo>
                    <a:pt x="1" y="823"/>
                  </a:lnTo>
                  <a:lnTo>
                    <a:pt x="1801" y="1181"/>
                  </a:lnTo>
                  <a:lnTo>
                    <a:pt x="1905" y="23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3917300" y="1435475"/>
              <a:ext cx="46450" cy="29225"/>
            </a:xfrm>
            <a:custGeom>
              <a:avLst/>
              <a:gdLst/>
              <a:ahLst/>
              <a:cxnLst/>
              <a:rect l="l" t="t" r="r" b="b"/>
              <a:pathLst>
                <a:path w="1858" h="1169" extrusionOk="0">
                  <a:moveTo>
                    <a:pt x="45" y="0"/>
                  </a:moveTo>
                  <a:lnTo>
                    <a:pt x="0" y="956"/>
                  </a:lnTo>
                  <a:lnTo>
                    <a:pt x="1811" y="1168"/>
                  </a:lnTo>
                  <a:lnTo>
                    <a:pt x="1857" y="2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3399450" y="1350050"/>
              <a:ext cx="758700" cy="297525"/>
            </a:xfrm>
            <a:custGeom>
              <a:avLst/>
              <a:gdLst/>
              <a:ahLst/>
              <a:cxnLst/>
              <a:rect l="l" t="t" r="r" b="b"/>
              <a:pathLst>
                <a:path w="30348" h="11901" extrusionOk="0">
                  <a:moveTo>
                    <a:pt x="0" y="0"/>
                  </a:moveTo>
                  <a:lnTo>
                    <a:pt x="1833" y="11900"/>
                  </a:lnTo>
                  <a:lnTo>
                    <a:pt x="30347" y="6433"/>
                  </a:lnTo>
                  <a:lnTo>
                    <a:pt x="30097" y="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3411800" y="1446225"/>
              <a:ext cx="747000" cy="97925"/>
            </a:xfrm>
            <a:custGeom>
              <a:avLst/>
              <a:gdLst/>
              <a:ahLst/>
              <a:cxnLst/>
              <a:rect l="l" t="t" r="r" b="b"/>
              <a:pathLst>
                <a:path w="29880" h="3917" extrusionOk="0">
                  <a:moveTo>
                    <a:pt x="0" y="1"/>
                  </a:moveTo>
                  <a:lnTo>
                    <a:pt x="746" y="3916"/>
                  </a:lnTo>
                  <a:lnTo>
                    <a:pt x="29879" y="1876"/>
                  </a:lnTo>
                  <a:lnTo>
                    <a:pt x="29826" y="13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4123250" y="1471600"/>
              <a:ext cx="43025" cy="59025"/>
            </a:xfrm>
            <a:custGeom>
              <a:avLst/>
              <a:gdLst/>
              <a:ahLst/>
              <a:cxnLst/>
              <a:rect l="l" t="t" r="r" b="b"/>
              <a:pathLst>
                <a:path w="1721" h="2361" extrusionOk="0">
                  <a:moveTo>
                    <a:pt x="1641" y="1"/>
                  </a:moveTo>
                  <a:lnTo>
                    <a:pt x="1" y="231"/>
                  </a:lnTo>
                  <a:lnTo>
                    <a:pt x="157" y="1981"/>
                  </a:lnTo>
                  <a:lnTo>
                    <a:pt x="1720" y="2360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4154300" y="1458725"/>
              <a:ext cx="22200" cy="82950"/>
            </a:xfrm>
            <a:custGeom>
              <a:avLst/>
              <a:gdLst/>
              <a:ahLst/>
              <a:cxnLst/>
              <a:rect l="l" t="t" r="r" b="b"/>
              <a:pathLst>
                <a:path w="888" h="3318" extrusionOk="0">
                  <a:moveTo>
                    <a:pt x="350" y="0"/>
                  </a:moveTo>
                  <a:cubicBezTo>
                    <a:pt x="338" y="0"/>
                    <a:pt x="326" y="1"/>
                    <a:pt x="315" y="3"/>
                  </a:cubicBezTo>
                  <a:lnTo>
                    <a:pt x="239" y="19"/>
                  </a:lnTo>
                  <a:cubicBezTo>
                    <a:pt x="93" y="48"/>
                    <a:pt x="0" y="248"/>
                    <a:pt x="24" y="487"/>
                  </a:cubicBezTo>
                  <a:lnTo>
                    <a:pt x="251" y="2849"/>
                  </a:lnTo>
                  <a:cubicBezTo>
                    <a:pt x="275" y="3090"/>
                    <a:pt x="411" y="3293"/>
                    <a:pt x="564" y="3315"/>
                  </a:cubicBezTo>
                  <a:lnTo>
                    <a:pt x="600" y="3316"/>
                  </a:lnTo>
                  <a:cubicBezTo>
                    <a:pt x="608" y="3317"/>
                    <a:pt x="616" y="3317"/>
                    <a:pt x="623" y="3317"/>
                  </a:cubicBezTo>
                  <a:cubicBezTo>
                    <a:pt x="697" y="3317"/>
                    <a:pt x="763" y="3275"/>
                    <a:pt x="812" y="3197"/>
                  </a:cubicBezTo>
                  <a:cubicBezTo>
                    <a:pt x="863" y="3111"/>
                    <a:pt x="888" y="2990"/>
                    <a:pt x="878" y="2861"/>
                  </a:cubicBezTo>
                  <a:lnTo>
                    <a:pt x="692" y="480"/>
                  </a:lnTo>
                  <a:cubicBezTo>
                    <a:pt x="680" y="344"/>
                    <a:pt x="634" y="212"/>
                    <a:pt x="561" y="122"/>
                  </a:cubicBezTo>
                  <a:cubicBezTo>
                    <a:pt x="499" y="43"/>
                    <a:pt x="424" y="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3389875" y="1333200"/>
              <a:ext cx="64175" cy="328775"/>
            </a:xfrm>
            <a:custGeom>
              <a:avLst/>
              <a:gdLst/>
              <a:ahLst/>
              <a:cxnLst/>
              <a:rect l="l" t="t" r="r" b="b"/>
              <a:pathLst>
                <a:path w="2567" h="13151" extrusionOk="0">
                  <a:moveTo>
                    <a:pt x="350" y="1"/>
                  </a:moveTo>
                  <a:cubicBezTo>
                    <a:pt x="332" y="1"/>
                    <a:pt x="315" y="3"/>
                    <a:pt x="297" y="8"/>
                  </a:cubicBezTo>
                  <a:lnTo>
                    <a:pt x="221" y="33"/>
                  </a:lnTo>
                  <a:cubicBezTo>
                    <a:pt x="78" y="76"/>
                    <a:pt x="1" y="280"/>
                    <a:pt x="40" y="509"/>
                  </a:cubicBezTo>
                  <a:lnTo>
                    <a:pt x="1923" y="12728"/>
                  </a:lnTo>
                  <a:cubicBezTo>
                    <a:pt x="1962" y="12962"/>
                    <a:pt x="2111" y="13147"/>
                    <a:pt x="2267" y="13150"/>
                  </a:cubicBezTo>
                  <a:lnTo>
                    <a:pt x="2303" y="13150"/>
                  </a:lnTo>
                  <a:cubicBezTo>
                    <a:pt x="2307" y="13150"/>
                    <a:pt x="2312" y="13150"/>
                    <a:pt x="2316" y="13150"/>
                  </a:cubicBezTo>
                  <a:cubicBezTo>
                    <a:pt x="2395" y="13150"/>
                    <a:pt x="2461" y="13101"/>
                    <a:pt x="2505" y="13017"/>
                  </a:cubicBezTo>
                  <a:cubicBezTo>
                    <a:pt x="2552" y="12926"/>
                    <a:pt x="2566" y="12805"/>
                    <a:pt x="2548" y="12680"/>
                  </a:cubicBezTo>
                  <a:lnTo>
                    <a:pt x="704" y="436"/>
                  </a:lnTo>
                  <a:cubicBezTo>
                    <a:pt x="684" y="303"/>
                    <a:pt x="627" y="180"/>
                    <a:pt x="549" y="100"/>
                  </a:cubicBezTo>
                  <a:cubicBezTo>
                    <a:pt x="487" y="36"/>
                    <a:pt x="417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3414650" y="1489500"/>
              <a:ext cx="759875" cy="110900"/>
            </a:xfrm>
            <a:custGeom>
              <a:avLst/>
              <a:gdLst/>
              <a:ahLst/>
              <a:cxnLst/>
              <a:rect l="l" t="t" r="r" b="b"/>
              <a:pathLst>
                <a:path w="30395" h="4436" extrusionOk="0">
                  <a:moveTo>
                    <a:pt x="30366" y="1"/>
                  </a:moveTo>
                  <a:lnTo>
                    <a:pt x="1" y="419"/>
                  </a:lnTo>
                  <a:lnTo>
                    <a:pt x="668" y="4436"/>
                  </a:lnTo>
                  <a:lnTo>
                    <a:pt x="30395" y="360"/>
                  </a:lnTo>
                  <a:lnTo>
                    <a:pt x="3036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3870925" y="1511875"/>
              <a:ext cx="144350" cy="33775"/>
            </a:xfrm>
            <a:custGeom>
              <a:avLst/>
              <a:gdLst/>
              <a:ahLst/>
              <a:cxnLst/>
              <a:rect l="l" t="t" r="r" b="b"/>
              <a:pathLst>
                <a:path w="5774" h="1351" extrusionOk="0">
                  <a:moveTo>
                    <a:pt x="5744" y="0"/>
                  </a:moveTo>
                  <a:lnTo>
                    <a:pt x="0" y="742"/>
                  </a:lnTo>
                  <a:lnTo>
                    <a:pt x="66" y="1350"/>
                  </a:lnTo>
                  <a:lnTo>
                    <a:pt x="5774" y="363"/>
                  </a:lnTo>
                  <a:lnTo>
                    <a:pt x="57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3408575" y="1351725"/>
              <a:ext cx="68775" cy="294375"/>
            </a:xfrm>
            <a:custGeom>
              <a:avLst/>
              <a:gdLst/>
              <a:ahLst/>
              <a:cxnLst/>
              <a:rect l="l" t="t" r="r" b="b"/>
              <a:pathLst>
                <a:path w="2751" h="11775" extrusionOk="0">
                  <a:moveTo>
                    <a:pt x="0" y="0"/>
                  </a:moveTo>
                  <a:lnTo>
                    <a:pt x="1775" y="11775"/>
                  </a:lnTo>
                  <a:lnTo>
                    <a:pt x="2750" y="11589"/>
                  </a:lnTo>
                  <a:lnTo>
                    <a:pt x="418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4160625" y="1499350"/>
              <a:ext cx="11400" cy="9900"/>
            </a:xfrm>
            <a:custGeom>
              <a:avLst/>
              <a:gdLst/>
              <a:ahLst/>
              <a:cxnLst/>
              <a:rect l="l" t="t" r="r" b="b"/>
              <a:pathLst>
                <a:path w="456" h="396" extrusionOk="0">
                  <a:moveTo>
                    <a:pt x="0" y="0"/>
                  </a:moveTo>
                  <a:lnTo>
                    <a:pt x="25" y="395"/>
                  </a:lnTo>
                  <a:lnTo>
                    <a:pt x="456" y="39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3474950" y="1412625"/>
              <a:ext cx="43700" cy="68525"/>
            </a:xfrm>
            <a:custGeom>
              <a:avLst/>
              <a:gdLst/>
              <a:ahLst/>
              <a:cxnLst/>
              <a:rect l="l" t="t" r="r" b="b"/>
              <a:pathLst>
                <a:path w="1748" h="2741" extrusionOk="0">
                  <a:moveTo>
                    <a:pt x="1" y="1"/>
                  </a:moveTo>
                  <a:lnTo>
                    <a:pt x="1" y="1"/>
                  </a:lnTo>
                  <a:cubicBezTo>
                    <a:pt x="108" y="645"/>
                    <a:pt x="1747" y="2741"/>
                    <a:pt x="1747" y="27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3725500" y="1528775"/>
              <a:ext cx="18400" cy="54450"/>
            </a:xfrm>
            <a:custGeom>
              <a:avLst/>
              <a:gdLst/>
              <a:ahLst/>
              <a:cxnLst/>
              <a:rect l="l" t="t" r="r" b="b"/>
              <a:pathLst>
                <a:path w="736" h="2178" extrusionOk="0">
                  <a:moveTo>
                    <a:pt x="735" y="0"/>
                  </a:moveTo>
                  <a:cubicBezTo>
                    <a:pt x="436" y="262"/>
                    <a:pt x="1" y="2177"/>
                    <a:pt x="1" y="2177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3806500" y="1324825"/>
              <a:ext cx="148125" cy="80850"/>
            </a:xfrm>
            <a:custGeom>
              <a:avLst/>
              <a:gdLst/>
              <a:ahLst/>
              <a:cxnLst/>
              <a:rect l="l" t="t" r="r" b="b"/>
              <a:pathLst>
                <a:path w="5925" h="3234" extrusionOk="0">
                  <a:moveTo>
                    <a:pt x="2899" y="0"/>
                  </a:moveTo>
                  <a:cubicBezTo>
                    <a:pt x="2100" y="0"/>
                    <a:pt x="1144" y="413"/>
                    <a:pt x="0" y="1463"/>
                  </a:cubicBezTo>
                  <a:lnTo>
                    <a:pt x="938" y="2601"/>
                  </a:lnTo>
                  <a:cubicBezTo>
                    <a:pt x="1662" y="2001"/>
                    <a:pt x="2290" y="1719"/>
                    <a:pt x="2823" y="1719"/>
                  </a:cubicBezTo>
                  <a:cubicBezTo>
                    <a:pt x="3557" y="1719"/>
                    <a:pt x="4110" y="2254"/>
                    <a:pt x="4484" y="3234"/>
                  </a:cubicBezTo>
                  <a:lnTo>
                    <a:pt x="5924" y="2740"/>
                  </a:lnTo>
                  <a:cubicBezTo>
                    <a:pt x="5294" y="1364"/>
                    <a:pt x="4353" y="0"/>
                    <a:pt x="2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3824075" y="1357475"/>
              <a:ext cx="104050" cy="48200"/>
            </a:xfrm>
            <a:custGeom>
              <a:avLst/>
              <a:gdLst/>
              <a:ahLst/>
              <a:cxnLst/>
              <a:rect l="l" t="t" r="r" b="b"/>
              <a:pathLst>
                <a:path w="4162" h="1928" extrusionOk="0">
                  <a:moveTo>
                    <a:pt x="2108" y="0"/>
                  </a:moveTo>
                  <a:cubicBezTo>
                    <a:pt x="1460" y="0"/>
                    <a:pt x="737" y="329"/>
                    <a:pt x="0" y="987"/>
                  </a:cubicBezTo>
                  <a:lnTo>
                    <a:pt x="235" y="1295"/>
                  </a:lnTo>
                  <a:cubicBezTo>
                    <a:pt x="959" y="695"/>
                    <a:pt x="1587" y="413"/>
                    <a:pt x="2120" y="413"/>
                  </a:cubicBezTo>
                  <a:cubicBezTo>
                    <a:pt x="2854" y="413"/>
                    <a:pt x="3407" y="948"/>
                    <a:pt x="3781" y="1928"/>
                  </a:cubicBezTo>
                  <a:lnTo>
                    <a:pt x="4162" y="1812"/>
                  </a:lnTo>
                  <a:cubicBezTo>
                    <a:pt x="3721" y="604"/>
                    <a:pt x="2984" y="0"/>
                    <a:pt x="210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3806500" y="1324800"/>
              <a:ext cx="148125" cy="72675"/>
            </a:xfrm>
            <a:custGeom>
              <a:avLst/>
              <a:gdLst/>
              <a:ahLst/>
              <a:cxnLst/>
              <a:rect l="l" t="t" r="r" b="b"/>
              <a:pathLst>
                <a:path w="5925" h="2907" extrusionOk="0">
                  <a:moveTo>
                    <a:pt x="2899" y="1"/>
                  </a:moveTo>
                  <a:cubicBezTo>
                    <a:pt x="2099" y="1"/>
                    <a:pt x="1144" y="413"/>
                    <a:pt x="0" y="1462"/>
                  </a:cubicBezTo>
                  <a:lnTo>
                    <a:pt x="380" y="1923"/>
                  </a:lnTo>
                  <a:cubicBezTo>
                    <a:pt x="1306" y="1189"/>
                    <a:pt x="2099" y="890"/>
                    <a:pt x="2779" y="890"/>
                  </a:cubicBezTo>
                  <a:cubicBezTo>
                    <a:pt x="3977" y="890"/>
                    <a:pt x="4826" y="1813"/>
                    <a:pt x="5440" y="2907"/>
                  </a:cubicBezTo>
                  <a:lnTo>
                    <a:pt x="5924" y="2741"/>
                  </a:lnTo>
                  <a:cubicBezTo>
                    <a:pt x="5294" y="1365"/>
                    <a:pt x="4353" y="1"/>
                    <a:pt x="28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4123250" y="1472900"/>
              <a:ext cx="37300" cy="56725"/>
            </a:xfrm>
            <a:custGeom>
              <a:avLst/>
              <a:gdLst/>
              <a:ahLst/>
              <a:cxnLst/>
              <a:rect l="l" t="t" r="r" b="b"/>
              <a:pathLst>
                <a:path w="1492" h="2269" extrusionOk="0">
                  <a:moveTo>
                    <a:pt x="1272" y="0"/>
                  </a:moveTo>
                  <a:lnTo>
                    <a:pt x="1" y="179"/>
                  </a:lnTo>
                  <a:lnTo>
                    <a:pt x="1153" y="2206"/>
                  </a:lnTo>
                  <a:lnTo>
                    <a:pt x="1491" y="2268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3435225" y="1592250"/>
              <a:ext cx="10550" cy="11800"/>
            </a:xfrm>
            <a:custGeom>
              <a:avLst/>
              <a:gdLst/>
              <a:ahLst/>
              <a:cxnLst/>
              <a:rect l="l" t="t" r="r" b="b"/>
              <a:pathLst>
                <a:path w="422" h="472" extrusionOk="0">
                  <a:moveTo>
                    <a:pt x="397" y="1"/>
                  </a:moveTo>
                  <a:lnTo>
                    <a:pt x="1" y="81"/>
                  </a:lnTo>
                  <a:lnTo>
                    <a:pt x="24" y="472"/>
                  </a:lnTo>
                  <a:lnTo>
                    <a:pt x="422" y="39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3799150" y="1350050"/>
              <a:ext cx="40300" cy="44925"/>
            </a:xfrm>
            <a:custGeom>
              <a:avLst/>
              <a:gdLst/>
              <a:ahLst/>
              <a:cxnLst/>
              <a:rect l="l" t="t" r="r" b="b"/>
              <a:pathLst>
                <a:path w="1612" h="1797" extrusionOk="0">
                  <a:moveTo>
                    <a:pt x="387" y="0"/>
                  </a:moveTo>
                  <a:lnTo>
                    <a:pt x="1" y="322"/>
                  </a:lnTo>
                  <a:lnTo>
                    <a:pt x="1222" y="1797"/>
                  </a:lnTo>
                  <a:lnTo>
                    <a:pt x="1611" y="147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3910925" y="1385550"/>
              <a:ext cx="49500" cy="27325"/>
            </a:xfrm>
            <a:custGeom>
              <a:avLst/>
              <a:gdLst/>
              <a:ahLst/>
              <a:cxnLst/>
              <a:rect l="l" t="t" r="r" b="b"/>
              <a:pathLst>
                <a:path w="1980" h="1093" extrusionOk="0">
                  <a:moveTo>
                    <a:pt x="1816" y="0"/>
                  </a:moveTo>
                  <a:lnTo>
                    <a:pt x="1" y="617"/>
                  </a:lnTo>
                  <a:lnTo>
                    <a:pt x="164" y="1092"/>
                  </a:lnTo>
                  <a:lnTo>
                    <a:pt x="1979" y="475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29"/>
          <p:cNvGrpSpPr/>
          <p:nvPr/>
        </p:nvGrpSpPr>
        <p:grpSpPr>
          <a:xfrm>
            <a:off x="1108475" y="851850"/>
            <a:ext cx="919500" cy="703975"/>
            <a:chOff x="2028525" y="1077825"/>
            <a:chExt cx="919500" cy="703975"/>
          </a:xfrm>
        </p:grpSpPr>
        <p:sp>
          <p:nvSpPr>
            <p:cNvPr id="872" name="Google Shape;872;p29"/>
            <p:cNvSpPr/>
            <p:nvPr/>
          </p:nvSpPr>
          <p:spPr>
            <a:xfrm>
              <a:off x="2261075" y="1143925"/>
              <a:ext cx="404050" cy="160650"/>
            </a:xfrm>
            <a:custGeom>
              <a:avLst/>
              <a:gdLst/>
              <a:ahLst/>
              <a:cxnLst/>
              <a:rect l="l" t="t" r="r" b="b"/>
              <a:pathLst>
                <a:path w="16162" h="6426" extrusionOk="0">
                  <a:moveTo>
                    <a:pt x="11603" y="0"/>
                  </a:moveTo>
                  <a:cubicBezTo>
                    <a:pt x="8172" y="0"/>
                    <a:pt x="4964" y="4333"/>
                    <a:pt x="1" y="6237"/>
                  </a:cubicBezTo>
                  <a:lnTo>
                    <a:pt x="64" y="6426"/>
                  </a:lnTo>
                  <a:cubicBezTo>
                    <a:pt x="1604" y="5726"/>
                    <a:pt x="3185" y="4855"/>
                    <a:pt x="5551" y="3170"/>
                  </a:cubicBezTo>
                  <a:cubicBezTo>
                    <a:pt x="8655" y="962"/>
                    <a:pt x="10444" y="211"/>
                    <a:pt x="11703" y="211"/>
                  </a:cubicBezTo>
                  <a:cubicBezTo>
                    <a:pt x="13503" y="211"/>
                    <a:pt x="14223" y="1746"/>
                    <a:pt x="16162" y="2759"/>
                  </a:cubicBezTo>
                  <a:cubicBezTo>
                    <a:pt x="14507" y="756"/>
                    <a:pt x="13036" y="0"/>
                    <a:pt x="1160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2256225" y="1143575"/>
              <a:ext cx="404025" cy="160675"/>
            </a:xfrm>
            <a:custGeom>
              <a:avLst/>
              <a:gdLst/>
              <a:ahLst/>
              <a:cxnLst/>
              <a:rect l="l" t="t" r="r" b="b"/>
              <a:pathLst>
                <a:path w="16161" h="6427" extrusionOk="0">
                  <a:moveTo>
                    <a:pt x="11601" y="0"/>
                  </a:moveTo>
                  <a:cubicBezTo>
                    <a:pt x="8171" y="0"/>
                    <a:pt x="4963" y="4333"/>
                    <a:pt x="0" y="6238"/>
                  </a:cubicBezTo>
                  <a:lnTo>
                    <a:pt x="63" y="6427"/>
                  </a:lnTo>
                  <a:cubicBezTo>
                    <a:pt x="1604" y="5728"/>
                    <a:pt x="3184" y="4856"/>
                    <a:pt x="5549" y="3174"/>
                  </a:cubicBezTo>
                  <a:cubicBezTo>
                    <a:pt x="8654" y="966"/>
                    <a:pt x="10442" y="214"/>
                    <a:pt x="11702" y="214"/>
                  </a:cubicBezTo>
                  <a:cubicBezTo>
                    <a:pt x="13503" y="214"/>
                    <a:pt x="14223" y="1750"/>
                    <a:pt x="16161" y="2762"/>
                  </a:cubicBezTo>
                  <a:cubicBezTo>
                    <a:pt x="14506" y="757"/>
                    <a:pt x="13034" y="0"/>
                    <a:pt x="1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2729700" y="1370900"/>
              <a:ext cx="92750" cy="108600"/>
            </a:xfrm>
            <a:custGeom>
              <a:avLst/>
              <a:gdLst/>
              <a:ahLst/>
              <a:cxnLst/>
              <a:rect l="l" t="t" r="r" b="b"/>
              <a:pathLst>
                <a:path w="3710" h="4344" extrusionOk="0">
                  <a:moveTo>
                    <a:pt x="2476" y="1"/>
                  </a:moveTo>
                  <a:lnTo>
                    <a:pt x="0" y="1174"/>
                  </a:lnTo>
                  <a:lnTo>
                    <a:pt x="937" y="4344"/>
                  </a:lnTo>
                  <a:lnTo>
                    <a:pt x="3710" y="314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2729550" y="1370900"/>
              <a:ext cx="73850" cy="60475"/>
            </a:xfrm>
            <a:custGeom>
              <a:avLst/>
              <a:gdLst/>
              <a:ahLst/>
              <a:cxnLst/>
              <a:rect l="l" t="t" r="r" b="b"/>
              <a:pathLst>
                <a:path w="2954" h="2419" extrusionOk="0">
                  <a:moveTo>
                    <a:pt x="2482" y="1"/>
                  </a:moveTo>
                  <a:lnTo>
                    <a:pt x="1" y="1163"/>
                  </a:lnTo>
                  <a:lnTo>
                    <a:pt x="121" y="2418"/>
                  </a:lnTo>
                  <a:lnTo>
                    <a:pt x="2954" y="1104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2755275" y="1428950"/>
              <a:ext cx="71100" cy="52050"/>
            </a:xfrm>
            <a:custGeom>
              <a:avLst/>
              <a:gdLst/>
              <a:ahLst/>
              <a:cxnLst/>
              <a:rect l="l" t="t" r="r" b="b"/>
              <a:pathLst>
                <a:path w="2844" h="2082" extrusionOk="0">
                  <a:moveTo>
                    <a:pt x="2505" y="1"/>
                  </a:moveTo>
                  <a:lnTo>
                    <a:pt x="14" y="1139"/>
                  </a:lnTo>
                  <a:lnTo>
                    <a:pt x="1" y="2082"/>
                  </a:lnTo>
                  <a:lnTo>
                    <a:pt x="2844" y="795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2699600" y="1355050"/>
              <a:ext cx="112650" cy="186300"/>
            </a:xfrm>
            <a:custGeom>
              <a:avLst/>
              <a:gdLst/>
              <a:ahLst/>
              <a:cxnLst/>
              <a:rect l="l" t="t" r="r" b="b"/>
              <a:pathLst>
                <a:path w="4506" h="7452" extrusionOk="0">
                  <a:moveTo>
                    <a:pt x="1804" y="0"/>
                  </a:moveTo>
                  <a:lnTo>
                    <a:pt x="1" y="1023"/>
                  </a:lnTo>
                  <a:lnTo>
                    <a:pt x="2426" y="7452"/>
                  </a:lnTo>
                  <a:lnTo>
                    <a:pt x="4506" y="6533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2726950" y="1423650"/>
              <a:ext cx="74675" cy="99200"/>
            </a:xfrm>
            <a:custGeom>
              <a:avLst/>
              <a:gdLst/>
              <a:ahLst/>
              <a:cxnLst/>
              <a:rect l="l" t="t" r="r" b="b"/>
              <a:pathLst>
                <a:path w="2987" h="3968" extrusionOk="0">
                  <a:moveTo>
                    <a:pt x="1835" y="1"/>
                  </a:moveTo>
                  <a:lnTo>
                    <a:pt x="0" y="870"/>
                  </a:lnTo>
                  <a:lnTo>
                    <a:pt x="735" y="3967"/>
                  </a:lnTo>
                  <a:lnTo>
                    <a:pt x="2986" y="279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2698250" y="1355050"/>
              <a:ext cx="74950" cy="91750"/>
            </a:xfrm>
            <a:custGeom>
              <a:avLst/>
              <a:gdLst/>
              <a:ahLst/>
              <a:cxnLst/>
              <a:rect l="l" t="t" r="r" b="b"/>
              <a:pathLst>
                <a:path w="2998" h="3670" extrusionOk="0">
                  <a:moveTo>
                    <a:pt x="1858" y="0"/>
                  </a:moveTo>
                  <a:lnTo>
                    <a:pt x="0" y="898"/>
                  </a:lnTo>
                  <a:lnTo>
                    <a:pt x="869" y="3669"/>
                  </a:lnTo>
                  <a:lnTo>
                    <a:pt x="2998" y="274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2572950" y="1200225"/>
              <a:ext cx="103225" cy="169050"/>
            </a:xfrm>
            <a:custGeom>
              <a:avLst/>
              <a:gdLst/>
              <a:ahLst/>
              <a:cxnLst/>
              <a:rect l="l" t="t" r="r" b="b"/>
              <a:pathLst>
                <a:path w="4129" h="6762" extrusionOk="0">
                  <a:moveTo>
                    <a:pt x="864" y="1"/>
                  </a:moveTo>
                  <a:lnTo>
                    <a:pt x="0" y="172"/>
                  </a:lnTo>
                  <a:lnTo>
                    <a:pt x="2103" y="6762"/>
                  </a:lnTo>
                  <a:lnTo>
                    <a:pt x="4129" y="6255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2473275" y="1134675"/>
              <a:ext cx="233675" cy="182850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2" y="1"/>
                  </a:moveTo>
                  <a:cubicBezTo>
                    <a:pt x="4611" y="1"/>
                    <a:pt x="4123" y="70"/>
                    <a:pt x="3637" y="216"/>
                  </a:cubicBezTo>
                  <a:cubicBezTo>
                    <a:pt x="1370" y="898"/>
                    <a:pt x="0" y="2992"/>
                    <a:pt x="573" y="4892"/>
                  </a:cubicBezTo>
                  <a:cubicBezTo>
                    <a:pt x="1023" y="6384"/>
                    <a:pt x="2537" y="7314"/>
                    <a:pt x="4263" y="7314"/>
                  </a:cubicBezTo>
                  <a:cubicBezTo>
                    <a:pt x="4736" y="7314"/>
                    <a:pt x="5224" y="7244"/>
                    <a:pt x="5711" y="7098"/>
                  </a:cubicBezTo>
                  <a:cubicBezTo>
                    <a:pt x="7976" y="6416"/>
                    <a:pt x="9347" y="4323"/>
                    <a:pt x="8774" y="2422"/>
                  </a:cubicBezTo>
                  <a:cubicBezTo>
                    <a:pt x="8325" y="930"/>
                    <a:pt x="6810" y="1"/>
                    <a:pt x="5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2469125" y="1127650"/>
              <a:ext cx="233675" cy="182850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4" y="0"/>
                  </a:moveTo>
                  <a:cubicBezTo>
                    <a:pt x="4611" y="0"/>
                    <a:pt x="4123" y="70"/>
                    <a:pt x="3637" y="217"/>
                  </a:cubicBezTo>
                  <a:cubicBezTo>
                    <a:pt x="1370" y="898"/>
                    <a:pt x="0" y="2991"/>
                    <a:pt x="573" y="4892"/>
                  </a:cubicBezTo>
                  <a:cubicBezTo>
                    <a:pt x="1023" y="6384"/>
                    <a:pt x="2538" y="7314"/>
                    <a:pt x="4265" y="7314"/>
                  </a:cubicBezTo>
                  <a:cubicBezTo>
                    <a:pt x="4737" y="7314"/>
                    <a:pt x="5225" y="7244"/>
                    <a:pt x="5711" y="7098"/>
                  </a:cubicBezTo>
                  <a:cubicBezTo>
                    <a:pt x="7974" y="6418"/>
                    <a:pt x="9347" y="4325"/>
                    <a:pt x="8774" y="2423"/>
                  </a:cubicBezTo>
                  <a:cubicBezTo>
                    <a:pt x="8325" y="930"/>
                    <a:pt x="6810" y="0"/>
                    <a:pt x="5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2476775" y="1156900"/>
              <a:ext cx="226025" cy="153650"/>
            </a:xfrm>
            <a:custGeom>
              <a:avLst/>
              <a:gdLst/>
              <a:ahLst/>
              <a:cxnLst/>
              <a:rect l="l" t="t" r="r" b="b"/>
              <a:pathLst>
                <a:path w="9041" h="6146" extrusionOk="0">
                  <a:moveTo>
                    <a:pt x="7728" y="0"/>
                  </a:moveTo>
                  <a:cubicBezTo>
                    <a:pt x="7190" y="929"/>
                    <a:pt x="6237" y="1702"/>
                    <a:pt x="5021" y="2069"/>
                  </a:cubicBezTo>
                  <a:cubicBezTo>
                    <a:pt x="4536" y="2215"/>
                    <a:pt x="4049" y="2284"/>
                    <a:pt x="3577" y="2284"/>
                  </a:cubicBezTo>
                  <a:cubicBezTo>
                    <a:pt x="2407" y="2284"/>
                    <a:pt x="1334" y="1857"/>
                    <a:pt x="623" y="1117"/>
                  </a:cubicBezTo>
                  <a:cubicBezTo>
                    <a:pt x="158" y="1920"/>
                    <a:pt x="1" y="2842"/>
                    <a:pt x="267" y="3723"/>
                  </a:cubicBezTo>
                  <a:cubicBezTo>
                    <a:pt x="717" y="5216"/>
                    <a:pt x="2231" y="6146"/>
                    <a:pt x="3957" y="6146"/>
                  </a:cubicBezTo>
                  <a:cubicBezTo>
                    <a:pt x="4430" y="6146"/>
                    <a:pt x="4918" y="6076"/>
                    <a:pt x="5405" y="5929"/>
                  </a:cubicBezTo>
                  <a:cubicBezTo>
                    <a:pt x="7670" y="5248"/>
                    <a:pt x="9041" y="3154"/>
                    <a:pt x="8468" y="1254"/>
                  </a:cubicBezTo>
                  <a:cubicBezTo>
                    <a:pt x="8322" y="773"/>
                    <a:pt x="8067" y="351"/>
                    <a:pt x="772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2509275" y="1127650"/>
              <a:ext cx="191750" cy="169450"/>
            </a:xfrm>
            <a:custGeom>
              <a:avLst/>
              <a:gdLst/>
              <a:ahLst/>
              <a:cxnLst/>
              <a:rect l="l" t="t" r="r" b="b"/>
              <a:pathLst>
                <a:path w="7670" h="6778" extrusionOk="0">
                  <a:moveTo>
                    <a:pt x="3478" y="0"/>
                  </a:moveTo>
                  <a:cubicBezTo>
                    <a:pt x="3005" y="0"/>
                    <a:pt x="2517" y="70"/>
                    <a:pt x="2031" y="217"/>
                  </a:cubicBezTo>
                  <a:cubicBezTo>
                    <a:pt x="1223" y="460"/>
                    <a:pt x="533" y="884"/>
                    <a:pt x="1" y="1412"/>
                  </a:cubicBezTo>
                  <a:cubicBezTo>
                    <a:pt x="255" y="1285"/>
                    <a:pt x="526" y="1177"/>
                    <a:pt x="808" y="1091"/>
                  </a:cubicBezTo>
                  <a:cubicBezTo>
                    <a:pt x="1294" y="945"/>
                    <a:pt x="1781" y="876"/>
                    <a:pt x="2253" y="876"/>
                  </a:cubicBezTo>
                  <a:cubicBezTo>
                    <a:pt x="3979" y="876"/>
                    <a:pt x="5496" y="1805"/>
                    <a:pt x="5946" y="3297"/>
                  </a:cubicBezTo>
                  <a:cubicBezTo>
                    <a:pt x="6314" y="4521"/>
                    <a:pt x="5874" y="5823"/>
                    <a:pt x="4911" y="6777"/>
                  </a:cubicBezTo>
                  <a:cubicBezTo>
                    <a:pt x="6682" y="5894"/>
                    <a:pt x="7669" y="4085"/>
                    <a:pt x="7168" y="2421"/>
                  </a:cubicBezTo>
                  <a:cubicBezTo>
                    <a:pt x="6719" y="930"/>
                    <a:pt x="5204" y="0"/>
                    <a:pt x="347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2519050" y="1186325"/>
              <a:ext cx="127775" cy="100050"/>
            </a:xfrm>
            <a:custGeom>
              <a:avLst/>
              <a:gdLst/>
              <a:ahLst/>
              <a:cxnLst/>
              <a:rect l="l" t="t" r="r" b="b"/>
              <a:pathLst>
                <a:path w="5111" h="4002" extrusionOk="0">
                  <a:moveTo>
                    <a:pt x="2781" y="0"/>
                  </a:moveTo>
                  <a:cubicBezTo>
                    <a:pt x="2522" y="0"/>
                    <a:pt x="2255" y="38"/>
                    <a:pt x="1989" y="119"/>
                  </a:cubicBezTo>
                  <a:cubicBezTo>
                    <a:pt x="751" y="491"/>
                    <a:pt x="0" y="1636"/>
                    <a:pt x="314" y="2675"/>
                  </a:cubicBezTo>
                  <a:cubicBezTo>
                    <a:pt x="559" y="3492"/>
                    <a:pt x="1389" y="4001"/>
                    <a:pt x="2334" y="4001"/>
                  </a:cubicBezTo>
                  <a:cubicBezTo>
                    <a:pt x="2591" y="4001"/>
                    <a:pt x="2857" y="3963"/>
                    <a:pt x="3123" y="3884"/>
                  </a:cubicBezTo>
                  <a:cubicBezTo>
                    <a:pt x="4361" y="3507"/>
                    <a:pt x="5111" y="2365"/>
                    <a:pt x="4797" y="1324"/>
                  </a:cubicBezTo>
                  <a:cubicBezTo>
                    <a:pt x="4551" y="508"/>
                    <a:pt x="3724" y="0"/>
                    <a:pt x="278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2120250" y="1387875"/>
              <a:ext cx="286950" cy="372750"/>
            </a:xfrm>
            <a:custGeom>
              <a:avLst/>
              <a:gdLst/>
              <a:ahLst/>
              <a:cxnLst/>
              <a:rect l="l" t="t" r="r" b="b"/>
              <a:pathLst>
                <a:path w="11478" h="14910" extrusionOk="0">
                  <a:moveTo>
                    <a:pt x="476" y="0"/>
                  </a:moveTo>
                  <a:lnTo>
                    <a:pt x="1" y="216"/>
                  </a:lnTo>
                  <a:cubicBezTo>
                    <a:pt x="84" y="7079"/>
                    <a:pt x="8722" y="10562"/>
                    <a:pt x="11477" y="14910"/>
                  </a:cubicBezTo>
                  <a:cubicBezTo>
                    <a:pt x="11291" y="13352"/>
                    <a:pt x="10447" y="13079"/>
                    <a:pt x="4367" y="7795"/>
                  </a:cubicBezTo>
                  <a:cubicBezTo>
                    <a:pt x="1223" y="5063"/>
                    <a:pt x="449" y="2278"/>
                    <a:pt x="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2206050" y="1377525"/>
              <a:ext cx="147725" cy="167575"/>
            </a:xfrm>
            <a:custGeom>
              <a:avLst/>
              <a:gdLst/>
              <a:ahLst/>
              <a:cxnLst/>
              <a:rect l="l" t="t" r="r" b="b"/>
              <a:pathLst>
                <a:path w="5909" h="6703" extrusionOk="0">
                  <a:moveTo>
                    <a:pt x="849" y="0"/>
                  </a:moveTo>
                  <a:lnTo>
                    <a:pt x="0" y="154"/>
                  </a:lnTo>
                  <a:lnTo>
                    <a:pt x="3004" y="6703"/>
                  </a:lnTo>
                  <a:lnTo>
                    <a:pt x="5908" y="516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2343150" y="1671025"/>
              <a:ext cx="140825" cy="110775"/>
            </a:xfrm>
            <a:custGeom>
              <a:avLst/>
              <a:gdLst/>
              <a:ahLst/>
              <a:cxnLst/>
              <a:rect l="l" t="t" r="r" b="b"/>
              <a:pathLst>
                <a:path w="5633" h="4431" extrusionOk="0">
                  <a:moveTo>
                    <a:pt x="2584" y="0"/>
                  </a:moveTo>
                  <a:lnTo>
                    <a:pt x="0" y="1468"/>
                  </a:lnTo>
                  <a:lnTo>
                    <a:pt x="2896" y="4431"/>
                  </a:lnTo>
                  <a:lnTo>
                    <a:pt x="5632" y="317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2250675" y="1275575"/>
              <a:ext cx="578225" cy="500325"/>
            </a:xfrm>
            <a:custGeom>
              <a:avLst/>
              <a:gdLst/>
              <a:ahLst/>
              <a:cxnLst/>
              <a:rect l="l" t="t" r="r" b="b"/>
              <a:pathLst>
                <a:path w="23129" h="20013" extrusionOk="0">
                  <a:moveTo>
                    <a:pt x="17879" y="0"/>
                  </a:moveTo>
                  <a:lnTo>
                    <a:pt x="0" y="9597"/>
                  </a:lnTo>
                  <a:lnTo>
                    <a:pt x="7108" y="20013"/>
                  </a:lnTo>
                  <a:lnTo>
                    <a:pt x="23128" y="12683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2248200" y="1272525"/>
              <a:ext cx="474825" cy="308475"/>
            </a:xfrm>
            <a:custGeom>
              <a:avLst/>
              <a:gdLst/>
              <a:ahLst/>
              <a:cxnLst/>
              <a:rect l="l" t="t" r="r" b="b"/>
              <a:pathLst>
                <a:path w="18993" h="12339" extrusionOk="0">
                  <a:moveTo>
                    <a:pt x="17941" y="0"/>
                  </a:moveTo>
                  <a:lnTo>
                    <a:pt x="1" y="9655"/>
                  </a:lnTo>
                  <a:lnTo>
                    <a:pt x="769" y="10737"/>
                  </a:lnTo>
                  <a:lnTo>
                    <a:pt x="771" y="10737"/>
                  </a:lnTo>
                  <a:lnTo>
                    <a:pt x="1886" y="12339"/>
                  </a:lnTo>
                  <a:cubicBezTo>
                    <a:pt x="2348" y="12210"/>
                    <a:pt x="2788" y="12051"/>
                    <a:pt x="3249" y="11838"/>
                  </a:cubicBezTo>
                  <a:cubicBezTo>
                    <a:pt x="5705" y="10714"/>
                    <a:pt x="7344" y="8724"/>
                    <a:pt x="7598" y="6836"/>
                  </a:cubicBezTo>
                  <a:lnTo>
                    <a:pt x="11453" y="4636"/>
                  </a:lnTo>
                  <a:cubicBezTo>
                    <a:pt x="11995" y="4821"/>
                    <a:pt x="12610" y="4917"/>
                    <a:pt x="13266" y="4917"/>
                  </a:cubicBezTo>
                  <a:cubicBezTo>
                    <a:pt x="14329" y="4917"/>
                    <a:pt x="15500" y="4666"/>
                    <a:pt x="16648" y="4142"/>
                  </a:cubicBezTo>
                  <a:cubicBezTo>
                    <a:pt x="17563" y="3722"/>
                    <a:pt x="18356" y="3178"/>
                    <a:pt x="18993" y="2568"/>
                  </a:cubicBezTo>
                  <a:lnTo>
                    <a:pt x="18194" y="645"/>
                  </a:lnTo>
                  <a:lnTo>
                    <a:pt x="18191" y="646"/>
                  </a:lnTo>
                  <a:lnTo>
                    <a:pt x="1794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2273500" y="1296250"/>
              <a:ext cx="532450" cy="460800"/>
            </a:xfrm>
            <a:custGeom>
              <a:avLst/>
              <a:gdLst/>
              <a:ahLst/>
              <a:cxnLst/>
              <a:rect l="l" t="t" r="r" b="b"/>
              <a:pathLst>
                <a:path w="21298" h="18432" extrusionOk="0">
                  <a:moveTo>
                    <a:pt x="16191" y="446"/>
                  </a:moveTo>
                  <a:lnTo>
                    <a:pt x="20802" y="11584"/>
                  </a:lnTo>
                  <a:lnTo>
                    <a:pt x="6733" y="18021"/>
                  </a:lnTo>
                  <a:lnTo>
                    <a:pt x="492" y="8873"/>
                  </a:lnTo>
                  <a:lnTo>
                    <a:pt x="16191" y="446"/>
                  </a:lnTo>
                  <a:close/>
                  <a:moveTo>
                    <a:pt x="16463" y="0"/>
                  </a:moveTo>
                  <a:lnTo>
                    <a:pt x="1" y="8837"/>
                  </a:lnTo>
                  <a:lnTo>
                    <a:pt x="6546" y="18431"/>
                  </a:lnTo>
                  <a:lnTo>
                    <a:pt x="21298" y="11682"/>
                  </a:lnTo>
                  <a:lnTo>
                    <a:pt x="1646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2250675" y="1275575"/>
              <a:ext cx="535950" cy="340475"/>
            </a:xfrm>
            <a:custGeom>
              <a:avLst/>
              <a:gdLst/>
              <a:ahLst/>
              <a:cxnLst/>
              <a:rect l="l" t="t" r="r" b="b"/>
              <a:pathLst>
                <a:path w="21438" h="13619" extrusionOk="0">
                  <a:moveTo>
                    <a:pt x="17879" y="0"/>
                  </a:moveTo>
                  <a:lnTo>
                    <a:pt x="0" y="9597"/>
                  </a:lnTo>
                  <a:lnTo>
                    <a:pt x="3133" y="13618"/>
                  </a:lnTo>
                  <a:lnTo>
                    <a:pt x="21438" y="8911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2188150" y="1364700"/>
              <a:ext cx="73400" cy="60575"/>
            </a:xfrm>
            <a:custGeom>
              <a:avLst/>
              <a:gdLst/>
              <a:ahLst/>
              <a:cxnLst/>
              <a:rect l="l" t="t" r="r" b="b"/>
              <a:pathLst>
                <a:path w="2936" h="2423" extrusionOk="0">
                  <a:moveTo>
                    <a:pt x="1527" y="0"/>
                  </a:moveTo>
                  <a:cubicBezTo>
                    <a:pt x="1443" y="0"/>
                    <a:pt x="1358" y="7"/>
                    <a:pt x="1272" y="21"/>
                  </a:cubicBezTo>
                  <a:cubicBezTo>
                    <a:pt x="520" y="144"/>
                    <a:pt x="0" y="778"/>
                    <a:pt x="108" y="1435"/>
                  </a:cubicBezTo>
                  <a:cubicBezTo>
                    <a:pt x="204" y="2016"/>
                    <a:pt x="761" y="2423"/>
                    <a:pt x="1409" y="2423"/>
                  </a:cubicBezTo>
                  <a:cubicBezTo>
                    <a:pt x="1493" y="2423"/>
                    <a:pt x="1578" y="2416"/>
                    <a:pt x="1664" y="2402"/>
                  </a:cubicBezTo>
                  <a:cubicBezTo>
                    <a:pt x="2414" y="2277"/>
                    <a:pt x="2935" y="1646"/>
                    <a:pt x="2828" y="987"/>
                  </a:cubicBezTo>
                  <a:cubicBezTo>
                    <a:pt x="2733" y="406"/>
                    <a:pt x="2174" y="0"/>
                    <a:pt x="1527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2196875" y="1371925"/>
              <a:ext cx="55925" cy="46150"/>
            </a:xfrm>
            <a:custGeom>
              <a:avLst/>
              <a:gdLst/>
              <a:ahLst/>
              <a:cxnLst/>
              <a:rect l="l" t="t" r="r" b="b"/>
              <a:pathLst>
                <a:path w="2237" h="1846" extrusionOk="0">
                  <a:moveTo>
                    <a:pt x="1166" y="1"/>
                  </a:moveTo>
                  <a:cubicBezTo>
                    <a:pt x="1102" y="1"/>
                    <a:pt x="1036" y="6"/>
                    <a:pt x="970" y="17"/>
                  </a:cubicBezTo>
                  <a:cubicBezTo>
                    <a:pt x="399" y="111"/>
                    <a:pt x="1" y="592"/>
                    <a:pt x="84" y="1093"/>
                  </a:cubicBezTo>
                  <a:cubicBezTo>
                    <a:pt x="157" y="1537"/>
                    <a:pt x="579" y="1845"/>
                    <a:pt x="1072" y="1845"/>
                  </a:cubicBezTo>
                  <a:cubicBezTo>
                    <a:pt x="1136" y="1845"/>
                    <a:pt x="1202" y="1840"/>
                    <a:pt x="1268" y="1829"/>
                  </a:cubicBezTo>
                  <a:cubicBezTo>
                    <a:pt x="1839" y="1735"/>
                    <a:pt x="2237" y="1254"/>
                    <a:pt x="2154" y="753"/>
                  </a:cubicBezTo>
                  <a:cubicBezTo>
                    <a:pt x="2082" y="309"/>
                    <a:pt x="1659" y="1"/>
                    <a:pt x="1166" y="1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2789100" y="1232400"/>
              <a:ext cx="152800" cy="252375"/>
            </a:xfrm>
            <a:custGeom>
              <a:avLst/>
              <a:gdLst/>
              <a:ahLst/>
              <a:cxnLst/>
              <a:rect l="l" t="t" r="r" b="b"/>
              <a:pathLst>
                <a:path w="6112" h="10095" extrusionOk="0">
                  <a:moveTo>
                    <a:pt x="2371" y="1"/>
                  </a:moveTo>
                  <a:lnTo>
                    <a:pt x="1" y="5658"/>
                  </a:lnTo>
                  <a:lnTo>
                    <a:pt x="1325" y="8668"/>
                  </a:lnTo>
                  <a:lnTo>
                    <a:pt x="6112" y="1009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2789100" y="1232400"/>
              <a:ext cx="102200" cy="160725"/>
            </a:xfrm>
            <a:custGeom>
              <a:avLst/>
              <a:gdLst/>
              <a:ahLst/>
              <a:cxnLst/>
              <a:rect l="l" t="t" r="r" b="b"/>
              <a:pathLst>
                <a:path w="4088" h="6429" extrusionOk="0">
                  <a:moveTo>
                    <a:pt x="2371" y="1"/>
                  </a:moveTo>
                  <a:lnTo>
                    <a:pt x="1" y="5658"/>
                  </a:lnTo>
                  <a:lnTo>
                    <a:pt x="351" y="6428"/>
                  </a:lnTo>
                  <a:lnTo>
                    <a:pt x="4088" y="4769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2793050" y="1305400"/>
              <a:ext cx="98250" cy="87725"/>
            </a:xfrm>
            <a:custGeom>
              <a:avLst/>
              <a:gdLst/>
              <a:ahLst/>
              <a:cxnLst/>
              <a:rect l="l" t="t" r="r" b="b"/>
              <a:pathLst>
                <a:path w="3930" h="3509" extrusionOk="0">
                  <a:moveTo>
                    <a:pt x="3361" y="1"/>
                  </a:moveTo>
                  <a:lnTo>
                    <a:pt x="0" y="3122"/>
                  </a:lnTo>
                  <a:lnTo>
                    <a:pt x="193" y="3508"/>
                  </a:lnTo>
                  <a:lnTo>
                    <a:pt x="3930" y="1849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2838075" y="1232400"/>
              <a:ext cx="103825" cy="252375"/>
            </a:xfrm>
            <a:custGeom>
              <a:avLst/>
              <a:gdLst/>
              <a:ahLst/>
              <a:cxnLst/>
              <a:rect l="l" t="t" r="r" b="b"/>
              <a:pathLst>
                <a:path w="4153" h="10095" extrusionOk="0">
                  <a:moveTo>
                    <a:pt x="412" y="1"/>
                  </a:moveTo>
                  <a:lnTo>
                    <a:pt x="0" y="1017"/>
                  </a:lnTo>
                  <a:lnTo>
                    <a:pt x="2149" y="9401"/>
                  </a:lnTo>
                  <a:lnTo>
                    <a:pt x="4153" y="10094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2108050" y="1305350"/>
              <a:ext cx="247425" cy="193625"/>
            </a:xfrm>
            <a:custGeom>
              <a:avLst/>
              <a:gdLst/>
              <a:ahLst/>
              <a:cxnLst/>
              <a:rect l="l" t="t" r="r" b="b"/>
              <a:pathLst>
                <a:path w="9897" h="7745" extrusionOk="0">
                  <a:moveTo>
                    <a:pt x="5379" y="0"/>
                  </a:moveTo>
                  <a:cubicBezTo>
                    <a:pt x="4881" y="0"/>
                    <a:pt x="4365" y="73"/>
                    <a:pt x="3852" y="228"/>
                  </a:cubicBezTo>
                  <a:cubicBezTo>
                    <a:pt x="1454" y="951"/>
                    <a:pt x="1" y="3167"/>
                    <a:pt x="608" y="5179"/>
                  </a:cubicBezTo>
                  <a:cubicBezTo>
                    <a:pt x="1085" y="6761"/>
                    <a:pt x="2689" y="7745"/>
                    <a:pt x="4518" y="7745"/>
                  </a:cubicBezTo>
                  <a:cubicBezTo>
                    <a:pt x="5016" y="7745"/>
                    <a:pt x="5532" y="7671"/>
                    <a:pt x="6046" y="7517"/>
                  </a:cubicBezTo>
                  <a:cubicBezTo>
                    <a:pt x="8444" y="6796"/>
                    <a:pt x="9897" y="4578"/>
                    <a:pt x="9290" y="2565"/>
                  </a:cubicBezTo>
                  <a:cubicBezTo>
                    <a:pt x="8813" y="984"/>
                    <a:pt x="7208" y="0"/>
                    <a:pt x="5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2105775" y="1298600"/>
              <a:ext cx="247450" cy="193625"/>
            </a:xfrm>
            <a:custGeom>
              <a:avLst/>
              <a:gdLst/>
              <a:ahLst/>
              <a:cxnLst/>
              <a:rect l="l" t="t" r="r" b="b"/>
              <a:pathLst>
                <a:path w="9898" h="7745" extrusionOk="0">
                  <a:moveTo>
                    <a:pt x="5382" y="0"/>
                  </a:moveTo>
                  <a:cubicBezTo>
                    <a:pt x="4882" y="0"/>
                    <a:pt x="4366" y="74"/>
                    <a:pt x="3851" y="229"/>
                  </a:cubicBezTo>
                  <a:cubicBezTo>
                    <a:pt x="1453" y="951"/>
                    <a:pt x="0" y="3166"/>
                    <a:pt x="607" y="5179"/>
                  </a:cubicBezTo>
                  <a:cubicBezTo>
                    <a:pt x="1084" y="6761"/>
                    <a:pt x="2688" y="7745"/>
                    <a:pt x="4516" y="7745"/>
                  </a:cubicBezTo>
                  <a:cubicBezTo>
                    <a:pt x="5015" y="7745"/>
                    <a:pt x="5531" y="7671"/>
                    <a:pt x="6045" y="7516"/>
                  </a:cubicBezTo>
                  <a:cubicBezTo>
                    <a:pt x="8445" y="6795"/>
                    <a:pt x="9898" y="4578"/>
                    <a:pt x="9291" y="2565"/>
                  </a:cubicBezTo>
                  <a:cubicBezTo>
                    <a:pt x="8815" y="984"/>
                    <a:pt x="7210" y="0"/>
                    <a:pt x="5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2114775" y="1343175"/>
              <a:ext cx="238450" cy="149050"/>
            </a:xfrm>
            <a:custGeom>
              <a:avLst/>
              <a:gdLst/>
              <a:ahLst/>
              <a:cxnLst/>
              <a:rect l="l" t="t" r="r" b="b"/>
              <a:pathLst>
                <a:path w="9538" h="5962" extrusionOk="0">
                  <a:moveTo>
                    <a:pt x="8576" y="0"/>
                  </a:moveTo>
                  <a:cubicBezTo>
                    <a:pt x="8047" y="1118"/>
                    <a:pt x="6962" y="2064"/>
                    <a:pt x="5548" y="2491"/>
                  </a:cubicBezTo>
                  <a:cubicBezTo>
                    <a:pt x="5034" y="2646"/>
                    <a:pt x="4518" y="2719"/>
                    <a:pt x="4019" y="2719"/>
                  </a:cubicBezTo>
                  <a:cubicBezTo>
                    <a:pt x="2515" y="2719"/>
                    <a:pt x="1163" y="2052"/>
                    <a:pt x="466" y="935"/>
                  </a:cubicBezTo>
                  <a:cubicBezTo>
                    <a:pt x="98" y="1712"/>
                    <a:pt x="1" y="2571"/>
                    <a:pt x="248" y="3396"/>
                  </a:cubicBezTo>
                  <a:cubicBezTo>
                    <a:pt x="725" y="4977"/>
                    <a:pt x="2330" y="5962"/>
                    <a:pt x="4158" y="5962"/>
                  </a:cubicBezTo>
                  <a:cubicBezTo>
                    <a:pt x="4657" y="5962"/>
                    <a:pt x="5173" y="5888"/>
                    <a:pt x="5687" y="5733"/>
                  </a:cubicBezTo>
                  <a:cubicBezTo>
                    <a:pt x="8085" y="5011"/>
                    <a:pt x="9538" y="2795"/>
                    <a:pt x="8931" y="782"/>
                  </a:cubicBezTo>
                  <a:cubicBezTo>
                    <a:pt x="8846" y="501"/>
                    <a:pt x="8725" y="239"/>
                    <a:pt x="857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2141375" y="1298625"/>
              <a:ext cx="208300" cy="169600"/>
            </a:xfrm>
            <a:custGeom>
              <a:avLst/>
              <a:gdLst/>
              <a:ahLst/>
              <a:cxnLst/>
              <a:rect l="l" t="t" r="r" b="b"/>
              <a:pathLst>
                <a:path w="8332" h="6784" extrusionOk="0">
                  <a:moveTo>
                    <a:pt x="3961" y="0"/>
                  </a:moveTo>
                  <a:cubicBezTo>
                    <a:pt x="3461" y="0"/>
                    <a:pt x="2945" y="74"/>
                    <a:pt x="2430" y="229"/>
                  </a:cubicBezTo>
                  <a:cubicBezTo>
                    <a:pt x="1428" y="531"/>
                    <a:pt x="592" y="1092"/>
                    <a:pt x="0" y="1792"/>
                  </a:cubicBezTo>
                  <a:cubicBezTo>
                    <a:pt x="444" y="1482"/>
                    <a:pt x="955" y="1227"/>
                    <a:pt x="1516" y="1059"/>
                  </a:cubicBezTo>
                  <a:cubicBezTo>
                    <a:pt x="2031" y="904"/>
                    <a:pt x="2547" y="831"/>
                    <a:pt x="3047" y="831"/>
                  </a:cubicBezTo>
                  <a:cubicBezTo>
                    <a:pt x="4875" y="831"/>
                    <a:pt x="6480" y="1815"/>
                    <a:pt x="6956" y="3396"/>
                  </a:cubicBezTo>
                  <a:cubicBezTo>
                    <a:pt x="7308" y="4568"/>
                    <a:pt x="6963" y="5808"/>
                    <a:pt x="6140" y="6784"/>
                  </a:cubicBezTo>
                  <a:cubicBezTo>
                    <a:pt x="7589" y="5765"/>
                    <a:pt x="8332" y="4107"/>
                    <a:pt x="7867" y="2565"/>
                  </a:cubicBezTo>
                  <a:cubicBezTo>
                    <a:pt x="7392" y="985"/>
                    <a:pt x="5789" y="0"/>
                    <a:pt x="39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2164375" y="1362875"/>
              <a:ext cx="126975" cy="99375"/>
            </a:xfrm>
            <a:custGeom>
              <a:avLst/>
              <a:gdLst/>
              <a:ahLst/>
              <a:cxnLst/>
              <a:rect l="l" t="t" r="r" b="b"/>
              <a:pathLst>
                <a:path w="5079" h="3975" extrusionOk="0">
                  <a:moveTo>
                    <a:pt x="2761" y="0"/>
                  </a:moveTo>
                  <a:cubicBezTo>
                    <a:pt x="2505" y="0"/>
                    <a:pt x="2240" y="38"/>
                    <a:pt x="1976" y="117"/>
                  </a:cubicBezTo>
                  <a:cubicBezTo>
                    <a:pt x="745" y="488"/>
                    <a:pt x="1" y="1626"/>
                    <a:pt x="312" y="2658"/>
                  </a:cubicBezTo>
                  <a:cubicBezTo>
                    <a:pt x="557" y="3470"/>
                    <a:pt x="1379" y="3975"/>
                    <a:pt x="2317" y="3975"/>
                  </a:cubicBezTo>
                  <a:cubicBezTo>
                    <a:pt x="2574" y="3975"/>
                    <a:pt x="2839" y="3937"/>
                    <a:pt x="3103" y="3857"/>
                  </a:cubicBezTo>
                  <a:cubicBezTo>
                    <a:pt x="4334" y="3487"/>
                    <a:pt x="5079" y="2349"/>
                    <a:pt x="4768" y="1317"/>
                  </a:cubicBezTo>
                  <a:cubicBezTo>
                    <a:pt x="4523" y="505"/>
                    <a:pt x="3699" y="0"/>
                    <a:pt x="27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2030025" y="1241125"/>
              <a:ext cx="388150" cy="304975"/>
            </a:xfrm>
            <a:custGeom>
              <a:avLst/>
              <a:gdLst/>
              <a:ahLst/>
              <a:cxnLst/>
              <a:rect l="l" t="t" r="r" b="b"/>
              <a:pathLst>
                <a:path w="15526" h="12199" extrusionOk="0">
                  <a:moveTo>
                    <a:pt x="6212" y="990"/>
                  </a:moveTo>
                  <a:cubicBezTo>
                    <a:pt x="6834" y="990"/>
                    <a:pt x="7483" y="1512"/>
                    <a:pt x="7780" y="2309"/>
                  </a:cubicBezTo>
                  <a:cubicBezTo>
                    <a:pt x="8136" y="3266"/>
                    <a:pt x="7846" y="4255"/>
                    <a:pt x="7131" y="4520"/>
                  </a:cubicBezTo>
                  <a:cubicBezTo>
                    <a:pt x="7012" y="4565"/>
                    <a:pt x="6888" y="4586"/>
                    <a:pt x="6763" y="4586"/>
                  </a:cubicBezTo>
                  <a:cubicBezTo>
                    <a:pt x="6142" y="4586"/>
                    <a:pt x="5493" y="4065"/>
                    <a:pt x="5196" y="3268"/>
                  </a:cubicBezTo>
                  <a:cubicBezTo>
                    <a:pt x="4840" y="2313"/>
                    <a:pt x="5130" y="1321"/>
                    <a:pt x="5843" y="1056"/>
                  </a:cubicBezTo>
                  <a:cubicBezTo>
                    <a:pt x="5963" y="1011"/>
                    <a:pt x="6087" y="990"/>
                    <a:pt x="6212" y="990"/>
                  </a:cubicBezTo>
                  <a:close/>
                  <a:moveTo>
                    <a:pt x="10741" y="1341"/>
                  </a:moveTo>
                  <a:cubicBezTo>
                    <a:pt x="10962" y="1341"/>
                    <a:pt x="11172" y="1399"/>
                    <a:pt x="11354" y="1520"/>
                  </a:cubicBezTo>
                  <a:cubicBezTo>
                    <a:pt x="11990" y="1941"/>
                    <a:pt x="12046" y="2971"/>
                    <a:pt x="11482" y="3820"/>
                  </a:cubicBezTo>
                  <a:cubicBezTo>
                    <a:pt x="11080" y="4426"/>
                    <a:pt x="10472" y="4777"/>
                    <a:pt x="9926" y="4777"/>
                  </a:cubicBezTo>
                  <a:cubicBezTo>
                    <a:pt x="9705" y="4777"/>
                    <a:pt x="9494" y="4720"/>
                    <a:pt x="9312" y="4599"/>
                  </a:cubicBezTo>
                  <a:cubicBezTo>
                    <a:pt x="8677" y="4178"/>
                    <a:pt x="8620" y="3147"/>
                    <a:pt x="9184" y="2298"/>
                  </a:cubicBezTo>
                  <a:cubicBezTo>
                    <a:pt x="9586" y="1693"/>
                    <a:pt x="10195" y="1341"/>
                    <a:pt x="10741" y="1341"/>
                  </a:cubicBezTo>
                  <a:close/>
                  <a:moveTo>
                    <a:pt x="3793" y="4479"/>
                  </a:moveTo>
                  <a:cubicBezTo>
                    <a:pt x="3831" y="4479"/>
                    <a:pt x="3870" y="4480"/>
                    <a:pt x="3909" y="4482"/>
                  </a:cubicBezTo>
                  <a:cubicBezTo>
                    <a:pt x="4930" y="4527"/>
                    <a:pt x="5727" y="5183"/>
                    <a:pt x="5691" y="5943"/>
                  </a:cubicBezTo>
                  <a:cubicBezTo>
                    <a:pt x="5657" y="6674"/>
                    <a:pt x="4866" y="7237"/>
                    <a:pt x="3898" y="7237"/>
                  </a:cubicBezTo>
                  <a:cubicBezTo>
                    <a:pt x="3860" y="7237"/>
                    <a:pt x="3821" y="7236"/>
                    <a:pt x="3782" y="7234"/>
                  </a:cubicBezTo>
                  <a:cubicBezTo>
                    <a:pt x="2762" y="7189"/>
                    <a:pt x="1964" y="6533"/>
                    <a:pt x="1999" y="5773"/>
                  </a:cubicBezTo>
                  <a:cubicBezTo>
                    <a:pt x="2032" y="5042"/>
                    <a:pt x="2825" y="4479"/>
                    <a:pt x="3793" y="4479"/>
                  </a:cubicBezTo>
                  <a:close/>
                  <a:moveTo>
                    <a:pt x="11784" y="5249"/>
                  </a:moveTo>
                  <a:cubicBezTo>
                    <a:pt x="11821" y="5249"/>
                    <a:pt x="11859" y="5250"/>
                    <a:pt x="11897" y="5252"/>
                  </a:cubicBezTo>
                  <a:cubicBezTo>
                    <a:pt x="12915" y="5299"/>
                    <a:pt x="13715" y="5953"/>
                    <a:pt x="13679" y="6715"/>
                  </a:cubicBezTo>
                  <a:cubicBezTo>
                    <a:pt x="13646" y="7446"/>
                    <a:pt x="12854" y="8009"/>
                    <a:pt x="11886" y="8009"/>
                  </a:cubicBezTo>
                  <a:cubicBezTo>
                    <a:pt x="11847" y="8009"/>
                    <a:pt x="11809" y="8008"/>
                    <a:pt x="11770" y="8006"/>
                  </a:cubicBezTo>
                  <a:cubicBezTo>
                    <a:pt x="10750" y="7960"/>
                    <a:pt x="9952" y="7305"/>
                    <a:pt x="9987" y="6544"/>
                  </a:cubicBezTo>
                  <a:cubicBezTo>
                    <a:pt x="10020" y="5813"/>
                    <a:pt x="10814" y="5249"/>
                    <a:pt x="11784" y="5249"/>
                  </a:cubicBezTo>
                  <a:close/>
                  <a:moveTo>
                    <a:pt x="5896" y="7486"/>
                  </a:moveTo>
                  <a:cubicBezTo>
                    <a:pt x="6117" y="7486"/>
                    <a:pt x="6327" y="7543"/>
                    <a:pt x="6509" y="7664"/>
                  </a:cubicBezTo>
                  <a:cubicBezTo>
                    <a:pt x="7144" y="8083"/>
                    <a:pt x="7202" y="9114"/>
                    <a:pt x="6638" y="9966"/>
                  </a:cubicBezTo>
                  <a:cubicBezTo>
                    <a:pt x="6237" y="10572"/>
                    <a:pt x="5628" y="10922"/>
                    <a:pt x="5081" y="10922"/>
                  </a:cubicBezTo>
                  <a:cubicBezTo>
                    <a:pt x="4861" y="10922"/>
                    <a:pt x="4650" y="10865"/>
                    <a:pt x="4467" y="10745"/>
                  </a:cubicBezTo>
                  <a:cubicBezTo>
                    <a:pt x="3832" y="10324"/>
                    <a:pt x="3776" y="9293"/>
                    <a:pt x="4340" y="8443"/>
                  </a:cubicBezTo>
                  <a:cubicBezTo>
                    <a:pt x="4742" y="7837"/>
                    <a:pt x="5351" y="7486"/>
                    <a:pt x="5896" y="7486"/>
                  </a:cubicBezTo>
                  <a:close/>
                  <a:moveTo>
                    <a:pt x="8856" y="7499"/>
                  </a:moveTo>
                  <a:cubicBezTo>
                    <a:pt x="9467" y="7499"/>
                    <a:pt x="10114" y="8000"/>
                    <a:pt x="10427" y="8776"/>
                  </a:cubicBezTo>
                  <a:cubicBezTo>
                    <a:pt x="10808" y="9722"/>
                    <a:pt x="10543" y="10720"/>
                    <a:pt x="9836" y="11004"/>
                  </a:cubicBezTo>
                  <a:cubicBezTo>
                    <a:pt x="9708" y="11055"/>
                    <a:pt x="9574" y="11080"/>
                    <a:pt x="9438" y="11080"/>
                  </a:cubicBezTo>
                  <a:cubicBezTo>
                    <a:pt x="8826" y="11080"/>
                    <a:pt x="8179" y="10577"/>
                    <a:pt x="7869" y="9803"/>
                  </a:cubicBezTo>
                  <a:cubicBezTo>
                    <a:pt x="7488" y="8856"/>
                    <a:pt x="7753" y="7857"/>
                    <a:pt x="8458" y="7575"/>
                  </a:cubicBezTo>
                  <a:cubicBezTo>
                    <a:pt x="8586" y="7523"/>
                    <a:pt x="8720" y="7499"/>
                    <a:pt x="8856" y="7499"/>
                  </a:cubicBezTo>
                  <a:close/>
                  <a:moveTo>
                    <a:pt x="8504" y="0"/>
                  </a:moveTo>
                  <a:cubicBezTo>
                    <a:pt x="7607" y="0"/>
                    <a:pt x="6676" y="156"/>
                    <a:pt x="5757" y="483"/>
                  </a:cubicBezTo>
                  <a:cubicBezTo>
                    <a:pt x="2082" y="1795"/>
                    <a:pt x="1" y="5373"/>
                    <a:pt x="1109" y="8476"/>
                  </a:cubicBezTo>
                  <a:cubicBezTo>
                    <a:pt x="1939" y="10802"/>
                    <a:pt x="4327" y="12199"/>
                    <a:pt x="7018" y="12199"/>
                  </a:cubicBezTo>
                  <a:cubicBezTo>
                    <a:pt x="7916" y="12199"/>
                    <a:pt x="8848" y="12043"/>
                    <a:pt x="9767" y="11715"/>
                  </a:cubicBezTo>
                  <a:cubicBezTo>
                    <a:pt x="13444" y="10404"/>
                    <a:pt x="15526" y="6825"/>
                    <a:pt x="14418" y="3724"/>
                  </a:cubicBezTo>
                  <a:cubicBezTo>
                    <a:pt x="13588" y="1398"/>
                    <a:pt x="11198" y="0"/>
                    <a:pt x="8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2028525" y="1233425"/>
              <a:ext cx="388075" cy="305000"/>
            </a:xfrm>
            <a:custGeom>
              <a:avLst/>
              <a:gdLst/>
              <a:ahLst/>
              <a:cxnLst/>
              <a:rect l="l" t="t" r="r" b="b"/>
              <a:pathLst>
                <a:path w="15523" h="12200" extrusionOk="0">
                  <a:moveTo>
                    <a:pt x="6210" y="992"/>
                  </a:moveTo>
                  <a:cubicBezTo>
                    <a:pt x="6830" y="992"/>
                    <a:pt x="7480" y="1514"/>
                    <a:pt x="7777" y="2310"/>
                  </a:cubicBezTo>
                  <a:cubicBezTo>
                    <a:pt x="8133" y="3268"/>
                    <a:pt x="7843" y="4257"/>
                    <a:pt x="7130" y="4525"/>
                  </a:cubicBezTo>
                  <a:cubicBezTo>
                    <a:pt x="7010" y="4569"/>
                    <a:pt x="6886" y="4590"/>
                    <a:pt x="6761" y="4590"/>
                  </a:cubicBezTo>
                  <a:cubicBezTo>
                    <a:pt x="6139" y="4590"/>
                    <a:pt x="5490" y="4068"/>
                    <a:pt x="5193" y="3272"/>
                  </a:cubicBezTo>
                  <a:cubicBezTo>
                    <a:pt x="4837" y="2313"/>
                    <a:pt x="5127" y="1322"/>
                    <a:pt x="5841" y="1058"/>
                  </a:cubicBezTo>
                  <a:cubicBezTo>
                    <a:pt x="5961" y="1013"/>
                    <a:pt x="6085" y="992"/>
                    <a:pt x="6210" y="992"/>
                  </a:cubicBezTo>
                  <a:close/>
                  <a:moveTo>
                    <a:pt x="10738" y="1342"/>
                  </a:moveTo>
                  <a:cubicBezTo>
                    <a:pt x="10959" y="1342"/>
                    <a:pt x="11170" y="1399"/>
                    <a:pt x="11353" y="1520"/>
                  </a:cubicBezTo>
                  <a:cubicBezTo>
                    <a:pt x="11987" y="1941"/>
                    <a:pt x="12044" y="2970"/>
                    <a:pt x="11479" y="3820"/>
                  </a:cubicBezTo>
                  <a:cubicBezTo>
                    <a:pt x="11078" y="4426"/>
                    <a:pt x="10470" y="4778"/>
                    <a:pt x="9923" y="4778"/>
                  </a:cubicBezTo>
                  <a:cubicBezTo>
                    <a:pt x="9702" y="4778"/>
                    <a:pt x="9491" y="4720"/>
                    <a:pt x="9309" y="4599"/>
                  </a:cubicBezTo>
                  <a:cubicBezTo>
                    <a:pt x="8673" y="4181"/>
                    <a:pt x="8616" y="3149"/>
                    <a:pt x="9181" y="2299"/>
                  </a:cubicBezTo>
                  <a:cubicBezTo>
                    <a:pt x="9583" y="1693"/>
                    <a:pt x="10192" y="1342"/>
                    <a:pt x="10738" y="1342"/>
                  </a:cubicBezTo>
                  <a:close/>
                  <a:moveTo>
                    <a:pt x="3790" y="4479"/>
                  </a:moveTo>
                  <a:cubicBezTo>
                    <a:pt x="3828" y="4479"/>
                    <a:pt x="3867" y="4480"/>
                    <a:pt x="3906" y="4482"/>
                  </a:cubicBezTo>
                  <a:cubicBezTo>
                    <a:pt x="4927" y="4528"/>
                    <a:pt x="5724" y="5183"/>
                    <a:pt x="5688" y="5943"/>
                  </a:cubicBezTo>
                  <a:cubicBezTo>
                    <a:pt x="5654" y="6674"/>
                    <a:pt x="4863" y="7237"/>
                    <a:pt x="3896" y="7237"/>
                  </a:cubicBezTo>
                  <a:cubicBezTo>
                    <a:pt x="3858" y="7237"/>
                    <a:pt x="3819" y="7236"/>
                    <a:pt x="3780" y="7235"/>
                  </a:cubicBezTo>
                  <a:cubicBezTo>
                    <a:pt x="2759" y="7189"/>
                    <a:pt x="1962" y="6533"/>
                    <a:pt x="1998" y="5773"/>
                  </a:cubicBezTo>
                  <a:cubicBezTo>
                    <a:pt x="2029" y="5042"/>
                    <a:pt x="2822" y="4479"/>
                    <a:pt x="3790" y="4479"/>
                  </a:cubicBezTo>
                  <a:close/>
                  <a:moveTo>
                    <a:pt x="11781" y="5249"/>
                  </a:moveTo>
                  <a:cubicBezTo>
                    <a:pt x="11818" y="5249"/>
                    <a:pt x="11856" y="5250"/>
                    <a:pt x="11894" y="5252"/>
                  </a:cubicBezTo>
                  <a:cubicBezTo>
                    <a:pt x="12913" y="5299"/>
                    <a:pt x="13711" y="5953"/>
                    <a:pt x="13676" y="6715"/>
                  </a:cubicBezTo>
                  <a:cubicBezTo>
                    <a:pt x="13645" y="7446"/>
                    <a:pt x="12852" y="8009"/>
                    <a:pt x="11884" y="8009"/>
                  </a:cubicBezTo>
                  <a:cubicBezTo>
                    <a:pt x="11846" y="8009"/>
                    <a:pt x="11807" y="8008"/>
                    <a:pt x="11768" y="8006"/>
                  </a:cubicBezTo>
                  <a:cubicBezTo>
                    <a:pt x="10747" y="7960"/>
                    <a:pt x="9950" y="7305"/>
                    <a:pt x="9986" y="6545"/>
                  </a:cubicBezTo>
                  <a:cubicBezTo>
                    <a:pt x="10017" y="5813"/>
                    <a:pt x="10812" y="5249"/>
                    <a:pt x="11781" y="5249"/>
                  </a:cubicBezTo>
                  <a:close/>
                  <a:moveTo>
                    <a:pt x="5893" y="7486"/>
                  </a:moveTo>
                  <a:cubicBezTo>
                    <a:pt x="6114" y="7486"/>
                    <a:pt x="6324" y="7543"/>
                    <a:pt x="6506" y="7664"/>
                  </a:cubicBezTo>
                  <a:cubicBezTo>
                    <a:pt x="7141" y="8085"/>
                    <a:pt x="7199" y="9116"/>
                    <a:pt x="6636" y="9966"/>
                  </a:cubicBezTo>
                  <a:cubicBezTo>
                    <a:pt x="6234" y="10572"/>
                    <a:pt x="5625" y="10923"/>
                    <a:pt x="5078" y="10923"/>
                  </a:cubicBezTo>
                  <a:cubicBezTo>
                    <a:pt x="4858" y="10923"/>
                    <a:pt x="4647" y="10865"/>
                    <a:pt x="4464" y="10745"/>
                  </a:cubicBezTo>
                  <a:cubicBezTo>
                    <a:pt x="3830" y="10324"/>
                    <a:pt x="3774" y="9293"/>
                    <a:pt x="4337" y="8443"/>
                  </a:cubicBezTo>
                  <a:cubicBezTo>
                    <a:pt x="4739" y="7837"/>
                    <a:pt x="5348" y="7486"/>
                    <a:pt x="5893" y="7486"/>
                  </a:cubicBezTo>
                  <a:close/>
                  <a:moveTo>
                    <a:pt x="8852" y="7501"/>
                  </a:moveTo>
                  <a:cubicBezTo>
                    <a:pt x="9465" y="7501"/>
                    <a:pt x="10111" y="8003"/>
                    <a:pt x="10424" y="8778"/>
                  </a:cubicBezTo>
                  <a:cubicBezTo>
                    <a:pt x="10803" y="9724"/>
                    <a:pt x="10540" y="10720"/>
                    <a:pt x="9833" y="11005"/>
                  </a:cubicBezTo>
                  <a:cubicBezTo>
                    <a:pt x="9705" y="11057"/>
                    <a:pt x="9571" y="11082"/>
                    <a:pt x="9436" y="11082"/>
                  </a:cubicBezTo>
                  <a:cubicBezTo>
                    <a:pt x="8824" y="11082"/>
                    <a:pt x="8177" y="10580"/>
                    <a:pt x="7864" y="9804"/>
                  </a:cubicBezTo>
                  <a:cubicBezTo>
                    <a:pt x="7483" y="8858"/>
                    <a:pt x="7748" y="7860"/>
                    <a:pt x="8455" y="7577"/>
                  </a:cubicBezTo>
                  <a:cubicBezTo>
                    <a:pt x="8583" y="7525"/>
                    <a:pt x="8717" y="7501"/>
                    <a:pt x="8852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7" y="484"/>
                  </a:cubicBezTo>
                  <a:cubicBezTo>
                    <a:pt x="2081" y="1795"/>
                    <a:pt x="1" y="5374"/>
                    <a:pt x="1107" y="8476"/>
                  </a:cubicBezTo>
                  <a:cubicBezTo>
                    <a:pt x="1938" y="10802"/>
                    <a:pt x="4327" y="12199"/>
                    <a:pt x="7018" y="12199"/>
                  </a:cubicBezTo>
                  <a:cubicBezTo>
                    <a:pt x="7916" y="12199"/>
                    <a:pt x="8848" y="12044"/>
                    <a:pt x="9767" y="11715"/>
                  </a:cubicBezTo>
                  <a:cubicBezTo>
                    <a:pt x="13440" y="10404"/>
                    <a:pt x="15523" y="6825"/>
                    <a:pt x="14416" y="3725"/>
                  </a:cubicBezTo>
                  <a:cubicBezTo>
                    <a:pt x="13585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2029075" y="1238975"/>
              <a:ext cx="388150" cy="305000"/>
            </a:xfrm>
            <a:custGeom>
              <a:avLst/>
              <a:gdLst/>
              <a:ahLst/>
              <a:cxnLst/>
              <a:rect l="l" t="t" r="r" b="b"/>
              <a:pathLst>
                <a:path w="15526" h="12200" extrusionOk="0">
                  <a:moveTo>
                    <a:pt x="6211" y="990"/>
                  </a:moveTo>
                  <a:cubicBezTo>
                    <a:pt x="6832" y="990"/>
                    <a:pt x="7482" y="1512"/>
                    <a:pt x="7778" y="2309"/>
                  </a:cubicBezTo>
                  <a:cubicBezTo>
                    <a:pt x="8134" y="3266"/>
                    <a:pt x="7844" y="4255"/>
                    <a:pt x="7131" y="4520"/>
                  </a:cubicBezTo>
                  <a:cubicBezTo>
                    <a:pt x="7011" y="4565"/>
                    <a:pt x="6887" y="4586"/>
                    <a:pt x="6761" y="4586"/>
                  </a:cubicBezTo>
                  <a:cubicBezTo>
                    <a:pt x="6140" y="4586"/>
                    <a:pt x="5490" y="4065"/>
                    <a:pt x="5194" y="3268"/>
                  </a:cubicBezTo>
                  <a:cubicBezTo>
                    <a:pt x="4839" y="2313"/>
                    <a:pt x="5128" y="1322"/>
                    <a:pt x="5842" y="1056"/>
                  </a:cubicBezTo>
                  <a:cubicBezTo>
                    <a:pt x="5962" y="1012"/>
                    <a:pt x="6086" y="990"/>
                    <a:pt x="6211" y="990"/>
                  </a:cubicBezTo>
                  <a:close/>
                  <a:moveTo>
                    <a:pt x="10739" y="1341"/>
                  </a:moveTo>
                  <a:cubicBezTo>
                    <a:pt x="10960" y="1341"/>
                    <a:pt x="11171" y="1399"/>
                    <a:pt x="11354" y="1520"/>
                  </a:cubicBezTo>
                  <a:cubicBezTo>
                    <a:pt x="11989" y="1941"/>
                    <a:pt x="12044" y="2971"/>
                    <a:pt x="11481" y="3820"/>
                  </a:cubicBezTo>
                  <a:cubicBezTo>
                    <a:pt x="11079" y="4426"/>
                    <a:pt x="10471" y="4777"/>
                    <a:pt x="9924" y="4777"/>
                  </a:cubicBezTo>
                  <a:cubicBezTo>
                    <a:pt x="9703" y="4777"/>
                    <a:pt x="9492" y="4720"/>
                    <a:pt x="9310" y="4599"/>
                  </a:cubicBezTo>
                  <a:cubicBezTo>
                    <a:pt x="8677" y="4178"/>
                    <a:pt x="8620" y="3150"/>
                    <a:pt x="9184" y="2299"/>
                  </a:cubicBezTo>
                  <a:cubicBezTo>
                    <a:pt x="9584" y="1693"/>
                    <a:pt x="10193" y="1341"/>
                    <a:pt x="10739" y="1341"/>
                  </a:cubicBezTo>
                  <a:close/>
                  <a:moveTo>
                    <a:pt x="3795" y="4478"/>
                  </a:moveTo>
                  <a:cubicBezTo>
                    <a:pt x="3833" y="4478"/>
                    <a:pt x="3870" y="4479"/>
                    <a:pt x="3908" y="4480"/>
                  </a:cubicBezTo>
                  <a:cubicBezTo>
                    <a:pt x="4928" y="4527"/>
                    <a:pt x="5726" y="5183"/>
                    <a:pt x="5691" y="5943"/>
                  </a:cubicBezTo>
                  <a:cubicBezTo>
                    <a:pt x="5656" y="6674"/>
                    <a:pt x="4864" y="7237"/>
                    <a:pt x="3897" y="7237"/>
                  </a:cubicBezTo>
                  <a:cubicBezTo>
                    <a:pt x="3859" y="7237"/>
                    <a:pt x="3820" y="7236"/>
                    <a:pt x="3781" y="7235"/>
                  </a:cubicBezTo>
                  <a:cubicBezTo>
                    <a:pt x="2763" y="7189"/>
                    <a:pt x="1964" y="6533"/>
                    <a:pt x="1999" y="5773"/>
                  </a:cubicBezTo>
                  <a:cubicBezTo>
                    <a:pt x="2032" y="5041"/>
                    <a:pt x="2825" y="4478"/>
                    <a:pt x="3795" y="4478"/>
                  </a:cubicBezTo>
                  <a:close/>
                  <a:moveTo>
                    <a:pt x="11783" y="5249"/>
                  </a:moveTo>
                  <a:cubicBezTo>
                    <a:pt x="11821" y="5249"/>
                    <a:pt x="11858" y="5250"/>
                    <a:pt x="11896" y="5252"/>
                  </a:cubicBezTo>
                  <a:cubicBezTo>
                    <a:pt x="12914" y="5299"/>
                    <a:pt x="13714" y="5953"/>
                    <a:pt x="13679" y="6715"/>
                  </a:cubicBezTo>
                  <a:cubicBezTo>
                    <a:pt x="13646" y="7446"/>
                    <a:pt x="12853" y="8009"/>
                    <a:pt x="11885" y="8009"/>
                  </a:cubicBezTo>
                  <a:cubicBezTo>
                    <a:pt x="11847" y="8009"/>
                    <a:pt x="11808" y="8008"/>
                    <a:pt x="11769" y="8006"/>
                  </a:cubicBezTo>
                  <a:cubicBezTo>
                    <a:pt x="10748" y="7960"/>
                    <a:pt x="9951" y="7305"/>
                    <a:pt x="9987" y="6545"/>
                  </a:cubicBezTo>
                  <a:cubicBezTo>
                    <a:pt x="10018" y="5813"/>
                    <a:pt x="10813" y="5249"/>
                    <a:pt x="11783" y="5249"/>
                  </a:cubicBezTo>
                  <a:close/>
                  <a:moveTo>
                    <a:pt x="5895" y="7486"/>
                  </a:moveTo>
                  <a:cubicBezTo>
                    <a:pt x="6115" y="7486"/>
                    <a:pt x="6326" y="7543"/>
                    <a:pt x="6508" y="7664"/>
                  </a:cubicBezTo>
                  <a:cubicBezTo>
                    <a:pt x="7144" y="8085"/>
                    <a:pt x="7201" y="9114"/>
                    <a:pt x="6637" y="9966"/>
                  </a:cubicBezTo>
                  <a:cubicBezTo>
                    <a:pt x="6235" y="10572"/>
                    <a:pt x="5626" y="10922"/>
                    <a:pt x="5080" y="10922"/>
                  </a:cubicBezTo>
                  <a:cubicBezTo>
                    <a:pt x="4859" y="10922"/>
                    <a:pt x="4649" y="10865"/>
                    <a:pt x="4467" y="10745"/>
                  </a:cubicBezTo>
                  <a:cubicBezTo>
                    <a:pt x="3831" y="10324"/>
                    <a:pt x="3775" y="9293"/>
                    <a:pt x="4339" y="8443"/>
                  </a:cubicBezTo>
                  <a:cubicBezTo>
                    <a:pt x="4740" y="7837"/>
                    <a:pt x="5349" y="7486"/>
                    <a:pt x="5895" y="7486"/>
                  </a:cubicBezTo>
                  <a:close/>
                  <a:moveTo>
                    <a:pt x="8851" y="7501"/>
                  </a:moveTo>
                  <a:cubicBezTo>
                    <a:pt x="9463" y="7501"/>
                    <a:pt x="10110" y="8003"/>
                    <a:pt x="10423" y="8778"/>
                  </a:cubicBezTo>
                  <a:cubicBezTo>
                    <a:pt x="10805" y="9723"/>
                    <a:pt x="10541" y="10720"/>
                    <a:pt x="9835" y="11005"/>
                  </a:cubicBezTo>
                  <a:cubicBezTo>
                    <a:pt x="9707" y="11057"/>
                    <a:pt x="9573" y="11081"/>
                    <a:pt x="9437" y="11081"/>
                  </a:cubicBezTo>
                  <a:cubicBezTo>
                    <a:pt x="8825" y="11081"/>
                    <a:pt x="8178" y="10580"/>
                    <a:pt x="7867" y="9804"/>
                  </a:cubicBezTo>
                  <a:cubicBezTo>
                    <a:pt x="7484" y="8858"/>
                    <a:pt x="7749" y="7860"/>
                    <a:pt x="8455" y="7577"/>
                  </a:cubicBezTo>
                  <a:cubicBezTo>
                    <a:pt x="8583" y="7525"/>
                    <a:pt x="8716" y="7501"/>
                    <a:pt x="8851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6" y="483"/>
                  </a:cubicBezTo>
                  <a:cubicBezTo>
                    <a:pt x="2080" y="1795"/>
                    <a:pt x="0" y="5374"/>
                    <a:pt x="1107" y="8476"/>
                  </a:cubicBezTo>
                  <a:cubicBezTo>
                    <a:pt x="1938" y="10802"/>
                    <a:pt x="4325" y="12199"/>
                    <a:pt x="7017" y="12199"/>
                  </a:cubicBezTo>
                  <a:cubicBezTo>
                    <a:pt x="7915" y="12199"/>
                    <a:pt x="8847" y="12044"/>
                    <a:pt x="9766" y="11715"/>
                  </a:cubicBezTo>
                  <a:cubicBezTo>
                    <a:pt x="13444" y="10404"/>
                    <a:pt x="15525" y="6825"/>
                    <a:pt x="14417" y="3724"/>
                  </a:cubicBezTo>
                  <a:cubicBezTo>
                    <a:pt x="13586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2411175" y="1084700"/>
              <a:ext cx="349725" cy="274900"/>
            </a:xfrm>
            <a:custGeom>
              <a:avLst/>
              <a:gdLst/>
              <a:ahLst/>
              <a:cxnLst/>
              <a:rect l="l" t="t" r="r" b="b"/>
              <a:pathLst>
                <a:path w="13989" h="10996" extrusionOk="0">
                  <a:moveTo>
                    <a:pt x="5597" y="894"/>
                  </a:moveTo>
                  <a:cubicBezTo>
                    <a:pt x="6156" y="894"/>
                    <a:pt x="6741" y="1365"/>
                    <a:pt x="7008" y="2081"/>
                  </a:cubicBezTo>
                  <a:cubicBezTo>
                    <a:pt x="7329" y="2944"/>
                    <a:pt x="7067" y="3836"/>
                    <a:pt x="6424" y="4075"/>
                  </a:cubicBezTo>
                  <a:cubicBezTo>
                    <a:pt x="6317" y="4115"/>
                    <a:pt x="6205" y="4134"/>
                    <a:pt x="6092" y="4134"/>
                  </a:cubicBezTo>
                  <a:cubicBezTo>
                    <a:pt x="5533" y="4134"/>
                    <a:pt x="4946" y="3663"/>
                    <a:pt x="4680" y="2945"/>
                  </a:cubicBezTo>
                  <a:cubicBezTo>
                    <a:pt x="4360" y="2086"/>
                    <a:pt x="4622" y="1193"/>
                    <a:pt x="5263" y="954"/>
                  </a:cubicBezTo>
                  <a:cubicBezTo>
                    <a:pt x="5371" y="914"/>
                    <a:pt x="5483" y="894"/>
                    <a:pt x="5597" y="894"/>
                  </a:cubicBezTo>
                  <a:close/>
                  <a:moveTo>
                    <a:pt x="9677" y="1210"/>
                  </a:moveTo>
                  <a:cubicBezTo>
                    <a:pt x="9876" y="1210"/>
                    <a:pt x="10066" y="1261"/>
                    <a:pt x="10231" y="1371"/>
                  </a:cubicBezTo>
                  <a:cubicBezTo>
                    <a:pt x="10803" y="1750"/>
                    <a:pt x="10853" y="2679"/>
                    <a:pt x="10345" y="3443"/>
                  </a:cubicBezTo>
                  <a:cubicBezTo>
                    <a:pt x="9983" y="3989"/>
                    <a:pt x="9434" y="4306"/>
                    <a:pt x="8942" y="4306"/>
                  </a:cubicBezTo>
                  <a:cubicBezTo>
                    <a:pt x="8743" y="4306"/>
                    <a:pt x="8554" y="4255"/>
                    <a:pt x="8390" y="4146"/>
                  </a:cubicBezTo>
                  <a:cubicBezTo>
                    <a:pt x="7817" y="3768"/>
                    <a:pt x="7765" y="2839"/>
                    <a:pt x="8275" y="2072"/>
                  </a:cubicBezTo>
                  <a:cubicBezTo>
                    <a:pt x="8637" y="1527"/>
                    <a:pt x="9185" y="1210"/>
                    <a:pt x="9677" y="1210"/>
                  </a:cubicBezTo>
                  <a:close/>
                  <a:moveTo>
                    <a:pt x="3419" y="4038"/>
                  </a:moveTo>
                  <a:cubicBezTo>
                    <a:pt x="3452" y="4038"/>
                    <a:pt x="3487" y="4039"/>
                    <a:pt x="3521" y="4040"/>
                  </a:cubicBezTo>
                  <a:cubicBezTo>
                    <a:pt x="4439" y="4083"/>
                    <a:pt x="5159" y="4672"/>
                    <a:pt x="5127" y="5357"/>
                  </a:cubicBezTo>
                  <a:cubicBezTo>
                    <a:pt x="5097" y="6017"/>
                    <a:pt x="4382" y="6524"/>
                    <a:pt x="3510" y="6524"/>
                  </a:cubicBezTo>
                  <a:cubicBezTo>
                    <a:pt x="3476" y="6524"/>
                    <a:pt x="3442" y="6523"/>
                    <a:pt x="3408" y="6521"/>
                  </a:cubicBezTo>
                  <a:cubicBezTo>
                    <a:pt x="2489" y="6480"/>
                    <a:pt x="1769" y="5890"/>
                    <a:pt x="1802" y="5206"/>
                  </a:cubicBezTo>
                  <a:cubicBezTo>
                    <a:pt x="1831" y="4546"/>
                    <a:pt x="2547" y="4038"/>
                    <a:pt x="3419" y="4038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5" y="4735"/>
                    <a:pt x="10720" y="4736"/>
                  </a:cubicBezTo>
                  <a:cubicBezTo>
                    <a:pt x="11638" y="4778"/>
                    <a:pt x="12356" y="5366"/>
                    <a:pt x="12325" y="6052"/>
                  </a:cubicBezTo>
                  <a:cubicBezTo>
                    <a:pt x="12296" y="6710"/>
                    <a:pt x="11580" y="7218"/>
                    <a:pt x="10708" y="7218"/>
                  </a:cubicBezTo>
                  <a:cubicBezTo>
                    <a:pt x="10674" y="7218"/>
                    <a:pt x="10640" y="7217"/>
                    <a:pt x="10606" y="7216"/>
                  </a:cubicBezTo>
                  <a:cubicBezTo>
                    <a:pt x="9685" y="7175"/>
                    <a:pt x="8968" y="6584"/>
                    <a:pt x="8998" y="5899"/>
                  </a:cubicBezTo>
                  <a:cubicBezTo>
                    <a:pt x="9027" y="5241"/>
                    <a:pt x="9741" y="4734"/>
                    <a:pt x="10614" y="4734"/>
                  </a:cubicBezTo>
                  <a:close/>
                  <a:moveTo>
                    <a:pt x="5311" y="6746"/>
                  </a:moveTo>
                  <a:cubicBezTo>
                    <a:pt x="5510" y="6746"/>
                    <a:pt x="5700" y="6797"/>
                    <a:pt x="5864" y="6906"/>
                  </a:cubicBezTo>
                  <a:cubicBezTo>
                    <a:pt x="6436" y="7286"/>
                    <a:pt x="6487" y="8215"/>
                    <a:pt x="5979" y="8981"/>
                  </a:cubicBezTo>
                  <a:cubicBezTo>
                    <a:pt x="5617" y="9526"/>
                    <a:pt x="5069" y="9843"/>
                    <a:pt x="4577" y="9843"/>
                  </a:cubicBezTo>
                  <a:cubicBezTo>
                    <a:pt x="4378" y="9843"/>
                    <a:pt x="4188" y="9791"/>
                    <a:pt x="4023" y="9682"/>
                  </a:cubicBezTo>
                  <a:cubicBezTo>
                    <a:pt x="3452" y="9303"/>
                    <a:pt x="3401" y="8374"/>
                    <a:pt x="3909" y="7608"/>
                  </a:cubicBezTo>
                  <a:cubicBezTo>
                    <a:pt x="4271" y="7062"/>
                    <a:pt x="4819" y="6746"/>
                    <a:pt x="5311" y="6746"/>
                  </a:cubicBezTo>
                  <a:close/>
                  <a:moveTo>
                    <a:pt x="7978" y="6760"/>
                  </a:moveTo>
                  <a:cubicBezTo>
                    <a:pt x="8529" y="6760"/>
                    <a:pt x="9112" y="7211"/>
                    <a:pt x="9393" y="7911"/>
                  </a:cubicBezTo>
                  <a:cubicBezTo>
                    <a:pt x="9737" y="8763"/>
                    <a:pt x="9499" y="9662"/>
                    <a:pt x="8862" y="9918"/>
                  </a:cubicBezTo>
                  <a:cubicBezTo>
                    <a:pt x="8747" y="9965"/>
                    <a:pt x="8626" y="9987"/>
                    <a:pt x="8504" y="9987"/>
                  </a:cubicBezTo>
                  <a:cubicBezTo>
                    <a:pt x="7953" y="9987"/>
                    <a:pt x="7370" y="9535"/>
                    <a:pt x="7088" y="8836"/>
                  </a:cubicBezTo>
                  <a:cubicBezTo>
                    <a:pt x="6745" y="7983"/>
                    <a:pt x="6984" y="7084"/>
                    <a:pt x="7621" y="6828"/>
                  </a:cubicBezTo>
                  <a:cubicBezTo>
                    <a:pt x="7736" y="6782"/>
                    <a:pt x="7856" y="6760"/>
                    <a:pt x="7978" y="6760"/>
                  </a:cubicBezTo>
                  <a:close/>
                  <a:moveTo>
                    <a:pt x="7664" y="1"/>
                  </a:moveTo>
                  <a:cubicBezTo>
                    <a:pt x="6856" y="1"/>
                    <a:pt x="6016" y="141"/>
                    <a:pt x="5189" y="436"/>
                  </a:cubicBezTo>
                  <a:cubicBezTo>
                    <a:pt x="1876" y="1620"/>
                    <a:pt x="1" y="4844"/>
                    <a:pt x="999" y="7639"/>
                  </a:cubicBezTo>
                  <a:cubicBezTo>
                    <a:pt x="1748" y="9735"/>
                    <a:pt x="3900" y="10995"/>
                    <a:pt x="6327" y="10995"/>
                  </a:cubicBezTo>
                  <a:cubicBezTo>
                    <a:pt x="7136" y="10995"/>
                    <a:pt x="7975" y="10855"/>
                    <a:pt x="8803" y="10560"/>
                  </a:cubicBezTo>
                  <a:cubicBezTo>
                    <a:pt x="12113" y="9376"/>
                    <a:pt x="13988" y="6152"/>
                    <a:pt x="12992" y="3356"/>
                  </a:cubicBezTo>
                  <a:cubicBezTo>
                    <a:pt x="12244" y="1260"/>
                    <a:pt x="10091" y="1"/>
                    <a:pt x="7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2409750" y="1077825"/>
              <a:ext cx="349775" cy="274875"/>
            </a:xfrm>
            <a:custGeom>
              <a:avLst/>
              <a:gdLst/>
              <a:ahLst/>
              <a:cxnLst/>
              <a:rect l="l" t="t" r="r" b="b"/>
              <a:pathLst>
                <a:path w="13991" h="10995" extrusionOk="0">
                  <a:moveTo>
                    <a:pt x="5598" y="893"/>
                  </a:moveTo>
                  <a:cubicBezTo>
                    <a:pt x="6157" y="893"/>
                    <a:pt x="6744" y="1364"/>
                    <a:pt x="7009" y="2081"/>
                  </a:cubicBezTo>
                  <a:cubicBezTo>
                    <a:pt x="7330" y="2943"/>
                    <a:pt x="7069" y="3836"/>
                    <a:pt x="6427" y="4074"/>
                  </a:cubicBezTo>
                  <a:cubicBezTo>
                    <a:pt x="6318" y="4114"/>
                    <a:pt x="6206" y="4133"/>
                    <a:pt x="6093" y="4133"/>
                  </a:cubicBezTo>
                  <a:cubicBezTo>
                    <a:pt x="5534" y="4133"/>
                    <a:pt x="4948" y="3662"/>
                    <a:pt x="4682" y="2944"/>
                  </a:cubicBezTo>
                  <a:cubicBezTo>
                    <a:pt x="4360" y="2084"/>
                    <a:pt x="4622" y="1190"/>
                    <a:pt x="5266" y="953"/>
                  </a:cubicBezTo>
                  <a:cubicBezTo>
                    <a:pt x="5373" y="913"/>
                    <a:pt x="5485" y="893"/>
                    <a:pt x="5598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0" y="1369"/>
                  </a:cubicBezTo>
                  <a:cubicBezTo>
                    <a:pt x="10801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4" y="4254"/>
                    <a:pt x="8389" y="4145"/>
                  </a:cubicBezTo>
                  <a:cubicBezTo>
                    <a:pt x="7818" y="3766"/>
                    <a:pt x="7767" y="2837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2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5"/>
                    <a:pt x="4384" y="6522"/>
                    <a:pt x="3511" y="6522"/>
                  </a:cubicBezTo>
                  <a:cubicBezTo>
                    <a:pt x="3478" y="6522"/>
                    <a:pt x="3443" y="6522"/>
                    <a:pt x="3409" y="6520"/>
                  </a:cubicBezTo>
                  <a:cubicBezTo>
                    <a:pt x="2487" y="6477"/>
                    <a:pt x="1768" y="5889"/>
                    <a:pt x="1801" y="5203"/>
                  </a:cubicBezTo>
                  <a:cubicBezTo>
                    <a:pt x="1832" y="4543"/>
                    <a:pt x="2546" y="4035"/>
                    <a:pt x="3420" y="4035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4" y="4735"/>
                    <a:pt x="10720" y="4736"/>
                  </a:cubicBezTo>
                  <a:cubicBezTo>
                    <a:pt x="11637" y="4775"/>
                    <a:pt x="12356" y="5366"/>
                    <a:pt x="12326" y="6050"/>
                  </a:cubicBezTo>
                  <a:cubicBezTo>
                    <a:pt x="12296" y="6711"/>
                    <a:pt x="11581" y="7218"/>
                    <a:pt x="10709" y="7218"/>
                  </a:cubicBezTo>
                  <a:cubicBezTo>
                    <a:pt x="10675" y="7218"/>
                    <a:pt x="10641" y="7217"/>
                    <a:pt x="10607" y="7216"/>
                  </a:cubicBezTo>
                  <a:cubicBezTo>
                    <a:pt x="9686" y="7173"/>
                    <a:pt x="8969" y="6584"/>
                    <a:pt x="8999" y="5899"/>
                  </a:cubicBezTo>
                  <a:cubicBezTo>
                    <a:pt x="9031" y="5240"/>
                    <a:pt x="9742" y="4734"/>
                    <a:pt x="10614" y="4734"/>
                  </a:cubicBezTo>
                  <a:close/>
                  <a:moveTo>
                    <a:pt x="5313" y="6746"/>
                  </a:moveTo>
                  <a:cubicBezTo>
                    <a:pt x="5512" y="6746"/>
                    <a:pt x="5702" y="6797"/>
                    <a:pt x="5867" y="6907"/>
                  </a:cubicBezTo>
                  <a:cubicBezTo>
                    <a:pt x="6437" y="7284"/>
                    <a:pt x="6490" y="8215"/>
                    <a:pt x="5981" y="8979"/>
                  </a:cubicBezTo>
                  <a:cubicBezTo>
                    <a:pt x="5619" y="9525"/>
                    <a:pt x="5070" y="9843"/>
                    <a:pt x="4577" y="9843"/>
                  </a:cubicBezTo>
                  <a:cubicBezTo>
                    <a:pt x="4379" y="9843"/>
                    <a:pt x="4189" y="9791"/>
                    <a:pt x="4025" y="9682"/>
                  </a:cubicBezTo>
                  <a:cubicBezTo>
                    <a:pt x="3455" y="9301"/>
                    <a:pt x="3402" y="8374"/>
                    <a:pt x="3910" y="7608"/>
                  </a:cubicBezTo>
                  <a:cubicBezTo>
                    <a:pt x="4272" y="7062"/>
                    <a:pt x="4821" y="6746"/>
                    <a:pt x="5313" y="6746"/>
                  </a:cubicBezTo>
                  <a:close/>
                  <a:moveTo>
                    <a:pt x="7978" y="6758"/>
                  </a:moveTo>
                  <a:cubicBezTo>
                    <a:pt x="8530" y="6758"/>
                    <a:pt x="9114" y="7210"/>
                    <a:pt x="9393" y="7909"/>
                  </a:cubicBezTo>
                  <a:cubicBezTo>
                    <a:pt x="9736" y="8762"/>
                    <a:pt x="9499" y="9659"/>
                    <a:pt x="8862" y="9916"/>
                  </a:cubicBezTo>
                  <a:cubicBezTo>
                    <a:pt x="8746" y="9962"/>
                    <a:pt x="8626" y="9984"/>
                    <a:pt x="8504" y="9984"/>
                  </a:cubicBezTo>
                  <a:cubicBezTo>
                    <a:pt x="7952" y="9984"/>
                    <a:pt x="7369" y="9532"/>
                    <a:pt x="7088" y="8833"/>
                  </a:cubicBezTo>
                  <a:cubicBezTo>
                    <a:pt x="6744" y="7980"/>
                    <a:pt x="6984" y="7081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8" y="436"/>
                  </a:cubicBezTo>
                  <a:cubicBezTo>
                    <a:pt x="1876" y="1618"/>
                    <a:pt x="1" y="4842"/>
                    <a:pt x="997" y="7638"/>
                  </a:cubicBezTo>
                  <a:cubicBezTo>
                    <a:pt x="1746" y="9735"/>
                    <a:pt x="3898" y="10994"/>
                    <a:pt x="6325" y="10994"/>
                  </a:cubicBezTo>
                  <a:cubicBezTo>
                    <a:pt x="7134" y="10994"/>
                    <a:pt x="7973" y="10854"/>
                    <a:pt x="8802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3" y="1259"/>
                    <a:pt x="10091" y="1"/>
                    <a:pt x="7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9"/>
            <p:cNvSpPr/>
            <p:nvPr/>
          </p:nvSpPr>
          <p:spPr>
            <a:xfrm>
              <a:off x="2410275" y="1082800"/>
              <a:ext cx="349800" cy="274850"/>
            </a:xfrm>
            <a:custGeom>
              <a:avLst/>
              <a:gdLst/>
              <a:ahLst/>
              <a:cxnLst/>
              <a:rect l="l" t="t" r="r" b="b"/>
              <a:pathLst>
                <a:path w="13992" h="10994" extrusionOk="0">
                  <a:moveTo>
                    <a:pt x="5599" y="893"/>
                  </a:moveTo>
                  <a:cubicBezTo>
                    <a:pt x="6158" y="893"/>
                    <a:pt x="6744" y="1364"/>
                    <a:pt x="7010" y="2079"/>
                  </a:cubicBezTo>
                  <a:cubicBezTo>
                    <a:pt x="7330" y="2943"/>
                    <a:pt x="7070" y="3836"/>
                    <a:pt x="6427" y="4073"/>
                  </a:cubicBezTo>
                  <a:cubicBezTo>
                    <a:pt x="6320" y="4113"/>
                    <a:pt x="6208" y="4132"/>
                    <a:pt x="6095" y="4132"/>
                  </a:cubicBezTo>
                  <a:cubicBezTo>
                    <a:pt x="5536" y="4132"/>
                    <a:pt x="4949" y="3663"/>
                    <a:pt x="4682" y="2944"/>
                  </a:cubicBezTo>
                  <a:cubicBezTo>
                    <a:pt x="4360" y="2085"/>
                    <a:pt x="4622" y="1192"/>
                    <a:pt x="5266" y="953"/>
                  </a:cubicBezTo>
                  <a:cubicBezTo>
                    <a:pt x="5374" y="912"/>
                    <a:pt x="5486" y="893"/>
                    <a:pt x="5599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1" y="1369"/>
                  </a:cubicBezTo>
                  <a:cubicBezTo>
                    <a:pt x="10802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5" y="4254"/>
                    <a:pt x="8390" y="4145"/>
                  </a:cubicBezTo>
                  <a:cubicBezTo>
                    <a:pt x="7819" y="3767"/>
                    <a:pt x="7767" y="2838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3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6"/>
                    <a:pt x="4382" y="6522"/>
                    <a:pt x="3509" y="6522"/>
                  </a:cubicBezTo>
                  <a:cubicBezTo>
                    <a:pt x="3476" y="6522"/>
                    <a:pt x="3443" y="6521"/>
                    <a:pt x="3409" y="6520"/>
                  </a:cubicBezTo>
                  <a:cubicBezTo>
                    <a:pt x="2489" y="6478"/>
                    <a:pt x="1769" y="5890"/>
                    <a:pt x="1802" y="5203"/>
                  </a:cubicBezTo>
                  <a:cubicBezTo>
                    <a:pt x="1831" y="4543"/>
                    <a:pt x="2547" y="4035"/>
                    <a:pt x="3420" y="4035"/>
                  </a:cubicBezTo>
                  <a:close/>
                  <a:moveTo>
                    <a:pt x="10618" y="4731"/>
                  </a:moveTo>
                  <a:cubicBezTo>
                    <a:pt x="10652" y="4731"/>
                    <a:pt x="10686" y="4732"/>
                    <a:pt x="10720" y="4733"/>
                  </a:cubicBezTo>
                  <a:cubicBezTo>
                    <a:pt x="11638" y="4776"/>
                    <a:pt x="12357" y="5365"/>
                    <a:pt x="12326" y="6050"/>
                  </a:cubicBezTo>
                  <a:cubicBezTo>
                    <a:pt x="12298" y="6710"/>
                    <a:pt x="11581" y="7218"/>
                    <a:pt x="10710" y="7218"/>
                  </a:cubicBezTo>
                  <a:cubicBezTo>
                    <a:pt x="10676" y="7218"/>
                    <a:pt x="10642" y="7217"/>
                    <a:pt x="10607" y="7216"/>
                  </a:cubicBezTo>
                  <a:cubicBezTo>
                    <a:pt x="9687" y="7173"/>
                    <a:pt x="8970" y="6584"/>
                    <a:pt x="9000" y="5899"/>
                  </a:cubicBezTo>
                  <a:cubicBezTo>
                    <a:pt x="9029" y="5239"/>
                    <a:pt x="9745" y="4731"/>
                    <a:pt x="10618" y="4731"/>
                  </a:cubicBezTo>
                  <a:close/>
                  <a:moveTo>
                    <a:pt x="5314" y="6745"/>
                  </a:moveTo>
                  <a:cubicBezTo>
                    <a:pt x="5513" y="6745"/>
                    <a:pt x="5703" y="6797"/>
                    <a:pt x="5867" y="6906"/>
                  </a:cubicBezTo>
                  <a:cubicBezTo>
                    <a:pt x="6437" y="7286"/>
                    <a:pt x="6490" y="8213"/>
                    <a:pt x="5982" y="8979"/>
                  </a:cubicBezTo>
                  <a:cubicBezTo>
                    <a:pt x="5620" y="9525"/>
                    <a:pt x="5071" y="9842"/>
                    <a:pt x="4579" y="9842"/>
                  </a:cubicBezTo>
                  <a:cubicBezTo>
                    <a:pt x="4380" y="9842"/>
                    <a:pt x="4190" y="9790"/>
                    <a:pt x="4025" y="9681"/>
                  </a:cubicBezTo>
                  <a:cubicBezTo>
                    <a:pt x="3452" y="9301"/>
                    <a:pt x="3402" y="8374"/>
                    <a:pt x="3911" y="7608"/>
                  </a:cubicBezTo>
                  <a:cubicBezTo>
                    <a:pt x="4272" y="7062"/>
                    <a:pt x="4821" y="6745"/>
                    <a:pt x="5314" y="6745"/>
                  </a:cubicBezTo>
                  <a:close/>
                  <a:moveTo>
                    <a:pt x="7978" y="6758"/>
                  </a:moveTo>
                  <a:cubicBezTo>
                    <a:pt x="8529" y="6758"/>
                    <a:pt x="9112" y="7209"/>
                    <a:pt x="9393" y="7909"/>
                  </a:cubicBezTo>
                  <a:cubicBezTo>
                    <a:pt x="9737" y="8762"/>
                    <a:pt x="9499" y="9662"/>
                    <a:pt x="8862" y="9917"/>
                  </a:cubicBezTo>
                  <a:cubicBezTo>
                    <a:pt x="8747" y="9963"/>
                    <a:pt x="8626" y="9985"/>
                    <a:pt x="8504" y="9985"/>
                  </a:cubicBezTo>
                  <a:cubicBezTo>
                    <a:pt x="7953" y="9985"/>
                    <a:pt x="7370" y="9533"/>
                    <a:pt x="7089" y="8835"/>
                  </a:cubicBezTo>
                  <a:cubicBezTo>
                    <a:pt x="6745" y="7982"/>
                    <a:pt x="6984" y="7083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9" y="436"/>
                  </a:cubicBezTo>
                  <a:cubicBezTo>
                    <a:pt x="1876" y="1618"/>
                    <a:pt x="1" y="4842"/>
                    <a:pt x="999" y="7638"/>
                  </a:cubicBezTo>
                  <a:cubicBezTo>
                    <a:pt x="1748" y="9734"/>
                    <a:pt x="3901" y="10994"/>
                    <a:pt x="6327" y="10994"/>
                  </a:cubicBezTo>
                  <a:cubicBezTo>
                    <a:pt x="7136" y="10994"/>
                    <a:pt x="7975" y="10854"/>
                    <a:pt x="8803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4" y="1259"/>
                    <a:pt x="10092" y="1"/>
                    <a:pt x="7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9"/>
            <p:cNvSpPr/>
            <p:nvPr/>
          </p:nvSpPr>
          <p:spPr>
            <a:xfrm>
              <a:off x="2559250" y="1188100"/>
              <a:ext cx="63600" cy="52400"/>
            </a:xfrm>
            <a:custGeom>
              <a:avLst/>
              <a:gdLst/>
              <a:ahLst/>
              <a:cxnLst/>
              <a:rect l="l" t="t" r="r" b="b"/>
              <a:pathLst>
                <a:path w="2544" h="2096" extrusionOk="0">
                  <a:moveTo>
                    <a:pt x="1324" y="1"/>
                  </a:moveTo>
                  <a:cubicBezTo>
                    <a:pt x="1251" y="1"/>
                    <a:pt x="1176" y="7"/>
                    <a:pt x="1101" y="19"/>
                  </a:cubicBezTo>
                  <a:cubicBezTo>
                    <a:pt x="451" y="126"/>
                    <a:pt x="0" y="673"/>
                    <a:pt x="93" y="1243"/>
                  </a:cubicBezTo>
                  <a:cubicBezTo>
                    <a:pt x="175" y="1746"/>
                    <a:pt x="657" y="2096"/>
                    <a:pt x="1218" y="2096"/>
                  </a:cubicBezTo>
                  <a:cubicBezTo>
                    <a:pt x="1292" y="2096"/>
                    <a:pt x="1366" y="2090"/>
                    <a:pt x="1442" y="2077"/>
                  </a:cubicBezTo>
                  <a:cubicBezTo>
                    <a:pt x="2093" y="1972"/>
                    <a:pt x="2544" y="1423"/>
                    <a:pt x="2449" y="855"/>
                  </a:cubicBezTo>
                  <a:cubicBezTo>
                    <a:pt x="2367" y="351"/>
                    <a:pt x="1885" y="1"/>
                    <a:pt x="132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9"/>
            <p:cNvSpPr/>
            <p:nvPr/>
          </p:nvSpPr>
          <p:spPr>
            <a:xfrm>
              <a:off x="2559500" y="1190225"/>
              <a:ext cx="63575" cy="52400"/>
            </a:xfrm>
            <a:custGeom>
              <a:avLst/>
              <a:gdLst/>
              <a:ahLst/>
              <a:cxnLst/>
              <a:rect l="l" t="t" r="r" b="b"/>
              <a:pathLst>
                <a:path w="2543" h="2096" extrusionOk="0">
                  <a:moveTo>
                    <a:pt x="1324" y="0"/>
                  </a:moveTo>
                  <a:cubicBezTo>
                    <a:pt x="1251" y="0"/>
                    <a:pt x="1176" y="6"/>
                    <a:pt x="1101" y="18"/>
                  </a:cubicBezTo>
                  <a:cubicBezTo>
                    <a:pt x="451" y="126"/>
                    <a:pt x="0" y="673"/>
                    <a:pt x="93" y="1242"/>
                  </a:cubicBezTo>
                  <a:cubicBezTo>
                    <a:pt x="175" y="1745"/>
                    <a:pt x="656" y="2095"/>
                    <a:pt x="1217" y="2095"/>
                  </a:cubicBezTo>
                  <a:cubicBezTo>
                    <a:pt x="1290" y="2095"/>
                    <a:pt x="1365" y="2089"/>
                    <a:pt x="1440" y="2077"/>
                  </a:cubicBezTo>
                  <a:cubicBezTo>
                    <a:pt x="2092" y="1970"/>
                    <a:pt x="2542" y="1423"/>
                    <a:pt x="2448" y="853"/>
                  </a:cubicBezTo>
                  <a:cubicBezTo>
                    <a:pt x="2366" y="350"/>
                    <a:pt x="1885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9"/>
            <p:cNvSpPr/>
            <p:nvPr/>
          </p:nvSpPr>
          <p:spPr>
            <a:xfrm>
              <a:off x="2566500" y="1195950"/>
              <a:ext cx="48375" cy="39950"/>
            </a:xfrm>
            <a:custGeom>
              <a:avLst/>
              <a:gdLst/>
              <a:ahLst/>
              <a:cxnLst/>
              <a:rect l="l" t="t" r="r" b="b"/>
              <a:pathLst>
                <a:path w="1935" h="1598" extrusionOk="0">
                  <a:moveTo>
                    <a:pt x="1005" y="1"/>
                  </a:moveTo>
                  <a:cubicBezTo>
                    <a:pt x="950" y="1"/>
                    <a:pt x="894" y="5"/>
                    <a:pt x="838" y="14"/>
                  </a:cubicBezTo>
                  <a:cubicBezTo>
                    <a:pt x="343" y="94"/>
                    <a:pt x="1" y="514"/>
                    <a:pt x="71" y="946"/>
                  </a:cubicBezTo>
                  <a:cubicBezTo>
                    <a:pt x="134" y="1330"/>
                    <a:pt x="500" y="1597"/>
                    <a:pt x="926" y="1597"/>
                  </a:cubicBezTo>
                  <a:cubicBezTo>
                    <a:pt x="982" y="1597"/>
                    <a:pt x="1039" y="1593"/>
                    <a:pt x="1096" y="1583"/>
                  </a:cubicBezTo>
                  <a:cubicBezTo>
                    <a:pt x="1591" y="1503"/>
                    <a:pt x="1935" y="1085"/>
                    <a:pt x="1863" y="651"/>
                  </a:cubicBezTo>
                  <a:cubicBezTo>
                    <a:pt x="1800" y="268"/>
                    <a:pt x="1431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9"/>
            <p:cNvSpPr/>
            <p:nvPr/>
          </p:nvSpPr>
          <p:spPr>
            <a:xfrm>
              <a:off x="2570475" y="1199275"/>
              <a:ext cx="39675" cy="23975"/>
            </a:xfrm>
            <a:custGeom>
              <a:avLst/>
              <a:gdLst/>
              <a:ahLst/>
              <a:cxnLst/>
              <a:rect l="l" t="t" r="r" b="b"/>
              <a:pathLst>
                <a:path w="1587" h="959" extrusionOk="0">
                  <a:moveTo>
                    <a:pt x="841" y="0"/>
                  </a:moveTo>
                  <a:cubicBezTo>
                    <a:pt x="795" y="0"/>
                    <a:pt x="748" y="4"/>
                    <a:pt x="701" y="11"/>
                  </a:cubicBezTo>
                  <a:cubicBezTo>
                    <a:pt x="287" y="80"/>
                    <a:pt x="1" y="427"/>
                    <a:pt x="62" y="789"/>
                  </a:cubicBezTo>
                  <a:cubicBezTo>
                    <a:pt x="83" y="915"/>
                    <a:pt x="135" y="959"/>
                    <a:pt x="211" y="959"/>
                  </a:cubicBezTo>
                  <a:cubicBezTo>
                    <a:pt x="352" y="959"/>
                    <a:pt x="578" y="811"/>
                    <a:pt x="845" y="767"/>
                  </a:cubicBezTo>
                  <a:cubicBezTo>
                    <a:pt x="913" y="756"/>
                    <a:pt x="979" y="753"/>
                    <a:pt x="1042" y="753"/>
                  </a:cubicBezTo>
                  <a:cubicBezTo>
                    <a:pt x="1164" y="753"/>
                    <a:pt x="1275" y="766"/>
                    <a:pt x="1363" y="766"/>
                  </a:cubicBezTo>
                  <a:cubicBezTo>
                    <a:pt x="1506" y="766"/>
                    <a:pt x="1587" y="731"/>
                    <a:pt x="1557" y="544"/>
                  </a:cubicBezTo>
                  <a:cubicBezTo>
                    <a:pt x="1503" y="223"/>
                    <a:pt x="1197" y="0"/>
                    <a:pt x="84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9"/>
            <p:cNvSpPr/>
            <p:nvPr/>
          </p:nvSpPr>
          <p:spPr>
            <a:xfrm>
              <a:off x="2192125" y="1357200"/>
              <a:ext cx="71675" cy="59200"/>
            </a:xfrm>
            <a:custGeom>
              <a:avLst/>
              <a:gdLst/>
              <a:ahLst/>
              <a:cxnLst/>
              <a:rect l="l" t="t" r="r" b="b"/>
              <a:pathLst>
                <a:path w="2867" h="2368" extrusionOk="0">
                  <a:moveTo>
                    <a:pt x="1494" y="1"/>
                  </a:moveTo>
                  <a:cubicBezTo>
                    <a:pt x="1411" y="1"/>
                    <a:pt x="1327" y="8"/>
                    <a:pt x="1241" y="22"/>
                  </a:cubicBezTo>
                  <a:cubicBezTo>
                    <a:pt x="509" y="142"/>
                    <a:pt x="0" y="762"/>
                    <a:pt x="106" y="1403"/>
                  </a:cubicBezTo>
                  <a:cubicBezTo>
                    <a:pt x="199" y="1972"/>
                    <a:pt x="741" y="2367"/>
                    <a:pt x="1373" y="2367"/>
                  </a:cubicBezTo>
                  <a:cubicBezTo>
                    <a:pt x="1456" y="2367"/>
                    <a:pt x="1540" y="2361"/>
                    <a:pt x="1625" y="2347"/>
                  </a:cubicBezTo>
                  <a:cubicBezTo>
                    <a:pt x="2358" y="2226"/>
                    <a:pt x="2866" y="1608"/>
                    <a:pt x="2762" y="965"/>
                  </a:cubicBezTo>
                  <a:cubicBezTo>
                    <a:pt x="2668" y="397"/>
                    <a:pt x="2126" y="1"/>
                    <a:pt x="149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9"/>
            <p:cNvSpPr/>
            <p:nvPr/>
          </p:nvSpPr>
          <p:spPr>
            <a:xfrm>
              <a:off x="2192375" y="1359650"/>
              <a:ext cx="71700" cy="59175"/>
            </a:xfrm>
            <a:custGeom>
              <a:avLst/>
              <a:gdLst/>
              <a:ahLst/>
              <a:cxnLst/>
              <a:rect l="l" t="t" r="r" b="b"/>
              <a:pathLst>
                <a:path w="2868" h="2367" extrusionOk="0">
                  <a:moveTo>
                    <a:pt x="1495" y="0"/>
                  </a:moveTo>
                  <a:cubicBezTo>
                    <a:pt x="1412" y="0"/>
                    <a:pt x="1328" y="7"/>
                    <a:pt x="1243" y="21"/>
                  </a:cubicBezTo>
                  <a:cubicBezTo>
                    <a:pt x="509" y="140"/>
                    <a:pt x="0" y="760"/>
                    <a:pt x="106" y="1403"/>
                  </a:cubicBezTo>
                  <a:cubicBezTo>
                    <a:pt x="200" y="1971"/>
                    <a:pt x="742" y="2367"/>
                    <a:pt x="1373" y="2367"/>
                  </a:cubicBezTo>
                  <a:cubicBezTo>
                    <a:pt x="1456" y="2367"/>
                    <a:pt x="1540" y="2360"/>
                    <a:pt x="1625" y="2346"/>
                  </a:cubicBezTo>
                  <a:cubicBezTo>
                    <a:pt x="2360" y="2224"/>
                    <a:pt x="2868" y="1606"/>
                    <a:pt x="2762" y="965"/>
                  </a:cubicBezTo>
                  <a:cubicBezTo>
                    <a:pt x="2668" y="396"/>
                    <a:pt x="2126" y="0"/>
                    <a:pt x="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9"/>
            <p:cNvSpPr/>
            <p:nvPr/>
          </p:nvSpPr>
          <p:spPr>
            <a:xfrm>
              <a:off x="2200200" y="1366175"/>
              <a:ext cx="54650" cy="45050"/>
            </a:xfrm>
            <a:custGeom>
              <a:avLst/>
              <a:gdLst/>
              <a:ahLst/>
              <a:cxnLst/>
              <a:rect l="l" t="t" r="r" b="b"/>
              <a:pathLst>
                <a:path w="2186" h="1802" extrusionOk="0">
                  <a:moveTo>
                    <a:pt x="1139" y="0"/>
                  </a:moveTo>
                  <a:cubicBezTo>
                    <a:pt x="1076" y="0"/>
                    <a:pt x="1012" y="6"/>
                    <a:pt x="947" y="16"/>
                  </a:cubicBezTo>
                  <a:cubicBezTo>
                    <a:pt x="389" y="107"/>
                    <a:pt x="1" y="578"/>
                    <a:pt x="81" y="1069"/>
                  </a:cubicBezTo>
                  <a:cubicBezTo>
                    <a:pt x="153" y="1500"/>
                    <a:pt x="566" y="1802"/>
                    <a:pt x="1047" y="1802"/>
                  </a:cubicBezTo>
                  <a:cubicBezTo>
                    <a:pt x="1110" y="1802"/>
                    <a:pt x="1174" y="1797"/>
                    <a:pt x="1239" y="1786"/>
                  </a:cubicBezTo>
                  <a:cubicBezTo>
                    <a:pt x="1799" y="1693"/>
                    <a:pt x="2185" y="1222"/>
                    <a:pt x="2105" y="734"/>
                  </a:cubicBezTo>
                  <a:cubicBezTo>
                    <a:pt x="2034" y="302"/>
                    <a:pt x="1620" y="0"/>
                    <a:pt x="1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9"/>
            <p:cNvSpPr/>
            <p:nvPr/>
          </p:nvSpPr>
          <p:spPr>
            <a:xfrm>
              <a:off x="2204800" y="1369900"/>
              <a:ext cx="44725" cy="27100"/>
            </a:xfrm>
            <a:custGeom>
              <a:avLst/>
              <a:gdLst/>
              <a:ahLst/>
              <a:cxnLst/>
              <a:rect l="l" t="t" r="r" b="b"/>
              <a:pathLst>
                <a:path w="1789" h="1084" extrusionOk="0">
                  <a:moveTo>
                    <a:pt x="948" y="0"/>
                  </a:moveTo>
                  <a:cubicBezTo>
                    <a:pt x="896" y="0"/>
                    <a:pt x="843" y="4"/>
                    <a:pt x="789" y="13"/>
                  </a:cubicBezTo>
                  <a:cubicBezTo>
                    <a:pt x="324" y="91"/>
                    <a:pt x="0" y="483"/>
                    <a:pt x="67" y="891"/>
                  </a:cubicBezTo>
                  <a:cubicBezTo>
                    <a:pt x="92" y="1034"/>
                    <a:pt x="150" y="1083"/>
                    <a:pt x="236" y="1083"/>
                  </a:cubicBezTo>
                  <a:cubicBezTo>
                    <a:pt x="396" y="1083"/>
                    <a:pt x="649" y="916"/>
                    <a:pt x="951" y="867"/>
                  </a:cubicBezTo>
                  <a:cubicBezTo>
                    <a:pt x="1029" y="854"/>
                    <a:pt x="1105" y="850"/>
                    <a:pt x="1178" y="850"/>
                  </a:cubicBezTo>
                  <a:cubicBezTo>
                    <a:pt x="1313" y="850"/>
                    <a:pt x="1436" y="864"/>
                    <a:pt x="1534" y="864"/>
                  </a:cubicBezTo>
                  <a:cubicBezTo>
                    <a:pt x="1696" y="864"/>
                    <a:pt x="1789" y="824"/>
                    <a:pt x="1754" y="613"/>
                  </a:cubicBezTo>
                  <a:cubicBezTo>
                    <a:pt x="1693" y="252"/>
                    <a:pt x="1349" y="0"/>
                    <a:pt x="94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9"/>
            <p:cNvSpPr/>
            <p:nvPr/>
          </p:nvSpPr>
          <p:spPr>
            <a:xfrm>
              <a:off x="2343500" y="1549175"/>
              <a:ext cx="59625" cy="38050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8"/>
                  </a:lnTo>
                  <a:lnTo>
                    <a:pt x="300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9"/>
            <p:cNvSpPr/>
            <p:nvPr/>
          </p:nvSpPr>
          <p:spPr>
            <a:xfrm>
              <a:off x="2358075" y="1569925"/>
              <a:ext cx="56575" cy="41650"/>
            </a:xfrm>
            <a:custGeom>
              <a:avLst/>
              <a:gdLst/>
              <a:ahLst/>
              <a:cxnLst/>
              <a:rect l="l" t="t" r="r" b="b"/>
              <a:pathLst>
                <a:path w="2263" h="1666" extrusionOk="0">
                  <a:moveTo>
                    <a:pt x="2130" y="0"/>
                  </a:moveTo>
                  <a:lnTo>
                    <a:pt x="0" y="1151"/>
                  </a:lnTo>
                  <a:lnTo>
                    <a:pt x="300" y="1665"/>
                  </a:lnTo>
                  <a:lnTo>
                    <a:pt x="2262" y="20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9"/>
            <p:cNvSpPr/>
            <p:nvPr/>
          </p:nvSpPr>
          <p:spPr>
            <a:xfrm>
              <a:off x="2374900" y="1592325"/>
              <a:ext cx="55275" cy="43825"/>
            </a:xfrm>
            <a:custGeom>
              <a:avLst/>
              <a:gdLst/>
              <a:ahLst/>
              <a:cxnLst/>
              <a:rect l="l" t="t" r="r" b="b"/>
              <a:pathLst>
                <a:path w="2211" h="1753" extrusionOk="0">
                  <a:moveTo>
                    <a:pt x="2079" y="0"/>
                  </a:moveTo>
                  <a:lnTo>
                    <a:pt x="0" y="1237"/>
                  </a:lnTo>
                  <a:lnTo>
                    <a:pt x="299" y="1753"/>
                  </a:lnTo>
                  <a:lnTo>
                    <a:pt x="2210" y="20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9"/>
            <p:cNvSpPr/>
            <p:nvPr/>
          </p:nvSpPr>
          <p:spPr>
            <a:xfrm>
              <a:off x="2342925" y="1555475"/>
              <a:ext cx="59625" cy="38050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6"/>
                  </a:lnTo>
                  <a:lnTo>
                    <a:pt x="299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9"/>
            <p:cNvSpPr/>
            <p:nvPr/>
          </p:nvSpPr>
          <p:spPr>
            <a:xfrm>
              <a:off x="2357500" y="1576225"/>
              <a:ext cx="56600" cy="41650"/>
            </a:xfrm>
            <a:custGeom>
              <a:avLst/>
              <a:gdLst/>
              <a:ahLst/>
              <a:cxnLst/>
              <a:rect l="l" t="t" r="r" b="b"/>
              <a:pathLst>
                <a:path w="2264" h="1666" extrusionOk="0">
                  <a:moveTo>
                    <a:pt x="2132" y="0"/>
                  </a:moveTo>
                  <a:lnTo>
                    <a:pt x="0" y="1150"/>
                  </a:lnTo>
                  <a:lnTo>
                    <a:pt x="300" y="1665"/>
                  </a:lnTo>
                  <a:lnTo>
                    <a:pt x="2264" y="206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9"/>
            <p:cNvSpPr/>
            <p:nvPr/>
          </p:nvSpPr>
          <p:spPr>
            <a:xfrm>
              <a:off x="2374325" y="1598575"/>
              <a:ext cx="55275" cy="43875"/>
            </a:xfrm>
            <a:custGeom>
              <a:avLst/>
              <a:gdLst/>
              <a:ahLst/>
              <a:cxnLst/>
              <a:rect l="l" t="t" r="r" b="b"/>
              <a:pathLst>
                <a:path w="2211" h="1755" extrusionOk="0">
                  <a:moveTo>
                    <a:pt x="2077" y="1"/>
                  </a:moveTo>
                  <a:lnTo>
                    <a:pt x="0" y="1239"/>
                  </a:lnTo>
                  <a:lnTo>
                    <a:pt x="301" y="1755"/>
                  </a:lnTo>
                  <a:lnTo>
                    <a:pt x="2211" y="20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2382400" y="1551425"/>
              <a:ext cx="446500" cy="230375"/>
            </a:xfrm>
            <a:custGeom>
              <a:avLst/>
              <a:gdLst/>
              <a:ahLst/>
              <a:cxnLst/>
              <a:rect l="l" t="t" r="r" b="b"/>
              <a:pathLst>
                <a:path w="17860" h="9215" extrusionOk="0">
                  <a:moveTo>
                    <a:pt x="17178" y="0"/>
                  </a:moveTo>
                  <a:lnTo>
                    <a:pt x="1" y="7856"/>
                  </a:lnTo>
                  <a:lnTo>
                    <a:pt x="1326" y="9215"/>
                  </a:lnTo>
                  <a:lnTo>
                    <a:pt x="17859" y="1649"/>
                  </a:lnTo>
                  <a:lnTo>
                    <a:pt x="1717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2047525" y="1316750"/>
              <a:ext cx="369625" cy="227225"/>
            </a:xfrm>
            <a:custGeom>
              <a:avLst/>
              <a:gdLst/>
              <a:ahLst/>
              <a:cxnLst/>
              <a:rect l="l" t="t" r="r" b="b"/>
              <a:pathLst>
                <a:path w="14785" h="9089" extrusionOk="0">
                  <a:moveTo>
                    <a:pt x="8115" y="4388"/>
                  </a:moveTo>
                  <a:cubicBezTo>
                    <a:pt x="8728" y="4388"/>
                    <a:pt x="9375" y="4889"/>
                    <a:pt x="9687" y="5665"/>
                  </a:cubicBezTo>
                  <a:cubicBezTo>
                    <a:pt x="10067" y="6612"/>
                    <a:pt x="9803" y="7609"/>
                    <a:pt x="9097" y="7893"/>
                  </a:cubicBezTo>
                  <a:cubicBezTo>
                    <a:pt x="8969" y="7944"/>
                    <a:pt x="8835" y="7969"/>
                    <a:pt x="8700" y="7969"/>
                  </a:cubicBezTo>
                  <a:cubicBezTo>
                    <a:pt x="8087" y="7969"/>
                    <a:pt x="7440" y="7467"/>
                    <a:pt x="7129" y="6692"/>
                  </a:cubicBezTo>
                  <a:cubicBezTo>
                    <a:pt x="6746" y="5745"/>
                    <a:pt x="7011" y="4746"/>
                    <a:pt x="7717" y="4464"/>
                  </a:cubicBezTo>
                  <a:cubicBezTo>
                    <a:pt x="7845" y="4413"/>
                    <a:pt x="7980" y="4388"/>
                    <a:pt x="8115" y="4388"/>
                  </a:cubicBezTo>
                  <a:close/>
                  <a:moveTo>
                    <a:pt x="13410" y="1"/>
                  </a:moveTo>
                  <a:cubicBezTo>
                    <a:pt x="12896" y="802"/>
                    <a:pt x="12242" y="1540"/>
                    <a:pt x="11462" y="2175"/>
                  </a:cubicBezTo>
                  <a:cubicBezTo>
                    <a:pt x="12329" y="2324"/>
                    <a:pt x="12972" y="2920"/>
                    <a:pt x="12941" y="3604"/>
                  </a:cubicBezTo>
                  <a:cubicBezTo>
                    <a:pt x="12908" y="4335"/>
                    <a:pt x="12115" y="4898"/>
                    <a:pt x="11147" y="4898"/>
                  </a:cubicBezTo>
                  <a:cubicBezTo>
                    <a:pt x="11109" y="4898"/>
                    <a:pt x="11070" y="4897"/>
                    <a:pt x="11031" y="4895"/>
                  </a:cubicBezTo>
                  <a:cubicBezTo>
                    <a:pt x="10057" y="4851"/>
                    <a:pt x="9287" y="4251"/>
                    <a:pt x="9250" y="3535"/>
                  </a:cubicBezTo>
                  <a:cubicBezTo>
                    <a:pt x="7975" y="4106"/>
                    <a:pt x="6649" y="4381"/>
                    <a:pt x="5368" y="4393"/>
                  </a:cubicBezTo>
                  <a:cubicBezTo>
                    <a:pt x="5511" y="4417"/>
                    <a:pt x="5648" y="4470"/>
                    <a:pt x="5771" y="4552"/>
                  </a:cubicBezTo>
                  <a:cubicBezTo>
                    <a:pt x="6407" y="4972"/>
                    <a:pt x="6464" y="6003"/>
                    <a:pt x="5899" y="6853"/>
                  </a:cubicBezTo>
                  <a:cubicBezTo>
                    <a:pt x="5497" y="7458"/>
                    <a:pt x="4888" y="7809"/>
                    <a:pt x="4342" y="7809"/>
                  </a:cubicBezTo>
                  <a:cubicBezTo>
                    <a:pt x="4122" y="7809"/>
                    <a:pt x="3911" y="7752"/>
                    <a:pt x="3729" y="7631"/>
                  </a:cubicBezTo>
                  <a:cubicBezTo>
                    <a:pt x="3093" y="7211"/>
                    <a:pt x="3037" y="6181"/>
                    <a:pt x="3601" y="5330"/>
                  </a:cubicBezTo>
                  <a:cubicBezTo>
                    <a:pt x="3958" y="4793"/>
                    <a:pt x="4476" y="4457"/>
                    <a:pt x="4970" y="4387"/>
                  </a:cubicBezTo>
                  <a:cubicBezTo>
                    <a:pt x="4326" y="4365"/>
                    <a:pt x="3694" y="4278"/>
                    <a:pt x="3089" y="4124"/>
                  </a:cubicBezTo>
                  <a:lnTo>
                    <a:pt x="3043" y="4124"/>
                  </a:lnTo>
                  <a:cubicBezTo>
                    <a:pt x="2536" y="4101"/>
                    <a:pt x="2084" y="3927"/>
                    <a:pt x="1762" y="3664"/>
                  </a:cubicBezTo>
                  <a:cubicBezTo>
                    <a:pt x="1185" y="3408"/>
                    <a:pt x="645" y="3090"/>
                    <a:pt x="154" y="2711"/>
                  </a:cubicBezTo>
                  <a:lnTo>
                    <a:pt x="154" y="2711"/>
                  </a:lnTo>
                  <a:cubicBezTo>
                    <a:pt x="1" y="3592"/>
                    <a:pt x="60" y="4496"/>
                    <a:pt x="369" y="5365"/>
                  </a:cubicBezTo>
                  <a:cubicBezTo>
                    <a:pt x="1200" y="7691"/>
                    <a:pt x="3586" y="9088"/>
                    <a:pt x="6279" y="9088"/>
                  </a:cubicBezTo>
                  <a:cubicBezTo>
                    <a:pt x="7177" y="9088"/>
                    <a:pt x="8109" y="8933"/>
                    <a:pt x="9028" y="8604"/>
                  </a:cubicBezTo>
                  <a:cubicBezTo>
                    <a:pt x="12703" y="7293"/>
                    <a:pt x="14784" y="3714"/>
                    <a:pt x="13676" y="613"/>
                  </a:cubicBezTo>
                  <a:cubicBezTo>
                    <a:pt x="13602" y="402"/>
                    <a:pt x="13512" y="198"/>
                    <a:pt x="1341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2275300" y="1241950"/>
              <a:ext cx="138725" cy="276575"/>
            </a:xfrm>
            <a:custGeom>
              <a:avLst/>
              <a:gdLst/>
              <a:ahLst/>
              <a:cxnLst/>
              <a:rect l="l" t="t" r="r" b="b"/>
              <a:pathLst>
                <a:path w="5549" h="11063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390" y="1294"/>
                    <a:pt x="648" y="1223"/>
                    <a:pt x="894" y="1223"/>
                  </a:cubicBezTo>
                  <a:cubicBezTo>
                    <a:pt x="1114" y="1223"/>
                    <a:pt x="1323" y="1280"/>
                    <a:pt x="1505" y="1401"/>
                  </a:cubicBezTo>
                  <a:cubicBezTo>
                    <a:pt x="2140" y="1822"/>
                    <a:pt x="2195" y="2852"/>
                    <a:pt x="1632" y="3701"/>
                  </a:cubicBezTo>
                  <a:cubicBezTo>
                    <a:pt x="1322" y="4167"/>
                    <a:pt x="891" y="4481"/>
                    <a:pt x="461" y="4602"/>
                  </a:cubicBezTo>
                  <a:lnTo>
                    <a:pt x="561" y="5602"/>
                  </a:lnTo>
                  <a:cubicBezTo>
                    <a:pt x="891" y="5310"/>
                    <a:pt x="1384" y="5129"/>
                    <a:pt x="1933" y="5129"/>
                  </a:cubicBezTo>
                  <a:cubicBezTo>
                    <a:pt x="1971" y="5129"/>
                    <a:pt x="2009" y="5130"/>
                    <a:pt x="2047" y="5131"/>
                  </a:cubicBezTo>
                  <a:cubicBezTo>
                    <a:pt x="3067" y="5179"/>
                    <a:pt x="3865" y="5833"/>
                    <a:pt x="3830" y="6593"/>
                  </a:cubicBezTo>
                  <a:cubicBezTo>
                    <a:pt x="3797" y="7326"/>
                    <a:pt x="3002" y="7888"/>
                    <a:pt x="2033" y="7888"/>
                  </a:cubicBezTo>
                  <a:cubicBezTo>
                    <a:pt x="1996" y="7888"/>
                    <a:pt x="1958" y="7887"/>
                    <a:pt x="1920" y="7886"/>
                  </a:cubicBezTo>
                  <a:cubicBezTo>
                    <a:pt x="1469" y="7864"/>
                    <a:pt x="1062" y="7727"/>
                    <a:pt x="752" y="7512"/>
                  </a:cubicBezTo>
                  <a:lnTo>
                    <a:pt x="752" y="7512"/>
                  </a:lnTo>
                  <a:lnTo>
                    <a:pt x="1107" y="11062"/>
                  </a:lnTo>
                  <a:cubicBezTo>
                    <a:pt x="4024" y="9473"/>
                    <a:pt x="5549" y="6353"/>
                    <a:pt x="4568" y="3604"/>
                  </a:cubicBezTo>
                  <a:cubicBezTo>
                    <a:pt x="3880" y="1674"/>
                    <a:pt x="2116" y="384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2029175" y="1249975"/>
              <a:ext cx="148825" cy="292100"/>
            </a:xfrm>
            <a:custGeom>
              <a:avLst/>
              <a:gdLst/>
              <a:ahLst/>
              <a:cxnLst/>
              <a:rect l="l" t="t" r="r" b="b"/>
              <a:pathLst>
                <a:path w="5953" h="11684" extrusionOk="0">
                  <a:moveTo>
                    <a:pt x="3791" y="4038"/>
                  </a:moveTo>
                  <a:cubicBezTo>
                    <a:pt x="3829" y="4038"/>
                    <a:pt x="3866" y="4039"/>
                    <a:pt x="3904" y="4040"/>
                  </a:cubicBezTo>
                  <a:cubicBezTo>
                    <a:pt x="4924" y="4087"/>
                    <a:pt x="5722" y="4743"/>
                    <a:pt x="5687" y="5503"/>
                  </a:cubicBezTo>
                  <a:cubicBezTo>
                    <a:pt x="5652" y="6234"/>
                    <a:pt x="4860" y="6797"/>
                    <a:pt x="3893" y="6797"/>
                  </a:cubicBezTo>
                  <a:cubicBezTo>
                    <a:pt x="3855" y="6797"/>
                    <a:pt x="3816" y="6796"/>
                    <a:pt x="3777" y="6795"/>
                  </a:cubicBezTo>
                  <a:cubicBezTo>
                    <a:pt x="2759" y="6749"/>
                    <a:pt x="1960" y="6093"/>
                    <a:pt x="1995" y="5333"/>
                  </a:cubicBezTo>
                  <a:cubicBezTo>
                    <a:pt x="2028" y="4601"/>
                    <a:pt x="2821" y="4038"/>
                    <a:pt x="3791" y="4038"/>
                  </a:cubicBezTo>
                  <a:close/>
                  <a:moveTo>
                    <a:pt x="5884" y="0"/>
                  </a:moveTo>
                  <a:cubicBezTo>
                    <a:pt x="5841" y="15"/>
                    <a:pt x="5798" y="28"/>
                    <a:pt x="5757" y="43"/>
                  </a:cubicBezTo>
                  <a:cubicBezTo>
                    <a:pt x="2082" y="1355"/>
                    <a:pt x="1" y="4934"/>
                    <a:pt x="1109" y="8036"/>
                  </a:cubicBezTo>
                  <a:cubicBezTo>
                    <a:pt x="1827" y="10048"/>
                    <a:pt x="3713" y="11365"/>
                    <a:pt x="5953" y="11683"/>
                  </a:cubicBezTo>
                  <a:lnTo>
                    <a:pt x="5940" y="10209"/>
                  </a:lnTo>
                  <a:cubicBezTo>
                    <a:pt x="5660" y="10385"/>
                    <a:pt x="5360" y="10481"/>
                    <a:pt x="5076" y="10481"/>
                  </a:cubicBezTo>
                  <a:cubicBezTo>
                    <a:pt x="4856" y="10481"/>
                    <a:pt x="4646" y="10423"/>
                    <a:pt x="4464" y="10302"/>
                  </a:cubicBezTo>
                  <a:cubicBezTo>
                    <a:pt x="3828" y="9882"/>
                    <a:pt x="3773" y="8852"/>
                    <a:pt x="4337" y="8001"/>
                  </a:cubicBezTo>
                  <a:cubicBezTo>
                    <a:pt x="4738" y="7396"/>
                    <a:pt x="5344" y="7047"/>
                    <a:pt x="5891" y="7047"/>
                  </a:cubicBezTo>
                  <a:cubicBezTo>
                    <a:pt x="5902" y="7047"/>
                    <a:pt x="5913" y="7048"/>
                    <a:pt x="5924" y="7048"/>
                  </a:cubicBezTo>
                  <a:lnTo>
                    <a:pt x="5906" y="3828"/>
                  </a:lnTo>
                  <a:cubicBezTo>
                    <a:pt x="5608" y="3596"/>
                    <a:pt x="5349" y="3251"/>
                    <a:pt x="5194" y="2829"/>
                  </a:cubicBezTo>
                  <a:cubicBezTo>
                    <a:pt x="4838" y="1873"/>
                    <a:pt x="5128" y="882"/>
                    <a:pt x="5841" y="617"/>
                  </a:cubicBezTo>
                  <a:cubicBezTo>
                    <a:pt x="5857" y="613"/>
                    <a:pt x="5871" y="609"/>
                    <a:pt x="5888" y="603"/>
                  </a:cubicBezTo>
                  <a:lnTo>
                    <a:pt x="588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9"/>
            <p:cNvSpPr/>
            <p:nvPr/>
          </p:nvSpPr>
          <p:spPr>
            <a:xfrm>
              <a:off x="2275300" y="1241950"/>
              <a:ext cx="13475" cy="35725"/>
            </a:xfrm>
            <a:custGeom>
              <a:avLst/>
              <a:gdLst/>
              <a:ahLst/>
              <a:cxnLst/>
              <a:rect l="l" t="t" r="r" b="b"/>
              <a:pathLst>
                <a:path w="539" h="1429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272" y="1358"/>
                    <a:pt x="405" y="1305"/>
                    <a:pt x="538" y="1272"/>
                  </a:cubicBezTo>
                  <a:lnTo>
                    <a:pt x="329" y="71"/>
                  </a:lnTo>
                  <a:cubicBezTo>
                    <a:pt x="219" y="47"/>
                    <a:pt x="110" y="22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9"/>
            <p:cNvSpPr/>
            <p:nvPr/>
          </p:nvSpPr>
          <p:spPr>
            <a:xfrm>
              <a:off x="2286825" y="1349425"/>
              <a:ext cx="19200" cy="32600"/>
            </a:xfrm>
            <a:custGeom>
              <a:avLst/>
              <a:gdLst/>
              <a:ahLst/>
              <a:cxnLst/>
              <a:rect l="l" t="t" r="r" b="b"/>
              <a:pathLst>
                <a:path w="768" h="1304" extrusionOk="0">
                  <a:moveTo>
                    <a:pt x="604" y="1"/>
                  </a:moveTo>
                  <a:cubicBezTo>
                    <a:pt x="411" y="142"/>
                    <a:pt x="206" y="245"/>
                    <a:pt x="0" y="303"/>
                  </a:cubicBezTo>
                  <a:lnTo>
                    <a:pt x="100" y="1303"/>
                  </a:lnTo>
                  <a:cubicBezTo>
                    <a:pt x="279" y="1146"/>
                    <a:pt x="508" y="1020"/>
                    <a:pt x="767" y="938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9"/>
            <p:cNvSpPr/>
            <p:nvPr/>
          </p:nvSpPr>
          <p:spPr>
            <a:xfrm>
              <a:off x="2294075" y="1429775"/>
              <a:ext cx="34425" cy="88775"/>
            </a:xfrm>
            <a:custGeom>
              <a:avLst/>
              <a:gdLst/>
              <a:ahLst/>
              <a:cxnLst/>
              <a:rect l="l" t="t" r="r" b="b"/>
              <a:pathLst>
                <a:path w="1377" h="3551" extrusionOk="0">
                  <a:moveTo>
                    <a:pt x="1" y="0"/>
                  </a:moveTo>
                  <a:lnTo>
                    <a:pt x="356" y="3551"/>
                  </a:lnTo>
                  <a:cubicBezTo>
                    <a:pt x="718" y="3353"/>
                    <a:pt x="1060" y="3131"/>
                    <a:pt x="1376" y="2892"/>
                  </a:cubicBezTo>
                  <a:lnTo>
                    <a:pt x="934" y="351"/>
                  </a:lnTo>
                  <a:cubicBezTo>
                    <a:pt x="578" y="301"/>
                    <a:pt x="256" y="175"/>
                    <a:pt x="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9"/>
            <p:cNvSpPr/>
            <p:nvPr/>
          </p:nvSpPr>
          <p:spPr>
            <a:xfrm>
              <a:off x="2425775" y="1170550"/>
              <a:ext cx="332500" cy="187150"/>
            </a:xfrm>
            <a:custGeom>
              <a:avLst/>
              <a:gdLst/>
              <a:ahLst/>
              <a:cxnLst/>
              <a:rect l="l" t="t" r="r" b="b"/>
              <a:pathLst>
                <a:path w="13300" h="7486" extrusionOk="0">
                  <a:moveTo>
                    <a:pt x="7356" y="3248"/>
                  </a:moveTo>
                  <a:cubicBezTo>
                    <a:pt x="7909" y="3248"/>
                    <a:pt x="8494" y="3700"/>
                    <a:pt x="8773" y="4399"/>
                  </a:cubicBezTo>
                  <a:cubicBezTo>
                    <a:pt x="9117" y="5252"/>
                    <a:pt x="8879" y="6149"/>
                    <a:pt x="8242" y="6406"/>
                  </a:cubicBezTo>
                  <a:cubicBezTo>
                    <a:pt x="8127" y="6452"/>
                    <a:pt x="8006" y="6474"/>
                    <a:pt x="7884" y="6474"/>
                  </a:cubicBezTo>
                  <a:cubicBezTo>
                    <a:pt x="7333" y="6474"/>
                    <a:pt x="6750" y="6022"/>
                    <a:pt x="6469" y="5323"/>
                  </a:cubicBezTo>
                  <a:cubicBezTo>
                    <a:pt x="6125" y="4470"/>
                    <a:pt x="6364" y="3571"/>
                    <a:pt x="7001" y="3315"/>
                  </a:cubicBezTo>
                  <a:cubicBezTo>
                    <a:pt x="7115" y="3269"/>
                    <a:pt x="7235" y="3248"/>
                    <a:pt x="7356" y="3248"/>
                  </a:cubicBezTo>
                  <a:close/>
                  <a:moveTo>
                    <a:pt x="12422" y="1"/>
                  </a:moveTo>
                  <a:cubicBezTo>
                    <a:pt x="12023" y="528"/>
                    <a:pt x="11540" y="1020"/>
                    <a:pt x="10985" y="1460"/>
                  </a:cubicBezTo>
                  <a:cubicBezTo>
                    <a:pt x="11439" y="1702"/>
                    <a:pt x="11727" y="2101"/>
                    <a:pt x="11706" y="2540"/>
                  </a:cubicBezTo>
                  <a:cubicBezTo>
                    <a:pt x="11678" y="3200"/>
                    <a:pt x="10961" y="3708"/>
                    <a:pt x="10090" y="3708"/>
                  </a:cubicBezTo>
                  <a:cubicBezTo>
                    <a:pt x="10056" y="3708"/>
                    <a:pt x="10022" y="3707"/>
                    <a:pt x="9987" y="3706"/>
                  </a:cubicBezTo>
                  <a:cubicBezTo>
                    <a:pt x="9291" y="3673"/>
                    <a:pt x="8712" y="3328"/>
                    <a:pt x="8484" y="2864"/>
                  </a:cubicBezTo>
                  <a:cubicBezTo>
                    <a:pt x="7471" y="3240"/>
                    <a:pt x="6446" y="3420"/>
                    <a:pt x="5471" y="3420"/>
                  </a:cubicBezTo>
                  <a:cubicBezTo>
                    <a:pt x="5406" y="3420"/>
                    <a:pt x="5341" y="3420"/>
                    <a:pt x="5276" y="3418"/>
                  </a:cubicBezTo>
                  <a:lnTo>
                    <a:pt x="5276" y="3418"/>
                  </a:lnTo>
                  <a:cubicBezTo>
                    <a:pt x="5819" y="3807"/>
                    <a:pt x="5863" y="4716"/>
                    <a:pt x="5363" y="5469"/>
                  </a:cubicBezTo>
                  <a:cubicBezTo>
                    <a:pt x="5001" y="6015"/>
                    <a:pt x="4453" y="6332"/>
                    <a:pt x="3960" y="6332"/>
                  </a:cubicBezTo>
                  <a:cubicBezTo>
                    <a:pt x="3761" y="6332"/>
                    <a:pt x="3571" y="6280"/>
                    <a:pt x="3406" y="6171"/>
                  </a:cubicBezTo>
                  <a:cubicBezTo>
                    <a:pt x="2834" y="5791"/>
                    <a:pt x="2784" y="4864"/>
                    <a:pt x="3293" y="4098"/>
                  </a:cubicBezTo>
                  <a:cubicBezTo>
                    <a:pt x="3545" y="3716"/>
                    <a:pt x="3889" y="3445"/>
                    <a:pt x="4241" y="3319"/>
                  </a:cubicBezTo>
                  <a:cubicBezTo>
                    <a:pt x="3826" y="3249"/>
                    <a:pt x="3426" y="3146"/>
                    <a:pt x="3049" y="3006"/>
                  </a:cubicBezTo>
                  <a:cubicBezTo>
                    <a:pt x="2986" y="3010"/>
                    <a:pt x="2923" y="3013"/>
                    <a:pt x="2859" y="3013"/>
                  </a:cubicBezTo>
                  <a:cubicBezTo>
                    <a:pt x="2836" y="3013"/>
                    <a:pt x="2813" y="3012"/>
                    <a:pt x="2789" y="3011"/>
                  </a:cubicBezTo>
                  <a:cubicBezTo>
                    <a:pt x="1951" y="2974"/>
                    <a:pt x="1279" y="2477"/>
                    <a:pt x="1193" y="1869"/>
                  </a:cubicBezTo>
                  <a:cubicBezTo>
                    <a:pt x="890" y="1578"/>
                    <a:pt x="628" y="1245"/>
                    <a:pt x="415" y="878"/>
                  </a:cubicBezTo>
                  <a:cubicBezTo>
                    <a:pt x="38" y="1932"/>
                    <a:pt x="1" y="3063"/>
                    <a:pt x="379" y="4129"/>
                  </a:cubicBezTo>
                  <a:cubicBezTo>
                    <a:pt x="1128" y="6226"/>
                    <a:pt x="3280" y="7485"/>
                    <a:pt x="5706" y="7485"/>
                  </a:cubicBezTo>
                  <a:cubicBezTo>
                    <a:pt x="6516" y="7485"/>
                    <a:pt x="7355" y="7345"/>
                    <a:pt x="8183" y="7050"/>
                  </a:cubicBezTo>
                  <a:cubicBezTo>
                    <a:pt x="11434" y="5889"/>
                    <a:pt x="13300" y="2761"/>
                    <a:pt x="1242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9"/>
            <p:cNvSpPr/>
            <p:nvPr/>
          </p:nvSpPr>
          <p:spPr>
            <a:xfrm>
              <a:off x="2410275" y="1092425"/>
              <a:ext cx="133625" cy="260150"/>
            </a:xfrm>
            <a:custGeom>
              <a:avLst/>
              <a:gdLst/>
              <a:ahLst/>
              <a:cxnLst/>
              <a:rect l="l" t="t" r="r" b="b"/>
              <a:pathLst>
                <a:path w="5345" h="10406" extrusionOk="0">
                  <a:moveTo>
                    <a:pt x="5345" y="1"/>
                  </a:moveTo>
                  <a:lnTo>
                    <a:pt x="5345" y="1"/>
                  </a:lnTo>
                  <a:cubicBezTo>
                    <a:pt x="5292" y="18"/>
                    <a:pt x="5240" y="34"/>
                    <a:pt x="5189" y="52"/>
                  </a:cubicBezTo>
                  <a:cubicBezTo>
                    <a:pt x="1876" y="1235"/>
                    <a:pt x="1" y="4460"/>
                    <a:pt x="1000" y="7254"/>
                  </a:cubicBezTo>
                  <a:cubicBezTo>
                    <a:pt x="1571" y="8858"/>
                    <a:pt x="2967" y="9970"/>
                    <a:pt x="4679" y="10405"/>
                  </a:cubicBezTo>
                  <a:lnTo>
                    <a:pt x="4739" y="9446"/>
                  </a:lnTo>
                  <a:lnTo>
                    <a:pt x="4739" y="9446"/>
                  </a:lnTo>
                  <a:cubicBezTo>
                    <a:pt x="4684" y="9453"/>
                    <a:pt x="4629" y="9457"/>
                    <a:pt x="4575" y="9457"/>
                  </a:cubicBezTo>
                  <a:cubicBezTo>
                    <a:pt x="4377" y="9457"/>
                    <a:pt x="4188" y="9407"/>
                    <a:pt x="4024" y="9299"/>
                  </a:cubicBezTo>
                  <a:cubicBezTo>
                    <a:pt x="3451" y="8919"/>
                    <a:pt x="3401" y="7990"/>
                    <a:pt x="3909" y="7224"/>
                  </a:cubicBezTo>
                  <a:cubicBezTo>
                    <a:pt x="4180" y="6816"/>
                    <a:pt x="4555" y="6537"/>
                    <a:pt x="4933" y="6423"/>
                  </a:cubicBezTo>
                  <a:lnTo>
                    <a:pt x="4997" y="5406"/>
                  </a:lnTo>
                  <a:lnTo>
                    <a:pt x="4997" y="5406"/>
                  </a:lnTo>
                  <a:cubicBezTo>
                    <a:pt x="4750" y="5843"/>
                    <a:pt x="4175" y="6139"/>
                    <a:pt x="3507" y="6139"/>
                  </a:cubicBezTo>
                  <a:cubicBezTo>
                    <a:pt x="3474" y="6139"/>
                    <a:pt x="3440" y="6138"/>
                    <a:pt x="3407" y="6136"/>
                  </a:cubicBezTo>
                  <a:cubicBezTo>
                    <a:pt x="2486" y="6093"/>
                    <a:pt x="1767" y="5505"/>
                    <a:pt x="1799" y="4819"/>
                  </a:cubicBezTo>
                  <a:cubicBezTo>
                    <a:pt x="1829" y="4159"/>
                    <a:pt x="2544" y="3652"/>
                    <a:pt x="3419" y="3652"/>
                  </a:cubicBezTo>
                  <a:cubicBezTo>
                    <a:pt x="3452" y="3652"/>
                    <a:pt x="3487" y="3653"/>
                    <a:pt x="3521" y="3654"/>
                  </a:cubicBezTo>
                  <a:cubicBezTo>
                    <a:pt x="4247" y="3688"/>
                    <a:pt x="4848" y="4064"/>
                    <a:pt x="5053" y="4560"/>
                  </a:cubicBezTo>
                  <a:lnTo>
                    <a:pt x="5133" y="3291"/>
                  </a:lnTo>
                  <a:cubicBezTo>
                    <a:pt x="4945" y="3097"/>
                    <a:pt x="4788" y="2851"/>
                    <a:pt x="4681" y="2563"/>
                  </a:cubicBezTo>
                  <a:cubicBezTo>
                    <a:pt x="4360" y="1700"/>
                    <a:pt x="4622" y="807"/>
                    <a:pt x="5263" y="569"/>
                  </a:cubicBezTo>
                  <a:cubicBezTo>
                    <a:pt x="5278" y="563"/>
                    <a:pt x="5292" y="561"/>
                    <a:pt x="5309" y="556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9"/>
            <p:cNvSpPr/>
            <p:nvPr/>
          </p:nvSpPr>
          <p:spPr>
            <a:xfrm>
              <a:off x="2622450" y="1084050"/>
              <a:ext cx="136400" cy="258025"/>
            </a:xfrm>
            <a:custGeom>
              <a:avLst/>
              <a:gdLst/>
              <a:ahLst/>
              <a:cxnLst/>
              <a:rect l="l" t="t" r="r" b="b"/>
              <a:pathLst>
                <a:path w="5456" h="10321" extrusionOk="0">
                  <a:moveTo>
                    <a:pt x="2131" y="4681"/>
                  </a:moveTo>
                  <a:cubicBezTo>
                    <a:pt x="2165" y="4681"/>
                    <a:pt x="2199" y="4682"/>
                    <a:pt x="2233" y="4683"/>
                  </a:cubicBezTo>
                  <a:cubicBezTo>
                    <a:pt x="3151" y="4726"/>
                    <a:pt x="3870" y="5315"/>
                    <a:pt x="3839" y="6000"/>
                  </a:cubicBezTo>
                  <a:cubicBezTo>
                    <a:pt x="3811" y="6660"/>
                    <a:pt x="3094" y="7168"/>
                    <a:pt x="2223" y="7168"/>
                  </a:cubicBezTo>
                  <a:cubicBezTo>
                    <a:pt x="2189" y="7168"/>
                    <a:pt x="2155" y="7167"/>
                    <a:pt x="2120" y="7166"/>
                  </a:cubicBezTo>
                  <a:cubicBezTo>
                    <a:pt x="1200" y="7123"/>
                    <a:pt x="483" y="6534"/>
                    <a:pt x="513" y="5849"/>
                  </a:cubicBezTo>
                  <a:cubicBezTo>
                    <a:pt x="542" y="5189"/>
                    <a:pt x="1258" y="4681"/>
                    <a:pt x="2131" y="4681"/>
                  </a:cubicBezTo>
                  <a:close/>
                  <a:moveTo>
                    <a:pt x="0" y="1"/>
                  </a:moveTo>
                  <a:lnTo>
                    <a:pt x="123" y="1627"/>
                  </a:lnTo>
                  <a:cubicBezTo>
                    <a:pt x="447" y="1327"/>
                    <a:pt x="835" y="1160"/>
                    <a:pt x="1193" y="1160"/>
                  </a:cubicBezTo>
                  <a:cubicBezTo>
                    <a:pt x="1391" y="1160"/>
                    <a:pt x="1580" y="1211"/>
                    <a:pt x="1744" y="1319"/>
                  </a:cubicBezTo>
                  <a:cubicBezTo>
                    <a:pt x="2315" y="1699"/>
                    <a:pt x="2366" y="2628"/>
                    <a:pt x="1858" y="3394"/>
                  </a:cubicBezTo>
                  <a:cubicBezTo>
                    <a:pt x="1497" y="3938"/>
                    <a:pt x="951" y="4254"/>
                    <a:pt x="459" y="4254"/>
                  </a:cubicBezTo>
                  <a:cubicBezTo>
                    <a:pt x="413" y="4254"/>
                    <a:pt x="367" y="4251"/>
                    <a:pt x="322" y="4245"/>
                  </a:cubicBezTo>
                  <a:lnTo>
                    <a:pt x="322" y="4245"/>
                  </a:lnTo>
                  <a:lnTo>
                    <a:pt x="553" y="7267"/>
                  </a:lnTo>
                  <a:cubicBezTo>
                    <a:pt x="694" y="7433"/>
                    <a:pt x="818" y="7632"/>
                    <a:pt x="906" y="7859"/>
                  </a:cubicBezTo>
                  <a:cubicBezTo>
                    <a:pt x="1175" y="8527"/>
                    <a:pt x="1085" y="9221"/>
                    <a:pt x="732" y="9615"/>
                  </a:cubicBezTo>
                  <a:lnTo>
                    <a:pt x="785" y="10321"/>
                  </a:lnTo>
                  <a:cubicBezTo>
                    <a:pt x="3801" y="9012"/>
                    <a:pt x="5456" y="5965"/>
                    <a:pt x="4505" y="3306"/>
                  </a:cubicBezTo>
                  <a:cubicBezTo>
                    <a:pt x="3841" y="1450"/>
                    <a:pt x="2079" y="251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9"/>
            <p:cNvSpPr/>
            <p:nvPr/>
          </p:nvSpPr>
          <p:spPr>
            <a:xfrm>
              <a:off x="2630500" y="1185400"/>
              <a:ext cx="40850" cy="156675"/>
            </a:xfrm>
            <a:custGeom>
              <a:avLst/>
              <a:gdLst/>
              <a:ahLst/>
              <a:cxnLst/>
              <a:rect l="l" t="t" r="r" b="b"/>
              <a:pathLst>
                <a:path w="1634" h="6267" extrusionOk="0">
                  <a:moveTo>
                    <a:pt x="835" y="1"/>
                  </a:moveTo>
                  <a:cubicBezTo>
                    <a:pt x="606" y="130"/>
                    <a:pt x="365" y="200"/>
                    <a:pt x="136" y="200"/>
                  </a:cubicBezTo>
                  <a:cubicBezTo>
                    <a:pt x="90" y="200"/>
                    <a:pt x="45" y="197"/>
                    <a:pt x="0" y="191"/>
                  </a:cubicBezTo>
                  <a:lnTo>
                    <a:pt x="0" y="191"/>
                  </a:lnTo>
                  <a:lnTo>
                    <a:pt x="231" y="3213"/>
                  </a:lnTo>
                  <a:cubicBezTo>
                    <a:pt x="372" y="3379"/>
                    <a:pt x="496" y="3578"/>
                    <a:pt x="584" y="3805"/>
                  </a:cubicBezTo>
                  <a:cubicBezTo>
                    <a:pt x="853" y="4473"/>
                    <a:pt x="763" y="5167"/>
                    <a:pt x="410" y="5561"/>
                  </a:cubicBezTo>
                  <a:lnTo>
                    <a:pt x="463" y="6267"/>
                  </a:lnTo>
                  <a:cubicBezTo>
                    <a:pt x="881" y="6085"/>
                    <a:pt x="1270" y="5870"/>
                    <a:pt x="1634" y="5627"/>
                  </a:cubicBezTo>
                  <a:lnTo>
                    <a:pt x="1263" y="3019"/>
                  </a:lnTo>
                  <a:cubicBezTo>
                    <a:pt x="616" y="2821"/>
                    <a:pt x="166" y="2339"/>
                    <a:pt x="191" y="1793"/>
                  </a:cubicBezTo>
                  <a:cubicBezTo>
                    <a:pt x="211" y="1372"/>
                    <a:pt x="510" y="1013"/>
                    <a:pt x="949" y="808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9"/>
            <p:cNvSpPr/>
            <p:nvPr/>
          </p:nvSpPr>
          <p:spPr>
            <a:xfrm>
              <a:off x="2622375" y="1084025"/>
              <a:ext cx="19050" cy="40675"/>
            </a:xfrm>
            <a:custGeom>
              <a:avLst/>
              <a:gdLst/>
              <a:ahLst/>
              <a:cxnLst/>
              <a:rect l="l" t="t" r="r" b="b"/>
              <a:pathLst>
                <a:path w="762" h="1627" extrusionOk="0">
                  <a:moveTo>
                    <a:pt x="0" y="0"/>
                  </a:moveTo>
                  <a:lnTo>
                    <a:pt x="125" y="1627"/>
                  </a:lnTo>
                  <a:cubicBezTo>
                    <a:pt x="321" y="1448"/>
                    <a:pt x="540" y="1315"/>
                    <a:pt x="762" y="1239"/>
                  </a:cubicBezTo>
                  <a:lnTo>
                    <a:pt x="600" y="104"/>
                  </a:lnTo>
                  <a:cubicBezTo>
                    <a:pt x="404" y="61"/>
                    <a:pt x="205" y="25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9"/>
            <p:cNvSpPr/>
            <p:nvPr/>
          </p:nvSpPr>
          <p:spPr>
            <a:xfrm>
              <a:off x="2595425" y="1203250"/>
              <a:ext cx="11550" cy="9075"/>
            </a:xfrm>
            <a:custGeom>
              <a:avLst/>
              <a:gdLst/>
              <a:ahLst/>
              <a:cxnLst/>
              <a:rect l="l" t="t" r="r" b="b"/>
              <a:pathLst>
                <a:path w="462" h="363" extrusionOk="0">
                  <a:moveTo>
                    <a:pt x="163" y="0"/>
                  </a:moveTo>
                  <a:cubicBezTo>
                    <a:pt x="116" y="0"/>
                    <a:pt x="75" y="17"/>
                    <a:pt x="50" y="50"/>
                  </a:cubicBezTo>
                  <a:cubicBezTo>
                    <a:pt x="0" y="120"/>
                    <a:pt x="39" y="235"/>
                    <a:pt x="138" y="306"/>
                  </a:cubicBezTo>
                  <a:cubicBezTo>
                    <a:pt x="188" y="344"/>
                    <a:pt x="245" y="362"/>
                    <a:pt x="295" y="362"/>
                  </a:cubicBezTo>
                  <a:cubicBezTo>
                    <a:pt x="343" y="362"/>
                    <a:pt x="385" y="345"/>
                    <a:pt x="410" y="312"/>
                  </a:cubicBezTo>
                  <a:cubicBezTo>
                    <a:pt x="461" y="245"/>
                    <a:pt x="423" y="129"/>
                    <a:pt x="322" y="57"/>
                  </a:cubicBezTo>
                  <a:cubicBezTo>
                    <a:pt x="271" y="19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9"/>
            <p:cNvSpPr/>
            <p:nvPr/>
          </p:nvSpPr>
          <p:spPr>
            <a:xfrm>
              <a:off x="2232200" y="1374850"/>
              <a:ext cx="14200" cy="11225"/>
            </a:xfrm>
            <a:custGeom>
              <a:avLst/>
              <a:gdLst/>
              <a:ahLst/>
              <a:cxnLst/>
              <a:rect l="l" t="t" r="r" b="b"/>
              <a:pathLst>
                <a:path w="568" h="449" extrusionOk="0">
                  <a:moveTo>
                    <a:pt x="202" y="0"/>
                  </a:moveTo>
                  <a:cubicBezTo>
                    <a:pt x="144" y="0"/>
                    <a:pt x="93" y="21"/>
                    <a:pt x="64" y="62"/>
                  </a:cubicBezTo>
                  <a:cubicBezTo>
                    <a:pt x="1" y="148"/>
                    <a:pt x="49" y="289"/>
                    <a:pt x="172" y="379"/>
                  </a:cubicBezTo>
                  <a:cubicBezTo>
                    <a:pt x="235" y="425"/>
                    <a:pt x="306" y="449"/>
                    <a:pt x="368" y="449"/>
                  </a:cubicBezTo>
                  <a:cubicBezTo>
                    <a:pt x="426" y="449"/>
                    <a:pt x="477" y="428"/>
                    <a:pt x="507" y="387"/>
                  </a:cubicBezTo>
                  <a:cubicBezTo>
                    <a:pt x="568" y="301"/>
                    <a:pt x="519" y="159"/>
                    <a:pt x="397" y="70"/>
                  </a:cubicBezTo>
                  <a:cubicBezTo>
                    <a:pt x="334" y="24"/>
                    <a:pt x="264" y="0"/>
                    <a:pt x="202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9"/>
            <p:cNvSpPr/>
            <p:nvPr/>
          </p:nvSpPr>
          <p:spPr>
            <a:xfrm>
              <a:off x="2567550" y="1396575"/>
              <a:ext cx="242125" cy="264050"/>
            </a:xfrm>
            <a:custGeom>
              <a:avLst/>
              <a:gdLst/>
              <a:ahLst/>
              <a:cxnLst/>
              <a:rect l="l" t="t" r="r" b="b"/>
              <a:pathLst>
                <a:path w="9685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9684" y="7955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9"/>
            <p:cNvSpPr/>
            <p:nvPr/>
          </p:nvSpPr>
          <p:spPr>
            <a:xfrm>
              <a:off x="2657950" y="1558425"/>
              <a:ext cx="54925" cy="61950"/>
            </a:xfrm>
            <a:custGeom>
              <a:avLst/>
              <a:gdLst/>
              <a:ahLst/>
              <a:cxnLst/>
              <a:rect l="l" t="t" r="r" b="b"/>
              <a:pathLst>
                <a:path w="2197" h="2478" extrusionOk="0">
                  <a:moveTo>
                    <a:pt x="764" y="0"/>
                  </a:moveTo>
                  <a:cubicBezTo>
                    <a:pt x="666" y="0"/>
                    <a:pt x="573" y="22"/>
                    <a:pt x="487" y="67"/>
                  </a:cubicBezTo>
                  <a:cubicBezTo>
                    <a:pt x="66" y="287"/>
                    <a:pt x="0" y="989"/>
                    <a:pt x="338" y="1636"/>
                  </a:cubicBezTo>
                  <a:cubicBezTo>
                    <a:pt x="608" y="2152"/>
                    <a:pt x="1052" y="2477"/>
                    <a:pt x="1434" y="2477"/>
                  </a:cubicBezTo>
                  <a:cubicBezTo>
                    <a:pt x="1532" y="2477"/>
                    <a:pt x="1625" y="2456"/>
                    <a:pt x="1711" y="2412"/>
                  </a:cubicBezTo>
                  <a:cubicBezTo>
                    <a:pt x="2130" y="2191"/>
                    <a:pt x="2196" y="1490"/>
                    <a:pt x="1860" y="841"/>
                  </a:cubicBezTo>
                  <a:cubicBezTo>
                    <a:pt x="1591" y="326"/>
                    <a:pt x="1147" y="0"/>
                    <a:pt x="76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2697450" y="1590900"/>
              <a:ext cx="18775" cy="13875"/>
            </a:xfrm>
            <a:custGeom>
              <a:avLst/>
              <a:gdLst/>
              <a:ahLst/>
              <a:cxnLst/>
              <a:rect l="l" t="t" r="r" b="b"/>
              <a:pathLst>
                <a:path w="751" h="555" extrusionOk="0">
                  <a:moveTo>
                    <a:pt x="231" y="0"/>
                  </a:moveTo>
                  <a:lnTo>
                    <a:pt x="1" y="554"/>
                  </a:lnTo>
                  <a:lnTo>
                    <a:pt x="751" y="35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2660925" y="1559500"/>
              <a:ext cx="42175" cy="42100"/>
            </a:xfrm>
            <a:custGeom>
              <a:avLst/>
              <a:gdLst/>
              <a:ahLst/>
              <a:cxnLst/>
              <a:rect l="l" t="t" r="r" b="b"/>
              <a:pathLst>
                <a:path w="1687" h="1684" extrusionOk="0">
                  <a:moveTo>
                    <a:pt x="707" y="0"/>
                  </a:moveTo>
                  <a:cubicBezTo>
                    <a:pt x="614" y="0"/>
                    <a:pt x="522" y="21"/>
                    <a:pt x="438" y="65"/>
                  </a:cubicBezTo>
                  <a:cubicBezTo>
                    <a:pt x="96" y="244"/>
                    <a:pt x="0" y="737"/>
                    <a:pt x="223" y="1166"/>
                  </a:cubicBezTo>
                  <a:cubicBezTo>
                    <a:pt x="391" y="1489"/>
                    <a:pt x="693" y="1684"/>
                    <a:pt x="978" y="1684"/>
                  </a:cubicBezTo>
                  <a:cubicBezTo>
                    <a:pt x="1072" y="1684"/>
                    <a:pt x="1164" y="1663"/>
                    <a:pt x="1248" y="1618"/>
                  </a:cubicBezTo>
                  <a:cubicBezTo>
                    <a:pt x="1592" y="1439"/>
                    <a:pt x="1686" y="947"/>
                    <a:pt x="1463" y="518"/>
                  </a:cubicBezTo>
                  <a:cubicBezTo>
                    <a:pt x="1295" y="195"/>
                    <a:pt x="992" y="0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2694450" y="1584775"/>
              <a:ext cx="23325" cy="14800"/>
            </a:xfrm>
            <a:custGeom>
              <a:avLst/>
              <a:gdLst/>
              <a:ahLst/>
              <a:cxnLst/>
              <a:rect l="l" t="t" r="r" b="b"/>
              <a:pathLst>
                <a:path w="933" h="592" extrusionOk="0">
                  <a:moveTo>
                    <a:pt x="217" y="0"/>
                  </a:moveTo>
                  <a:lnTo>
                    <a:pt x="0" y="522"/>
                  </a:lnTo>
                  <a:lnTo>
                    <a:pt x="932" y="59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9"/>
            <p:cNvSpPr/>
            <p:nvPr/>
          </p:nvSpPr>
          <p:spPr>
            <a:xfrm>
              <a:off x="2667650" y="1563725"/>
              <a:ext cx="29900" cy="29775"/>
            </a:xfrm>
            <a:custGeom>
              <a:avLst/>
              <a:gdLst/>
              <a:ahLst/>
              <a:cxnLst/>
              <a:rect l="l" t="t" r="r" b="b"/>
              <a:pathLst>
                <a:path w="1196" h="1191" extrusionOk="0">
                  <a:moveTo>
                    <a:pt x="502" y="1"/>
                  </a:moveTo>
                  <a:cubicBezTo>
                    <a:pt x="436" y="1"/>
                    <a:pt x="372" y="15"/>
                    <a:pt x="312" y="46"/>
                  </a:cubicBezTo>
                  <a:cubicBezTo>
                    <a:pt x="70" y="174"/>
                    <a:pt x="0" y="520"/>
                    <a:pt x="160" y="825"/>
                  </a:cubicBezTo>
                  <a:cubicBezTo>
                    <a:pt x="279" y="1053"/>
                    <a:pt x="493" y="1190"/>
                    <a:pt x="695" y="1190"/>
                  </a:cubicBezTo>
                  <a:cubicBezTo>
                    <a:pt x="761" y="1190"/>
                    <a:pt x="825" y="1176"/>
                    <a:pt x="885" y="1144"/>
                  </a:cubicBezTo>
                  <a:cubicBezTo>
                    <a:pt x="1128" y="1019"/>
                    <a:pt x="1195" y="669"/>
                    <a:pt x="1037" y="367"/>
                  </a:cubicBezTo>
                  <a:cubicBezTo>
                    <a:pt x="918" y="138"/>
                    <a:pt x="704" y="1"/>
                    <a:pt x="50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9"/>
            <p:cNvSpPr/>
            <p:nvPr/>
          </p:nvSpPr>
          <p:spPr>
            <a:xfrm>
              <a:off x="2669325" y="1568050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00" y="1"/>
                  </a:moveTo>
                  <a:cubicBezTo>
                    <a:pt x="434" y="1"/>
                    <a:pt x="369" y="16"/>
                    <a:pt x="310" y="47"/>
                  </a:cubicBezTo>
                  <a:cubicBezTo>
                    <a:pt x="68" y="174"/>
                    <a:pt x="0" y="521"/>
                    <a:pt x="158" y="825"/>
                  </a:cubicBezTo>
                  <a:cubicBezTo>
                    <a:pt x="277" y="1054"/>
                    <a:pt x="491" y="1191"/>
                    <a:pt x="693" y="1191"/>
                  </a:cubicBezTo>
                  <a:cubicBezTo>
                    <a:pt x="759" y="1191"/>
                    <a:pt x="823" y="1177"/>
                    <a:pt x="882" y="1146"/>
                  </a:cubicBezTo>
                  <a:cubicBezTo>
                    <a:pt x="1124" y="1019"/>
                    <a:pt x="1191" y="671"/>
                    <a:pt x="1034" y="367"/>
                  </a:cubicBezTo>
                  <a:cubicBezTo>
                    <a:pt x="915" y="139"/>
                    <a:pt x="701" y="1"/>
                    <a:pt x="50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2424450" y="1701500"/>
              <a:ext cx="30350" cy="26625"/>
            </a:xfrm>
            <a:custGeom>
              <a:avLst/>
              <a:gdLst/>
              <a:ahLst/>
              <a:cxnLst/>
              <a:rect l="l" t="t" r="r" b="b"/>
              <a:pathLst>
                <a:path w="1214" h="1065" extrusionOk="0">
                  <a:moveTo>
                    <a:pt x="605" y="1"/>
                  </a:moveTo>
                  <a:cubicBezTo>
                    <a:pt x="532" y="1"/>
                    <a:pt x="457" y="16"/>
                    <a:pt x="386" y="48"/>
                  </a:cubicBezTo>
                  <a:cubicBezTo>
                    <a:pt x="118" y="170"/>
                    <a:pt x="1" y="486"/>
                    <a:pt x="123" y="754"/>
                  </a:cubicBezTo>
                  <a:cubicBezTo>
                    <a:pt x="212" y="949"/>
                    <a:pt x="406" y="1064"/>
                    <a:pt x="608" y="1064"/>
                  </a:cubicBezTo>
                  <a:cubicBezTo>
                    <a:pt x="682" y="1064"/>
                    <a:pt x="757" y="1049"/>
                    <a:pt x="828" y="1016"/>
                  </a:cubicBezTo>
                  <a:cubicBezTo>
                    <a:pt x="1095" y="894"/>
                    <a:pt x="1213" y="578"/>
                    <a:pt x="1092" y="312"/>
                  </a:cubicBezTo>
                  <a:cubicBezTo>
                    <a:pt x="1001" y="116"/>
                    <a:pt x="807" y="1"/>
                    <a:pt x="60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2427800" y="1704425"/>
              <a:ext cx="23625" cy="20775"/>
            </a:xfrm>
            <a:custGeom>
              <a:avLst/>
              <a:gdLst/>
              <a:ahLst/>
              <a:cxnLst/>
              <a:rect l="l" t="t" r="r" b="b"/>
              <a:pathLst>
                <a:path w="945" h="831" extrusionOk="0">
                  <a:moveTo>
                    <a:pt x="473" y="0"/>
                  </a:moveTo>
                  <a:cubicBezTo>
                    <a:pt x="415" y="0"/>
                    <a:pt x="356" y="13"/>
                    <a:pt x="301" y="39"/>
                  </a:cubicBezTo>
                  <a:cubicBezTo>
                    <a:pt x="93" y="133"/>
                    <a:pt x="0" y="381"/>
                    <a:pt x="96" y="588"/>
                  </a:cubicBezTo>
                  <a:cubicBezTo>
                    <a:pt x="166" y="740"/>
                    <a:pt x="316" y="830"/>
                    <a:pt x="473" y="830"/>
                  </a:cubicBezTo>
                  <a:cubicBezTo>
                    <a:pt x="531" y="830"/>
                    <a:pt x="591" y="818"/>
                    <a:pt x="647" y="792"/>
                  </a:cubicBezTo>
                  <a:cubicBezTo>
                    <a:pt x="853" y="697"/>
                    <a:pt x="945" y="451"/>
                    <a:pt x="850" y="243"/>
                  </a:cubicBezTo>
                  <a:cubicBezTo>
                    <a:pt x="780" y="92"/>
                    <a:pt x="630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2567550" y="1396575"/>
              <a:ext cx="166325" cy="264050"/>
            </a:xfrm>
            <a:custGeom>
              <a:avLst/>
              <a:gdLst/>
              <a:ahLst/>
              <a:cxnLst/>
              <a:rect l="l" t="t" r="r" b="b"/>
              <a:pathLst>
                <a:path w="6653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3625" y="10400"/>
                  </a:lnTo>
                  <a:lnTo>
                    <a:pt x="850" y="3713"/>
                  </a:lnTo>
                  <a:lnTo>
                    <a:pt x="6652" y="644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9"/>
            <p:cNvSpPr/>
            <p:nvPr/>
          </p:nvSpPr>
          <p:spPr>
            <a:xfrm>
              <a:off x="2718250" y="1395675"/>
              <a:ext cx="51550" cy="106025"/>
            </a:xfrm>
            <a:custGeom>
              <a:avLst/>
              <a:gdLst/>
              <a:ahLst/>
              <a:cxnLst/>
              <a:rect l="l" t="t" r="r" b="b"/>
              <a:pathLst>
                <a:path w="2062" h="4241" extrusionOk="0">
                  <a:moveTo>
                    <a:pt x="365" y="0"/>
                  </a:moveTo>
                  <a:lnTo>
                    <a:pt x="0" y="218"/>
                  </a:lnTo>
                  <a:lnTo>
                    <a:pt x="1711" y="4240"/>
                  </a:lnTo>
                  <a:lnTo>
                    <a:pt x="2062" y="415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9"/>
            <p:cNvSpPr/>
            <p:nvPr/>
          </p:nvSpPr>
          <p:spPr>
            <a:xfrm>
              <a:off x="2343325" y="1386175"/>
              <a:ext cx="405175" cy="335125"/>
            </a:xfrm>
            <a:custGeom>
              <a:avLst/>
              <a:gdLst/>
              <a:ahLst/>
              <a:cxnLst/>
              <a:rect l="l" t="t" r="r" b="b"/>
              <a:pathLst>
                <a:path w="16207" h="13405" extrusionOk="0">
                  <a:moveTo>
                    <a:pt x="16015" y="1"/>
                  </a:moveTo>
                  <a:lnTo>
                    <a:pt x="9042" y="3786"/>
                  </a:lnTo>
                  <a:lnTo>
                    <a:pt x="10106" y="6504"/>
                  </a:lnTo>
                  <a:lnTo>
                    <a:pt x="1" y="12935"/>
                  </a:lnTo>
                  <a:lnTo>
                    <a:pt x="500" y="13404"/>
                  </a:lnTo>
                  <a:lnTo>
                    <a:pt x="10666" y="6713"/>
                  </a:lnTo>
                  <a:lnTo>
                    <a:pt x="9519" y="3983"/>
                  </a:lnTo>
                  <a:lnTo>
                    <a:pt x="16207" y="586"/>
                  </a:lnTo>
                  <a:lnTo>
                    <a:pt x="1601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2334225" y="1380575"/>
              <a:ext cx="412650" cy="337825"/>
            </a:xfrm>
            <a:custGeom>
              <a:avLst/>
              <a:gdLst/>
              <a:ahLst/>
              <a:cxnLst/>
              <a:rect l="l" t="t" r="r" b="b"/>
              <a:pathLst>
                <a:path w="16506" h="13513" extrusionOk="0">
                  <a:moveTo>
                    <a:pt x="16329" y="0"/>
                  </a:moveTo>
                  <a:lnTo>
                    <a:pt x="9214" y="3908"/>
                  </a:lnTo>
                  <a:lnTo>
                    <a:pt x="10314" y="6671"/>
                  </a:lnTo>
                  <a:lnTo>
                    <a:pt x="1" y="13041"/>
                  </a:lnTo>
                  <a:lnTo>
                    <a:pt x="501" y="13512"/>
                  </a:lnTo>
                  <a:lnTo>
                    <a:pt x="10664" y="6820"/>
                  </a:lnTo>
                  <a:lnTo>
                    <a:pt x="9519" y="4089"/>
                  </a:lnTo>
                  <a:lnTo>
                    <a:pt x="16505" y="557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2653225" y="1409525"/>
              <a:ext cx="39325" cy="21600"/>
            </a:xfrm>
            <a:custGeom>
              <a:avLst/>
              <a:gdLst/>
              <a:ahLst/>
              <a:cxnLst/>
              <a:rect l="l" t="t" r="r" b="b"/>
              <a:pathLst>
                <a:path w="1573" h="864" extrusionOk="0">
                  <a:moveTo>
                    <a:pt x="1412" y="0"/>
                  </a:moveTo>
                  <a:lnTo>
                    <a:pt x="0" y="697"/>
                  </a:lnTo>
                  <a:lnTo>
                    <a:pt x="258" y="863"/>
                  </a:lnTo>
                  <a:lnTo>
                    <a:pt x="1572" y="23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2798150" y="1350575"/>
              <a:ext cx="119750" cy="76075"/>
            </a:xfrm>
            <a:custGeom>
              <a:avLst/>
              <a:gdLst/>
              <a:ahLst/>
              <a:cxnLst/>
              <a:rect l="l" t="t" r="r" b="b"/>
              <a:pathLst>
                <a:path w="4790" h="3043" extrusionOk="0">
                  <a:moveTo>
                    <a:pt x="3760" y="0"/>
                  </a:moveTo>
                  <a:lnTo>
                    <a:pt x="1" y="1723"/>
                  </a:lnTo>
                  <a:lnTo>
                    <a:pt x="589" y="2898"/>
                  </a:lnTo>
                  <a:lnTo>
                    <a:pt x="4789" y="3042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2776750" y="1361250"/>
              <a:ext cx="57800" cy="103875"/>
            </a:xfrm>
            <a:custGeom>
              <a:avLst/>
              <a:gdLst/>
              <a:ahLst/>
              <a:cxnLst/>
              <a:rect l="l" t="t" r="r" b="b"/>
              <a:pathLst>
                <a:path w="2312" h="4155" extrusionOk="0">
                  <a:moveTo>
                    <a:pt x="522" y="0"/>
                  </a:moveTo>
                  <a:lnTo>
                    <a:pt x="1" y="160"/>
                  </a:lnTo>
                  <a:lnTo>
                    <a:pt x="1776" y="4154"/>
                  </a:lnTo>
                  <a:lnTo>
                    <a:pt x="2311" y="391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2839250" y="1222100"/>
              <a:ext cx="108775" cy="269400"/>
            </a:xfrm>
            <a:custGeom>
              <a:avLst/>
              <a:gdLst/>
              <a:ahLst/>
              <a:cxnLst/>
              <a:rect l="l" t="t" r="r" b="b"/>
              <a:pathLst>
                <a:path w="4351" h="10776" extrusionOk="0">
                  <a:moveTo>
                    <a:pt x="815" y="0"/>
                  </a:moveTo>
                  <a:lnTo>
                    <a:pt x="0" y="407"/>
                  </a:lnTo>
                  <a:lnTo>
                    <a:pt x="3823" y="10775"/>
                  </a:lnTo>
                  <a:lnTo>
                    <a:pt x="4351" y="1050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2844875" y="1221375"/>
              <a:ext cx="65375" cy="155675"/>
            </a:xfrm>
            <a:custGeom>
              <a:avLst/>
              <a:gdLst/>
              <a:ahLst/>
              <a:cxnLst/>
              <a:rect l="l" t="t" r="r" b="b"/>
              <a:pathLst>
                <a:path w="2615" h="6227" extrusionOk="0">
                  <a:moveTo>
                    <a:pt x="576" y="1"/>
                  </a:moveTo>
                  <a:lnTo>
                    <a:pt x="0" y="318"/>
                  </a:lnTo>
                  <a:lnTo>
                    <a:pt x="2279" y="6226"/>
                  </a:lnTo>
                  <a:lnTo>
                    <a:pt x="2614" y="605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2361250" y="1601275"/>
              <a:ext cx="267875" cy="180525"/>
            </a:xfrm>
            <a:custGeom>
              <a:avLst/>
              <a:gdLst/>
              <a:ahLst/>
              <a:cxnLst/>
              <a:rect l="l" t="t" r="r" b="b"/>
              <a:pathLst>
                <a:path w="10715" h="7221" extrusionOk="0">
                  <a:moveTo>
                    <a:pt x="9048" y="0"/>
                  </a:moveTo>
                  <a:lnTo>
                    <a:pt x="1" y="4998"/>
                  </a:lnTo>
                  <a:lnTo>
                    <a:pt x="2172" y="7221"/>
                  </a:lnTo>
                  <a:lnTo>
                    <a:pt x="2685" y="6985"/>
                  </a:lnTo>
                  <a:lnTo>
                    <a:pt x="4908" y="5968"/>
                  </a:lnTo>
                  <a:lnTo>
                    <a:pt x="10714" y="3286"/>
                  </a:lnTo>
                  <a:lnTo>
                    <a:pt x="904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2790550" y="1392800"/>
              <a:ext cx="30350" cy="39900"/>
            </a:xfrm>
            <a:custGeom>
              <a:avLst/>
              <a:gdLst/>
              <a:ahLst/>
              <a:cxnLst/>
              <a:rect l="l" t="t" r="r" b="b"/>
              <a:pathLst>
                <a:path w="1214" h="1596" extrusionOk="0">
                  <a:moveTo>
                    <a:pt x="508" y="1"/>
                  </a:moveTo>
                  <a:lnTo>
                    <a:pt x="0" y="194"/>
                  </a:lnTo>
                  <a:lnTo>
                    <a:pt x="674" y="1595"/>
                  </a:lnTo>
                  <a:lnTo>
                    <a:pt x="1214" y="136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2575600" y="1602100"/>
              <a:ext cx="52675" cy="59125"/>
            </a:xfrm>
            <a:custGeom>
              <a:avLst/>
              <a:gdLst/>
              <a:ahLst/>
              <a:cxnLst/>
              <a:rect l="l" t="t" r="r" b="b"/>
              <a:pathLst>
                <a:path w="2107" h="2365" extrusionOk="0">
                  <a:moveTo>
                    <a:pt x="736" y="1"/>
                  </a:moveTo>
                  <a:cubicBezTo>
                    <a:pt x="642" y="1"/>
                    <a:pt x="551" y="21"/>
                    <a:pt x="468" y="65"/>
                  </a:cubicBezTo>
                  <a:cubicBezTo>
                    <a:pt x="66" y="275"/>
                    <a:pt x="0" y="947"/>
                    <a:pt x="322" y="1564"/>
                  </a:cubicBezTo>
                  <a:cubicBezTo>
                    <a:pt x="578" y="2055"/>
                    <a:pt x="1003" y="2365"/>
                    <a:pt x="1369" y="2365"/>
                  </a:cubicBezTo>
                  <a:cubicBezTo>
                    <a:pt x="1464" y="2365"/>
                    <a:pt x="1555" y="2344"/>
                    <a:pt x="1638" y="2301"/>
                  </a:cubicBezTo>
                  <a:cubicBezTo>
                    <a:pt x="2042" y="2092"/>
                    <a:pt x="2106" y="1419"/>
                    <a:pt x="1784" y="802"/>
                  </a:cubicBezTo>
                  <a:cubicBezTo>
                    <a:pt x="1528" y="311"/>
                    <a:pt x="1103" y="1"/>
                    <a:pt x="7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2603675" y="1597950"/>
              <a:ext cx="12775" cy="18300"/>
            </a:xfrm>
            <a:custGeom>
              <a:avLst/>
              <a:gdLst/>
              <a:ahLst/>
              <a:cxnLst/>
              <a:rect l="l" t="t" r="r" b="b"/>
              <a:pathLst>
                <a:path w="511" h="732" extrusionOk="0">
                  <a:moveTo>
                    <a:pt x="372" y="0"/>
                  </a:moveTo>
                  <a:lnTo>
                    <a:pt x="1" y="470"/>
                  </a:lnTo>
                  <a:lnTo>
                    <a:pt x="511" y="73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2578525" y="1603125"/>
              <a:ext cx="40550" cy="40425"/>
            </a:xfrm>
            <a:custGeom>
              <a:avLst/>
              <a:gdLst/>
              <a:ahLst/>
              <a:cxnLst/>
              <a:rect l="l" t="t" r="r" b="b"/>
              <a:pathLst>
                <a:path w="1622" h="1617" extrusionOk="0">
                  <a:moveTo>
                    <a:pt x="679" y="0"/>
                  </a:moveTo>
                  <a:cubicBezTo>
                    <a:pt x="590" y="0"/>
                    <a:pt x="502" y="20"/>
                    <a:pt x="421" y="62"/>
                  </a:cubicBezTo>
                  <a:cubicBezTo>
                    <a:pt x="92" y="234"/>
                    <a:pt x="1" y="707"/>
                    <a:pt x="215" y="1119"/>
                  </a:cubicBezTo>
                  <a:cubicBezTo>
                    <a:pt x="377" y="1429"/>
                    <a:pt x="668" y="1616"/>
                    <a:pt x="942" y="1616"/>
                  </a:cubicBezTo>
                  <a:cubicBezTo>
                    <a:pt x="1031" y="1616"/>
                    <a:pt x="1119" y="1596"/>
                    <a:pt x="1200" y="1554"/>
                  </a:cubicBezTo>
                  <a:cubicBezTo>
                    <a:pt x="1528" y="1382"/>
                    <a:pt x="1621" y="910"/>
                    <a:pt x="1406" y="498"/>
                  </a:cubicBezTo>
                  <a:cubicBezTo>
                    <a:pt x="1244" y="188"/>
                    <a:pt x="953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2585075" y="1607675"/>
              <a:ext cx="28650" cy="28575"/>
            </a:xfrm>
            <a:custGeom>
              <a:avLst/>
              <a:gdLst/>
              <a:ahLst/>
              <a:cxnLst/>
              <a:rect l="l" t="t" r="r" b="b"/>
              <a:pathLst>
                <a:path w="1146" h="1143" extrusionOk="0">
                  <a:moveTo>
                    <a:pt x="480" y="1"/>
                  </a:moveTo>
                  <a:cubicBezTo>
                    <a:pt x="416" y="1"/>
                    <a:pt x="354" y="15"/>
                    <a:pt x="297" y="45"/>
                  </a:cubicBezTo>
                  <a:cubicBezTo>
                    <a:pt x="65" y="167"/>
                    <a:pt x="1" y="502"/>
                    <a:pt x="151" y="792"/>
                  </a:cubicBezTo>
                  <a:cubicBezTo>
                    <a:pt x="265" y="1012"/>
                    <a:pt x="471" y="1143"/>
                    <a:pt x="665" y="1143"/>
                  </a:cubicBezTo>
                  <a:cubicBezTo>
                    <a:pt x="728" y="1143"/>
                    <a:pt x="790" y="1129"/>
                    <a:pt x="847" y="1100"/>
                  </a:cubicBezTo>
                  <a:cubicBezTo>
                    <a:pt x="1081" y="980"/>
                    <a:pt x="1146" y="645"/>
                    <a:pt x="994" y="353"/>
                  </a:cubicBezTo>
                  <a:cubicBezTo>
                    <a:pt x="879" y="134"/>
                    <a:pt x="674" y="1"/>
                    <a:pt x="48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2586725" y="1611425"/>
              <a:ext cx="28750" cy="28550"/>
            </a:xfrm>
            <a:custGeom>
              <a:avLst/>
              <a:gdLst/>
              <a:ahLst/>
              <a:cxnLst/>
              <a:rect l="l" t="t" r="r" b="b"/>
              <a:pathLst>
                <a:path w="1150" h="1142" extrusionOk="0">
                  <a:moveTo>
                    <a:pt x="482" y="0"/>
                  </a:moveTo>
                  <a:cubicBezTo>
                    <a:pt x="419" y="0"/>
                    <a:pt x="357" y="14"/>
                    <a:pt x="300" y="44"/>
                  </a:cubicBezTo>
                  <a:cubicBezTo>
                    <a:pt x="66" y="166"/>
                    <a:pt x="0" y="501"/>
                    <a:pt x="152" y="790"/>
                  </a:cubicBezTo>
                  <a:cubicBezTo>
                    <a:pt x="268" y="1010"/>
                    <a:pt x="472" y="1142"/>
                    <a:pt x="666" y="1142"/>
                  </a:cubicBezTo>
                  <a:cubicBezTo>
                    <a:pt x="729" y="1142"/>
                    <a:pt x="792" y="1128"/>
                    <a:pt x="849" y="1097"/>
                  </a:cubicBezTo>
                  <a:cubicBezTo>
                    <a:pt x="1083" y="979"/>
                    <a:pt x="1150" y="644"/>
                    <a:pt x="995" y="352"/>
                  </a:cubicBezTo>
                  <a:cubicBezTo>
                    <a:pt x="881" y="132"/>
                    <a:pt x="676" y="0"/>
                    <a:pt x="48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2601675" y="1596400"/>
              <a:ext cx="11350" cy="17525"/>
            </a:xfrm>
            <a:custGeom>
              <a:avLst/>
              <a:gdLst/>
              <a:ahLst/>
              <a:cxnLst/>
              <a:rect l="l" t="t" r="r" b="b"/>
              <a:pathLst>
                <a:path w="454" h="701" extrusionOk="0">
                  <a:moveTo>
                    <a:pt x="453" y="1"/>
                  </a:moveTo>
                  <a:lnTo>
                    <a:pt x="1" y="359"/>
                  </a:lnTo>
                  <a:lnTo>
                    <a:pt x="367" y="70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4" name="Google Shape;964;p29"/>
          <p:cNvSpPr/>
          <p:nvPr/>
        </p:nvSpPr>
        <p:spPr>
          <a:xfrm>
            <a:off x="3052600" y="16574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29"/>
          <p:cNvSpPr/>
          <p:nvPr/>
        </p:nvSpPr>
        <p:spPr>
          <a:xfrm>
            <a:off x="7658030" y="1381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29"/>
          <p:cNvSpPr/>
          <p:nvPr/>
        </p:nvSpPr>
        <p:spPr>
          <a:xfrm>
            <a:off x="825100" y="17058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29"/>
          <p:cNvSpPr/>
          <p:nvPr/>
        </p:nvSpPr>
        <p:spPr>
          <a:xfrm>
            <a:off x="2124475" y="36347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29"/>
          <p:cNvSpPr/>
          <p:nvPr/>
        </p:nvSpPr>
        <p:spPr>
          <a:xfrm>
            <a:off x="3956500" y="2855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29"/>
          <p:cNvSpPr/>
          <p:nvPr/>
        </p:nvSpPr>
        <p:spPr>
          <a:xfrm>
            <a:off x="3415775" y="42759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29"/>
          <p:cNvSpPr/>
          <p:nvPr/>
        </p:nvSpPr>
        <p:spPr>
          <a:xfrm>
            <a:off x="5480400" y="953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29"/>
          <p:cNvSpPr/>
          <p:nvPr/>
        </p:nvSpPr>
        <p:spPr>
          <a:xfrm>
            <a:off x="6352025" y="18656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29"/>
          <p:cNvSpPr/>
          <p:nvPr/>
        </p:nvSpPr>
        <p:spPr>
          <a:xfrm>
            <a:off x="5214075" y="39478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29"/>
          <p:cNvSpPr/>
          <p:nvPr/>
        </p:nvSpPr>
        <p:spPr>
          <a:xfrm>
            <a:off x="7772450" y="31393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29"/>
          <p:cNvSpPr/>
          <p:nvPr/>
        </p:nvSpPr>
        <p:spPr>
          <a:xfrm>
            <a:off x="6625005" y="39332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29"/>
          <p:cNvSpPr/>
          <p:nvPr/>
        </p:nvSpPr>
        <p:spPr>
          <a:xfrm>
            <a:off x="5099680" y="22384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29"/>
          <p:cNvSpPr/>
          <p:nvPr/>
        </p:nvSpPr>
        <p:spPr>
          <a:xfrm>
            <a:off x="4171555" y="3497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29"/>
          <p:cNvSpPr/>
          <p:nvPr/>
        </p:nvSpPr>
        <p:spPr>
          <a:xfrm>
            <a:off x="3490180" y="18583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29"/>
          <p:cNvSpPr/>
          <p:nvPr/>
        </p:nvSpPr>
        <p:spPr>
          <a:xfrm>
            <a:off x="1636230" y="39889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29"/>
          <p:cNvSpPr/>
          <p:nvPr/>
        </p:nvSpPr>
        <p:spPr>
          <a:xfrm>
            <a:off x="1208480" y="19765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TITLE_ONLY_1"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3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31"/>
          <p:cNvSpPr/>
          <p:nvPr/>
        </p:nvSpPr>
        <p:spPr>
          <a:xfrm>
            <a:off x="8470275" y="1620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31"/>
          <p:cNvSpPr/>
          <p:nvPr/>
        </p:nvSpPr>
        <p:spPr>
          <a:xfrm>
            <a:off x="512105" y="17798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31"/>
          <p:cNvSpPr/>
          <p:nvPr/>
        </p:nvSpPr>
        <p:spPr>
          <a:xfrm>
            <a:off x="340525" y="23612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31"/>
          <p:cNvSpPr/>
          <p:nvPr/>
        </p:nvSpPr>
        <p:spPr>
          <a:xfrm>
            <a:off x="4842600" y="4649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31"/>
          <p:cNvSpPr/>
          <p:nvPr/>
        </p:nvSpPr>
        <p:spPr>
          <a:xfrm>
            <a:off x="3259230" y="46034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1"/>
          <p:cNvSpPr/>
          <p:nvPr/>
        </p:nvSpPr>
        <p:spPr>
          <a:xfrm>
            <a:off x="8535930" y="7700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7"/>
          <p:cNvGrpSpPr/>
          <p:nvPr/>
        </p:nvGrpSpPr>
        <p:grpSpPr>
          <a:xfrm>
            <a:off x="1521425" y="1394613"/>
            <a:ext cx="5858900" cy="3130926"/>
            <a:chOff x="1521425" y="1394613"/>
            <a:chExt cx="5858900" cy="3130926"/>
          </a:xfrm>
        </p:grpSpPr>
        <p:sp>
          <p:nvSpPr>
            <p:cNvPr id="101" name="Google Shape;101;p7"/>
            <p:cNvSpPr/>
            <p:nvPr/>
          </p:nvSpPr>
          <p:spPr>
            <a:xfrm>
              <a:off x="5726375" y="2157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5414305" y="26090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3682430" y="1394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5963105" y="39450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4486213" y="42291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2248338" y="17346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7139055" y="14716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1521425" y="14019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818330" y="2641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3026730" y="43511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7208738" y="36952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 rot="-224">
            <a:off x="720000" y="2053208"/>
            <a:ext cx="4596900" cy="20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955000" y="997950"/>
            <a:ext cx="7233900" cy="31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8" name="Google Shape;118;p8"/>
          <p:cNvGrpSpPr/>
          <p:nvPr/>
        </p:nvGrpSpPr>
        <p:grpSpPr>
          <a:xfrm>
            <a:off x="491725" y="675881"/>
            <a:ext cx="7932266" cy="3773370"/>
            <a:chOff x="491725" y="675881"/>
            <a:chExt cx="7932266" cy="3773370"/>
          </a:xfrm>
        </p:grpSpPr>
        <p:sp>
          <p:nvSpPr>
            <p:cNvPr id="119" name="Google Shape;119;p8"/>
            <p:cNvSpPr/>
            <p:nvPr/>
          </p:nvSpPr>
          <p:spPr>
            <a:xfrm>
              <a:off x="1064625" y="32684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1279955" y="35091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7430580" y="27892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5812755" y="4107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3696005" y="765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902905" y="907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8262280" y="1121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955000" y="41878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7975125" y="31401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5238325" y="42821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4147900" y="6758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491725" y="13315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718550" y="772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3021825" y="41878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7672905" y="42748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"/>
          <p:cNvSpPr txBox="1">
            <a:spLocks noGrp="1"/>
          </p:cNvSpPr>
          <p:nvPr>
            <p:ph type="subTitle" idx="1"/>
          </p:nvPr>
        </p:nvSpPr>
        <p:spPr>
          <a:xfrm>
            <a:off x="720000" y="2564988"/>
            <a:ext cx="52611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7" name="Google Shape;137;p9"/>
          <p:cNvGrpSpPr/>
          <p:nvPr/>
        </p:nvGrpSpPr>
        <p:grpSpPr>
          <a:xfrm>
            <a:off x="1237713" y="594318"/>
            <a:ext cx="6833937" cy="3802283"/>
            <a:chOff x="1237713" y="594318"/>
            <a:chExt cx="6833937" cy="3802283"/>
          </a:xfrm>
        </p:grpSpPr>
        <p:sp>
          <p:nvSpPr>
            <p:cNvPr id="138" name="Google Shape;138;p9"/>
            <p:cNvSpPr/>
            <p:nvPr/>
          </p:nvSpPr>
          <p:spPr>
            <a:xfrm>
              <a:off x="5468696" y="594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5981105" y="3431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4486213" y="981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3043096" y="6828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4017805" y="42222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3530121" y="38237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6032596" y="41730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1409305" y="41730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378580" y="11417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7900063" y="10888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1975188" y="3961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1237713" y="608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720000" y="1319713"/>
            <a:ext cx="6358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3"/>
          <p:cNvGrpSpPr/>
          <p:nvPr/>
        </p:nvGrpSpPr>
        <p:grpSpPr>
          <a:xfrm>
            <a:off x="387246" y="1277318"/>
            <a:ext cx="8274771" cy="3195058"/>
            <a:chOff x="387246" y="1277318"/>
            <a:chExt cx="8274771" cy="3195058"/>
          </a:xfrm>
        </p:grpSpPr>
        <p:sp>
          <p:nvSpPr>
            <p:cNvPr id="194" name="Google Shape;194;p13"/>
            <p:cNvSpPr/>
            <p:nvPr/>
          </p:nvSpPr>
          <p:spPr>
            <a:xfrm>
              <a:off x="3932996" y="291814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5533950" y="29174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4422346" y="16851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4249630" y="42980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387246" y="1277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306571" y="152224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7636425" y="29812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500305" y="37825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1202230" y="2910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481996" y="40007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4244700" y="27681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hasCustomPrompt="1"/>
          </p:nvPr>
        </p:nvSpPr>
        <p:spPr>
          <a:xfrm rot="965">
            <a:off x="720000" y="1522400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2"/>
          </p:nvPr>
        </p:nvSpPr>
        <p:spPr>
          <a:xfrm>
            <a:off x="1865200" y="1391350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1"/>
          </p:nvPr>
        </p:nvSpPr>
        <p:spPr>
          <a:xfrm>
            <a:off x="1865200" y="2165473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4" hasCustomPrompt="1"/>
          </p:nvPr>
        </p:nvSpPr>
        <p:spPr>
          <a:xfrm rot="965">
            <a:off x="4988900" y="1522400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5"/>
          </p:nvPr>
        </p:nvSpPr>
        <p:spPr>
          <a:xfrm>
            <a:off x="6134100" y="1391350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6"/>
          </p:nvPr>
        </p:nvSpPr>
        <p:spPr>
          <a:xfrm>
            <a:off x="6134100" y="2165473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 idx="7" hasCustomPrompt="1"/>
          </p:nvPr>
        </p:nvSpPr>
        <p:spPr>
          <a:xfrm rot="965">
            <a:off x="720000" y="3357725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 idx="8"/>
          </p:nvPr>
        </p:nvSpPr>
        <p:spPr>
          <a:xfrm>
            <a:off x="1865200" y="3226675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9"/>
          </p:nvPr>
        </p:nvSpPr>
        <p:spPr>
          <a:xfrm>
            <a:off x="1865200" y="4000798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 idx="13" hasCustomPrompt="1"/>
          </p:nvPr>
        </p:nvSpPr>
        <p:spPr>
          <a:xfrm rot="965">
            <a:off x="4988900" y="3357725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7" name="Google Shape;217;p13"/>
          <p:cNvSpPr txBox="1">
            <a:spLocks noGrp="1"/>
          </p:cNvSpPr>
          <p:nvPr>
            <p:ph type="title" idx="14"/>
          </p:nvPr>
        </p:nvSpPr>
        <p:spPr>
          <a:xfrm>
            <a:off x="6134100" y="3226675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15"/>
          </p:nvPr>
        </p:nvSpPr>
        <p:spPr>
          <a:xfrm>
            <a:off x="6134100" y="4000798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TITLE_AND_DESCRIPTION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1"/>
          </p:nvPr>
        </p:nvSpPr>
        <p:spPr>
          <a:xfrm>
            <a:off x="3784500" y="2560988"/>
            <a:ext cx="4639500" cy="10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title"/>
          </p:nvPr>
        </p:nvSpPr>
        <p:spPr>
          <a:xfrm>
            <a:off x="3677400" y="1556213"/>
            <a:ext cx="47466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241" name="Google Shape;241;p15"/>
          <p:cNvGrpSpPr/>
          <p:nvPr/>
        </p:nvGrpSpPr>
        <p:grpSpPr>
          <a:xfrm>
            <a:off x="593730" y="709956"/>
            <a:ext cx="7830282" cy="3718132"/>
            <a:chOff x="593730" y="709956"/>
            <a:chExt cx="7830282" cy="3718132"/>
          </a:xfrm>
        </p:grpSpPr>
        <p:sp>
          <p:nvSpPr>
            <p:cNvPr id="242" name="Google Shape;242;p15"/>
            <p:cNvSpPr/>
            <p:nvPr/>
          </p:nvSpPr>
          <p:spPr>
            <a:xfrm>
              <a:off x="7417550" y="897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6934430" y="1305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4796375" y="992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3508680" y="2571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5140780" y="42537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8252425" y="3912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93730" y="23684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3108217" y="99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2364475" y="7099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TWO_COLUMNS_1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6"/>
          <p:cNvSpPr txBox="1">
            <a:spLocks noGrp="1"/>
          </p:cNvSpPr>
          <p:nvPr>
            <p:ph type="subTitle" idx="1"/>
          </p:nvPr>
        </p:nvSpPr>
        <p:spPr>
          <a:xfrm>
            <a:off x="5701650" y="2271725"/>
            <a:ext cx="27225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255" name="Google Shape;255;p16"/>
          <p:cNvGrpSpPr/>
          <p:nvPr/>
        </p:nvGrpSpPr>
        <p:grpSpPr>
          <a:xfrm>
            <a:off x="386700" y="1363888"/>
            <a:ext cx="8037312" cy="3132101"/>
            <a:chOff x="386700" y="1363888"/>
            <a:chExt cx="8037312" cy="3132101"/>
          </a:xfrm>
        </p:grpSpPr>
        <p:sp>
          <p:nvSpPr>
            <p:cNvPr id="256" name="Google Shape;256;p16"/>
            <p:cNvSpPr/>
            <p:nvPr/>
          </p:nvSpPr>
          <p:spPr>
            <a:xfrm>
              <a:off x="6695000" y="1757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6910330" y="1998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6133480" y="3958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829730" y="4321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5342355" y="1363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558280" y="2546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7935100" y="1671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6500250" y="4223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8252425" y="39654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5651200" y="17805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62700" y="17805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386700" y="38056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8"/>
          <p:cNvSpPr txBox="1">
            <a:spLocks noGrp="1"/>
          </p:cNvSpPr>
          <p:nvPr>
            <p:ph type="title" idx="2"/>
          </p:nvPr>
        </p:nvSpPr>
        <p:spPr>
          <a:xfrm>
            <a:off x="720000" y="3994950"/>
            <a:ext cx="23364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8" name="Google Shape;288;p18"/>
          <p:cNvSpPr txBox="1">
            <a:spLocks noGrp="1"/>
          </p:cNvSpPr>
          <p:nvPr>
            <p:ph type="subTitle" idx="1"/>
          </p:nvPr>
        </p:nvSpPr>
        <p:spPr>
          <a:xfrm>
            <a:off x="3485300" y="16419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18"/>
          <p:cNvSpPr txBox="1">
            <a:spLocks noGrp="1"/>
          </p:cNvSpPr>
          <p:nvPr>
            <p:ph type="title" idx="3"/>
          </p:nvPr>
        </p:nvSpPr>
        <p:spPr>
          <a:xfrm>
            <a:off x="720000" y="2851961"/>
            <a:ext cx="23364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0" name="Google Shape;290;p18"/>
          <p:cNvSpPr txBox="1">
            <a:spLocks noGrp="1"/>
          </p:cNvSpPr>
          <p:nvPr>
            <p:ph type="subTitle" idx="4"/>
          </p:nvPr>
        </p:nvSpPr>
        <p:spPr>
          <a:xfrm>
            <a:off x="3485300" y="278489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title" idx="5"/>
          </p:nvPr>
        </p:nvSpPr>
        <p:spPr>
          <a:xfrm>
            <a:off x="720000" y="1708950"/>
            <a:ext cx="23364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6"/>
          </p:nvPr>
        </p:nvSpPr>
        <p:spPr>
          <a:xfrm>
            <a:off x="3485400" y="3927900"/>
            <a:ext cx="22548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3" name="Google Shape;293;p18"/>
          <p:cNvGrpSpPr/>
          <p:nvPr/>
        </p:nvGrpSpPr>
        <p:grpSpPr>
          <a:xfrm>
            <a:off x="477430" y="1331563"/>
            <a:ext cx="8301207" cy="3466164"/>
            <a:chOff x="477430" y="1331563"/>
            <a:chExt cx="8301207" cy="3466164"/>
          </a:xfrm>
        </p:grpSpPr>
        <p:sp>
          <p:nvSpPr>
            <p:cNvPr id="294" name="Google Shape;294;p18"/>
            <p:cNvSpPr/>
            <p:nvPr/>
          </p:nvSpPr>
          <p:spPr>
            <a:xfrm>
              <a:off x="6622063" y="2621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6967355" y="1394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3017450" y="1478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1264175" y="23783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2582675" y="35257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1620525" y="4523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6433300" y="44635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8607050" y="2888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6083580" y="37449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5740205" y="2276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2632805" y="1331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1625455" y="24975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2281155" y="37449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1197855" y="46233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8510205" y="31461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639142" y="33961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477430" y="26105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27"/>
          <p:cNvGrpSpPr/>
          <p:nvPr/>
        </p:nvGrpSpPr>
        <p:grpSpPr>
          <a:xfrm>
            <a:off x="0" y="3335700"/>
            <a:ext cx="9143958" cy="2112614"/>
            <a:chOff x="0" y="3030900"/>
            <a:chExt cx="9143958" cy="2112614"/>
          </a:xfrm>
        </p:grpSpPr>
        <p:sp>
          <p:nvSpPr>
            <p:cNvPr id="492" name="Google Shape;492;p27"/>
            <p:cNvSpPr/>
            <p:nvPr/>
          </p:nvSpPr>
          <p:spPr>
            <a:xfrm>
              <a:off x="2220593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0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1973206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268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6678850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4458257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6431463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4458524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Google Shape;500;p2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4842925" y="2571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1017630" y="253310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4045121" y="18267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1892075" y="15335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3028525" y="10645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5421346" y="939030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1096030" y="59452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3282325" y="27315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7716008" y="2724280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937055" y="18645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7711075" y="8536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8423996" y="161651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5846230" y="18645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9" r:id="rId5"/>
    <p:sldLayoutId id="2147483661" r:id="rId6"/>
    <p:sldLayoutId id="2147483662" r:id="rId7"/>
    <p:sldLayoutId id="2147483664" r:id="rId8"/>
    <p:sldLayoutId id="2147483673" r:id="rId9"/>
    <p:sldLayoutId id="2147483674" r:id="rId10"/>
    <p:sldLayoutId id="2147483675" r:id="rId11"/>
    <p:sldLayoutId id="214748367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35"/>
          <p:cNvSpPr txBox="1">
            <a:spLocks noGrp="1"/>
          </p:cNvSpPr>
          <p:nvPr>
            <p:ph type="ctrTitle"/>
          </p:nvPr>
        </p:nvSpPr>
        <p:spPr>
          <a:xfrm>
            <a:off x="1300236" y="1026872"/>
            <a:ext cx="6543527" cy="3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MOVIE RECOMMENDER SYSTEM</a:t>
            </a:r>
            <a:endParaRPr sz="3800" dirty="0">
              <a:solidFill>
                <a:schemeClr val="accent6"/>
              </a:solidFill>
            </a:endParaRPr>
          </a:p>
        </p:txBody>
      </p:sp>
      <p:cxnSp>
        <p:nvCxnSpPr>
          <p:cNvPr id="1129" name="Google Shape;1129;p35"/>
          <p:cNvCxnSpPr/>
          <p:nvPr/>
        </p:nvCxnSpPr>
        <p:spPr>
          <a:xfrm>
            <a:off x="4379550" y="4116627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0" name="Google Shape;1130;p35"/>
          <p:cNvGrpSpPr/>
          <p:nvPr/>
        </p:nvGrpSpPr>
        <p:grpSpPr>
          <a:xfrm>
            <a:off x="923574" y="894968"/>
            <a:ext cx="1499547" cy="1148067"/>
            <a:chOff x="680600" y="708943"/>
            <a:chExt cx="1985629" cy="1520216"/>
          </a:xfrm>
        </p:grpSpPr>
        <p:sp>
          <p:nvSpPr>
            <p:cNvPr id="1131" name="Google Shape;1131;p35"/>
            <p:cNvSpPr/>
            <p:nvPr/>
          </p:nvSpPr>
          <p:spPr>
            <a:xfrm>
              <a:off x="1182783" y="851683"/>
              <a:ext cx="872546" cy="346924"/>
            </a:xfrm>
            <a:custGeom>
              <a:avLst/>
              <a:gdLst/>
              <a:ahLst/>
              <a:cxnLst/>
              <a:rect l="l" t="t" r="r" b="b"/>
              <a:pathLst>
                <a:path w="16162" h="6426" extrusionOk="0">
                  <a:moveTo>
                    <a:pt x="11603" y="0"/>
                  </a:moveTo>
                  <a:cubicBezTo>
                    <a:pt x="8172" y="0"/>
                    <a:pt x="4964" y="4333"/>
                    <a:pt x="1" y="6237"/>
                  </a:cubicBezTo>
                  <a:lnTo>
                    <a:pt x="64" y="6426"/>
                  </a:lnTo>
                  <a:cubicBezTo>
                    <a:pt x="1604" y="5726"/>
                    <a:pt x="3185" y="4855"/>
                    <a:pt x="5551" y="3170"/>
                  </a:cubicBezTo>
                  <a:cubicBezTo>
                    <a:pt x="8655" y="962"/>
                    <a:pt x="10444" y="211"/>
                    <a:pt x="11703" y="211"/>
                  </a:cubicBezTo>
                  <a:cubicBezTo>
                    <a:pt x="13503" y="211"/>
                    <a:pt x="14223" y="1746"/>
                    <a:pt x="16162" y="2759"/>
                  </a:cubicBezTo>
                  <a:cubicBezTo>
                    <a:pt x="14507" y="756"/>
                    <a:pt x="13036" y="0"/>
                    <a:pt x="1160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5"/>
            <p:cNvSpPr/>
            <p:nvPr/>
          </p:nvSpPr>
          <p:spPr>
            <a:xfrm>
              <a:off x="1172309" y="850928"/>
              <a:ext cx="872492" cy="346978"/>
            </a:xfrm>
            <a:custGeom>
              <a:avLst/>
              <a:gdLst/>
              <a:ahLst/>
              <a:cxnLst/>
              <a:rect l="l" t="t" r="r" b="b"/>
              <a:pathLst>
                <a:path w="16161" h="6427" extrusionOk="0">
                  <a:moveTo>
                    <a:pt x="11601" y="0"/>
                  </a:moveTo>
                  <a:cubicBezTo>
                    <a:pt x="8171" y="0"/>
                    <a:pt x="4963" y="4333"/>
                    <a:pt x="0" y="6238"/>
                  </a:cubicBezTo>
                  <a:lnTo>
                    <a:pt x="63" y="6427"/>
                  </a:lnTo>
                  <a:cubicBezTo>
                    <a:pt x="1604" y="5728"/>
                    <a:pt x="3184" y="4856"/>
                    <a:pt x="5549" y="3174"/>
                  </a:cubicBezTo>
                  <a:cubicBezTo>
                    <a:pt x="8654" y="966"/>
                    <a:pt x="10442" y="214"/>
                    <a:pt x="11702" y="214"/>
                  </a:cubicBezTo>
                  <a:cubicBezTo>
                    <a:pt x="13503" y="214"/>
                    <a:pt x="14223" y="1750"/>
                    <a:pt x="16161" y="2762"/>
                  </a:cubicBezTo>
                  <a:cubicBezTo>
                    <a:pt x="14506" y="757"/>
                    <a:pt x="13034" y="0"/>
                    <a:pt x="1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5"/>
            <p:cNvSpPr/>
            <p:nvPr/>
          </p:nvSpPr>
          <p:spPr>
            <a:xfrm>
              <a:off x="2194761" y="1341827"/>
              <a:ext cx="200294" cy="234522"/>
            </a:xfrm>
            <a:custGeom>
              <a:avLst/>
              <a:gdLst/>
              <a:ahLst/>
              <a:cxnLst/>
              <a:rect l="l" t="t" r="r" b="b"/>
              <a:pathLst>
                <a:path w="3710" h="4344" extrusionOk="0">
                  <a:moveTo>
                    <a:pt x="2476" y="1"/>
                  </a:moveTo>
                  <a:lnTo>
                    <a:pt x="0" y="1174"/>
                  </a:lnTo>
                  <a:lnTo>
                    <a:pt x="937" y="4344"/>
                  </a:lnTo>
                  <a:lnTo>
                    <a:pt x="3710" y="314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2194437" y="1341827"/>
              <a:ext cx="159479" cy="130596"/>
            </a:xfrm>
            <a:custGeom>
              <a:avLst/>
              <a:gdLst/>
              <a:ahLst/>
              <a:cxnLst/>
              <a:rect l="l" t="t" r="r" b="b"/>
              <a:pathLst>
                <a:path w="2954" h="2419" extrusionOk="0">
                  <a:moveTo>
                    <a:pt x="2482" y="1"/>
                  </a:moveTo>
                  <a:lnTo>
                    <a:pt x="1" y="1163"/>
                  </a:lnTo>
                  <a:lnTo>
                    <a:pt x="121" y="2418"/>
                  </a:lnTo>
                  <a:lnTo>
                    <a:pt x="2954" y="1104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2249989" y="1467184"/>
              <a:ext cx="153540" cy="112402"/>
            </a:xfrm>
            <a:custGeom>
              <a:avLst/>
              <a:gdLst/>
              <a:ahLst/>
              <a:cxnLst/>
              <a:rect l="l" t="t" r="r" b="b"/>
              <a:pathLst>
                <a:path w="2844" h="2082" extrusionOk="0">
                  <a:moveTo>
                    <a:pt x="2505" y="1"/>
                  </a:moveTo>
                  <a:lnTo>
                    <a:pt x="14" y="1139"/>
                  </a:lnTo>
                  <a:lnTo>
                    <a:pt x="1" y="2082"/>
                  </a:lnTo>
                  <a:lnTo>
                    <a:pt x="2844" y="795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2129761" y="1307600"/>
              <a:ext cx="243268" cy="402315"/>
            </a:xfrm>
            <a:custGeom>
              <a:avLst/>
              <a:gdLst/>
              <a:ahLst/>
              <a:cxnLst/>
              <a:rect l="l" t="t" r="r" b="b"/>
              <a:pathLst>
                <a:path w="4506" h="7452" extrusionOk="0">
                  <a:moveTo>
                    <a:pt x="1804" y="0"/>
                  </a:moveTo>
                  <a:lnTo>
                    <a:pt x="1" y="1023"/>
                  </a:lnTo>
                  <a:lnTo>
                    <a:pt x="2426" y="7452"/>
                  </a:lnTo>
                  <a:lnTo>
                    <a:pt x="4506" y="6533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2188822" y="1455739"/>
              <a:ext cx="161261" cy="214222"/>
            </a:xfrm>
            <a:custGeom>
              <a:avLst/>
              <a:gdLst/>
              <a:ahLst/>
              <a:cxnLst/>
              <a:rect l="l" t="t" r="r" b="b"/>
              <a:pathLst>
                <a:path w="2987" h="3968" extrusionOk="0">
                  <a:moveTo>
                    <a:pt x="1835" y="1"/>
                  </a:moveTo>
                  <a:lnTo>
                    <a:pt x="0" y="870"/>
                  </a:lnTo>
                  <a:lnTo>
                    <a:pt x="735" y="3967"/>
                  </a:lnTo>
                  <a:lnTo>
                    <a:pt x="2986" y="279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2126845" y="1307600"/>
              <a:ext cx="161855" cy="198134"/>
            </a:xfrm>
            <a:custGeom>
              <a:avLst/>
              <a:gdLst/>
              <a:ahLst/>
              <a:cxnLst/>
              <a:rect l="l" t="t" r="r" b="b"/>
              <a:pathLst>
                <a:path w="2998" h="3670" extrusionOk="0">
                  <a:moveTo>
                    <a:pt x="1858" y="0"/>
                  </a:moveTo>
                  <a:lnTo>
                    <a:pt x="0" y="898"/>
                  </a:lnTo>
                  <a:lnTo>
                    <a:pt x="869" y="3669"/>
                  </a:lnTo>
                  <a:lnTo>
                    <a:pt x="2998" y="274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1856265" y="973261"/>
              <a:ext cx="222914" cy="365063"/>
            </a:xfrm>
            <a:custGeom>
              <a:avLst/>
              <a:gdLst/>
              <a:ahLst/>
              <a:cxnLst/>
              <a:rect l="l" t="t" r="r" b="b"/>
              <a:pathLst>
                <a:path w="4129" h="6762" extrusionOk="0">
                  <a:moveTo>
                    <a:pt x="864" y="1"/>
                  </a:moveTo>
                  <a:lnTo>
                    <a:pt x="0" y="172"/>
                  </a:lnTo>
                  <a:lnTo>
                    <a:pt x="2103" y="6762"/>
                  </a:lnTo>
                  <a:lnTo>
                    <a:pt x="4129" y="6255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1641021" y="831708"/>
              <a:ext cx="504621" cy="394865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2" y="1"/>
                  </a:moveTo>
                  <a:cubicBezTo>
                    <a:pt x="4611" y="1"/>
                    <a:pt x="4123" y="70"/>
                    <a:pt x="3637" y="216"/>
                  </a:cubicBezTo>
                  <a:cubicBezTo>
                    <a:pt x="1370" y="898"/>
                    <a:pt x="0" y="2992"/>
                    <a:pt x="573" y="4892"/>
                  </a:cubicBezTo>
                  <a:cubicBezTo>
                    <a:pt x="1023" y="6384"/>
                    <a:pt x="2537" y="7314"/>
                    <a:pt x="4263" y="7314"/>
                  </a:cubicBezTo>
                  <a:cubicBezTo>
                    <a:pt x="4736" y="7314"/>
                    <a:pt x="5224" y="7244"/>
                    <a:pt x="5711" y="7098"/>
                  </a:cubicBezTo>
                  <a:cubicBezTo>
                    <a:pt x="7976" y="6416"/>
                    <a:pt x="9347" y="4323"/>
                    <a:pt x="8774" y="2422"/>
                  </a:cubicBezTo>
                  <a:cubicBezTo>
                    <a:pt x="8325" y="930"/>
                    <a:pt x="6810" y="1"/>
                    <a:pt x="5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1632059" y="816538"/>
              <a:ext cx="504621" cy="394865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4" y="0"/>
                  </a:moveTo>
                  <a:cubicBezTo>
                    <a:pt x="4611" y="0"/>
                    <a:pt x="4123" y="70"/>
                    <a:pt x="3637" y="217"/>
                  </a:cubicBezTo>
                  <a:cubicBezTo>
                    <a:pt x="1370" y="898"/>
                    <a:pt x="0" y="2991"/>
                    <a:pt x="573" y="4892"/>
                  </a:cubicBezTo>
                  <a:cubicBezTo>
                    <a:pt x="1023" y="6384"/>
                    <a:pt x="2538" y="7314"/>
                    <a:pt x="4265" y="7314"/>
                  </a:cubicBezTo>
                  <a:cubicBezTo>
                    <a:pt x="4737" y="7314"/>
                    <a:pt x="5225" y="7244"/>
                    <a:pt x="5711" y="7098"/>
                  </a:cubicBezTo>
                  <a:cubicBezTo>
                    <a:pt x="7974" y="6418"/>
                    <a:pt x="9347" y="4325"/>
                    <a:pt x="8774" y="2423"/>
                  </a:cubicBezTo>
                  <a:cubicBezTo>
                    <a:pt x="8325" y="930"/>
                    <a:pt x="6810" y="0"/>
                    <a:pt x="5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1648579" y="879702"/>
              <a:ext cx="488101" cy="331807"/>
            </a:xfrm>
            <a:custGeom>
              <a:avLst/>
              <a:gdLst/>
              <a:ahLst/>
              <a:cxnLst/>
              <a:rect l="l" t="t" r="r" b="b"/>
              <a:pathLst>
                <a:path w="9041" h="6146" extrusionOk="0">
                  <a:moveTo>
                    <a:pt x="7728" y="0"/>
                  </a:moveTo>
                  <a:cubicBezTo>
                    <a:pt x="7190" y="929"/>
                    <a:pt x="6237" y="1702"/>
                    <a:pt x="5021" y="2069"/>
                  </a:cubicBezTo>
                  <a:cubicBezTo>
                    <a:pt x="4536" y="2215"/>
                    <a:pt x="4049" y="2284"/>
                    <a:pt x="3577" y="2284"/>
                  </a:cubicBezTo>
                  <a:cubicBezTo>
                    <a:pt x="2407" y="2284"/>
                    <a:pt x="1334" y="1857"/>
                    <a:pt x="623" y="1117"/>
                  </a:cubicBezTo>
                  <a:cubicBezTo>
                    <a:pt x="158" y="1920"/>
                    <a:pt x="1" y="2842"/>
                    <a:pt x="267" y="3723"/>
                  </a:cubicBezTo>
                  <a:cubicBezTo>
                    <a:pt x="717" y="5216"/>
                    <a:pt x="2231" y="6146"/>
                    <a:pt x="3957" y="6146"/>
                  </a:cubicBezTo>
                  <a:cubicBezTo>
                    <a:pt x="4430" y="6146"/>
                    <a:pt x="4918" y="6076"/>
                    <a:pt x="5405" y="5929"/>
                  </a:cubicBezTo>
                  <a:cubicBezTo>
                    <a:pt x="7670" y="5248"/>
                    <a:pt x="9041" y="3154"/>
                    <a:pt x="8468" y="1254"/>
                  </a:cubicBezTo>
                  <a:cubicBezTo>
                    <a:pt x="8322" y="773"/>
                    <a:pt x="8067" y="351"/>
                    <a:pt x="772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1718761" y="816538"/>
              <a:ext cx="414084" cy="365927"/>
            </a:xfrm>
            <a:custGeom>
              <a:avLst/>
              <a:gdLst/>
              <a:ahLst/>
              <a:cxnLst/>
              <a:rect l="l" t="t" r="r" b="b"/>
              <a:pathLst>
                <a:path w="7670" h="6778" extrusionOk="0">
                  <a:moveTo>
                    <a:pt x="3478" y="0"/>
                  </a:moveTo>
                  <a:cubicBezTo>
                    <a:pt x="3005" y="0"/>
                    <a:pt x="2517" y="70"/>
                    <a:pt x="2031" y="217"/>
                  </a:cubicBezTo>
                  <a:cubicBezTo>
                    <a:pt x="1223" y="460"/>
                    <a:pt x="533" y="884"/>
                    <a:pt x="1" y="1412"/>
                  </a:cubicBezTo>
                  <a:cubicBezTo>
                    <a:pt x="255" y="1285"/>
                    <a:pt x="526" y="1177"/>
                    <a:pt x="808" y="1091"/>
                  </a:cubicBezTo>
                  <a:cubicBezTo>
                    <a:pt x="1294" y="945"/>
                    <a:pt x="1781" y="876"/>
                    <a:pt x="2253" y="876"/>
                  </a:cubicBezTo>
                  <a:cubicBezTo>
                    <a:pt x="3979" y="876"/>
                    <a:pt x="5496" y="1805"/>
                    <a:pt x="5946" y="3297"/>
                  </a:cubicBezTo>
                  <a:cubicBezTo>
                    <a:pt x="6314" y="4521"/>
                    <a:pt x="5874" y="5823"/>
                    <a:pt x="4911" y="6777"/>
                  </a:cubicBezTo>
                  <a:cubicBezTo>
                    <a:pt x="6682" y="5894"/>
                    <a:pt x="7669" y="4085"/>
                    <a:pt x="7168" y="2421"/>
                  </a:cubicBezTo>
                  <a:cubicBezTo>
                    <a:pt x="6719" y="930"/>
                    <a:pt x="5204" y="0"/>
                    <a:pt x="347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1739870" y="943245"/>
              <a:ext cx="275930" cy="216058"/>
            </a:xfrm>
            <a:custGeom>
              <a:avLst/>
              <a:gdLst/>
              <a:ahLst/>
              <a:cxnLst/>
              <a:rect l="l" t="t" r="r" b="b"/>
              <a:pathLst>
                <a:path w="5111" h="4002" extrusionOk="0">
                  <a:moveTo>
                    <a:pt x="2781" y="0"/>
                  </a:moveTo>
                  <a:cubicBezTo>
                    <a:pt x="2522" y="0"/>
                    <a:pt x="2255" y="38"/>
                    <a:pt x="1989" y="119"/>
                  </a:cubicBezTo>
                  <a:cubicBezTo>
                    <a:pt x="751" y="491"/>
                    <a:pt x="0" y="1636"/>
                    <a:pt x="314" y="2675"/>
                  </a:cubicBezTo>
                  <a:cubicBezTo>
                    <a:pt x="559" y="3492"/>
                    <a:pt x="1389" y="4001"/>
                    <a:pt x="2334" y="4001"/>
                  </a:cubicBezTo>
                  <a:cubicBezTo>
                    <a:pt x="2591" y="4001"/>
                    <a:pt x="2857" y="3963"/>
                    <a:pt x="3123" y="3884"/>
                  </a:cubicBezTo>
                  <a:cubicBezTo>
                    <a:pt x="4361" y="3507"/>
                    <a:pt x="5111" y="2365"/>
                    <a:pt x="4797" y="1324"/>
                  </a:cubicBezTo>
                  <a:cubicBezTo>
                    <a:pt x="4551" y="508"/>
                    <a:pt x="3724" y="0"/>
                    <a:pt x="278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878677" y="1378484"/>
              <a:ext cx="619669" cy="804954"/>
            </a:xfrm>
            <a:custGeom>
              <a:avLst/>
              <a:gdLst/>
              <a:ahLst/>
              <a:cxnLst/>
              <a:rect l="l" t="t" r="r" b="b"/>
              <a:pathLst>
                <a:path w="11478" h="14910" extrusionOk="0">
                  <a:moveTo>
                    <a:pt x="476" y="0"/>
                  </a:moveTo>
                  <a:lnTo>
                    <a:pt x="1" y="216"/>
                  </a:lnTo>
                  <a:cubicBezTo>
                    <a:pt x="84" y="7079"/>
                    <a:pt x="8722" y="10562"/>
                    <a:pt x="11477" y="14910"/>
                  </a:cubicBezTo>
                  <a:cubicBezTo>
                    <a:pt x="11291" y="13352"/>
                    <a:pt x="10447" y="13079"/>
                    <a:pt x="4367" y="7795"/>
                  </a:cubicBezTo>
                  <a:cubicBezTo>
                    <a:pt x="1223" y="5063"/>
                    <a:pt x="449" y="2278"/>
                    <a:pt x="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1063958" y="1356134"/>
              <a:ext cx="319012" cy="361878"/>
            </a:xfrm>
            <a:custGeom>
              <a:avLst/>
              <a:gdLst/>
              <a:ahLst/>
              <a:cxnLst/>
              <a:rect l="l" t="t" r="r" b="b"/>
              <a:pathLst>
                <a:path w="5909" h="6703" extrusionOk="0">
                  <a:moveTo>
                    <a:pt x="849" y="0"/>
                  </a:moveTo>
                  <a:lnTo>
                    <a:pt x="0" y="154"/>
                  </a:lnTo>
                  <a:lnTo>
                    <a:pt x="3004" y="6703"/>
                  </a:lnTo>
                  <a:lnTo>
                    <a:pt x="5908" y="516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1360021" y="1989936"/>
              <a:ext cx="304112" cy="239219"/>
            </a:xfrm>
            <a:custGeom>
              <a:avLst/>
              <a:gdLst/>
              <a:ahLst/>
              <a:cxnLst/>
              <a:rect l="l" t="t" r="r" b="b"/>
              <a:pathLst>
                <a:path w="5633" h="4431" extrusionOk="0">
                  <a:moveTo>
                    <a:pt x="2584" y="0"/>
                  </a:moveTo>
                  <a:lnTo>
                    <a:pt x="0" y="1468"/>
                  </a:lnTo>
                  <a:lnTo>
                    <a:pt x="2896" y="4431"/>
                  </a:lnTo>
                  <a:lnTo>
                    <a:pt x="5632" y="317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1160324" y="1135977"/>
              <a:ext cx="1248677" cy="1080452"/>
            </a:xfrm>
            <a:custGeom>
              <a:avLst/>
              <a:gdLst/>
              <a:ahLst/>
              <a:cxnLst/>
              <a:rect l="l" t="t" r="r" b="b"/>
              <a:pathLst>
                <a:path w="23129" h="20013" extrusionOk="0">
                  <a:moveTo>
                    <a:pt x="17879" y="0"/>
                  </a:moveTo>
                  <a:lnTo>
                    <a:pt x="0" y="9597"/>
                  </a:lnTo>
                  <a:lnTo>
                    <a:pt x="7108" y="20013"/>
                  </a:lnTo>
                  <a:lnTo>
                    <a:pt x="23128" y="12683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1154980" y="1129390"/>
              <a:ext cx="1025385" cy="666152"/>
            </a:xfrm>
            <a:custGeom>
              <a:avLst/>
              <a:gdLst/>
              <a:ahLst/>
              <a:cxnLst/>
              <a:rect l="l" t="t" r="r" b="b"/>
              <a:pathLst>
                <a:path w="18993" h="12339" extrusionOk="0">
                  <a:moveTo>
                    <a:pt x="17941" y="0"/>
                  </a:moveTo>
                  <a:lnTo>
                    <a:pt x="1" y="9655"/>
                  </a:lnTo>
                  <a:lnTo>
                    <a:pt x="769" y="10737"/>
                  </a:lnTo>
                  <a:lnTo>
                    <a:pt x="771" y="10737"/>
                  </a:lnTo>
                  <a:lnTo>
                    <a:pt x="1886" y="12339"/>
                  </a:lnTo>
                  <a:cubicBezTo>
                    <a:pt x="2348" y="12210"/>
                    <a:pt x="2788" y="12051"/>
                    <a:pt x="3249" y="11838"/>
                  </a:cubicBezTo>
                  <a:cubicBezTo>
                    <a:pt x="5705" y="10714"/>
                    <a:pt x="7344" y="8724"/>
                    <a:pt x="7598" y="6836"/>
                  </a:cubicBezTo>
                  <a:lnTo>
                    <a:pt x="11453" y="4636"/>
                  </a:lnTo>
                  <a:cubicBezTo>
                    <a:pt x="11995" y="4821"/>
                    <a:pt x="12610" y="4917"/>
                    <a:pt x="13266" y="4917"/>
                  </a:cubicBezTo>
                  <a:cubicBezTo>
                    <a:pt x="14329" y="4917"/>
                    <a:pt x="15500" y="4666"/>
                    <a:pt x="16648" y="4142"/>
                  </a:cubicBezTo>
                  <a:cubicBezTo>
                    <a:pt x="17563" y="3722"/>
                    <a:pt x="18356" y="3178"/>
                    <a:pt x="18993" y="2568"/>
                  </a:cubicBezTo>
                  <a:lnTo>
                    <a:pt x="18194" y="645"/>
                  </a:lnTo>
                  <a:lnTo>
                    <a:pt x="18191" y="646"/>
                  </a:lnTo>
                  <a:lnTo>
                    <a:pt x="1794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1209614" y="1180623"/>
              <a:ext cx="1149826" cy="995098"/>
            </a:xfrm>
            <a:custGeom>
              <a:avLst/>
              <a:gdLst/>
              <a:ahLst/>
              <a:cxnLst/>
              <a:rect l="l" t="t" r="r" b="b"/>
              <a:pathLst>
                <a:path w="21298" h="18432" extrusionOk="0">
                  <a:moveTo>
                    <a:pt x="16191" y="446"/>
                  </a:moveTo>
                  <a:lnTo>
                    <a:pt x="20802" y="11584"/>
                  </a:lnTo>
                  <a:lnTo>
                    <a:pt x="6733" y="18021"/>
                  </a:lnTo>
                  <a:lnTo>
                    <a:pt x="492" y="8873"/>
                  </a:lnTo>
                  <a:lnTo>
                    <a:pt x="16191" y="446"/>
                  </a:lnTo>
                  <a:close/>
                  <a:moveTo>
                    <a:pt x="16463" y="0"/>
                  </a:moveTo>
                  <a:lnTo>
                    <a:pt x="1" y="8837"/>
                  </a:lnTo>
                  <a:lnTo>
                    <a:pt x="6546" y="18431"/>
                  </a:lnTo>
                  <a:lnTo>
                    <a:pt x="21298" y="11682"/>
                  </a:lnTo>
                  <a:lnTo>
                    <a:pt x="1646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1160324" y="1135977"/>
              <a:ext cx="1157384" cy="735256"/>
            </a:xfrm>
            <a:custGeom>
              <a:avLst/>
              <a:gdLst/>
              <a:ahLst/>
              <a:cxnLst/>
              <a:rect l="l" t="t" r="r" b="b"/>
              <a:pathLst>
                <a:path w="21438" h="13619" extrusionOk="0">
                  <a:moveTo>
                    <a:pt x="17879" y="0"/>
                  </a:moveTo>
                  <a:lnTo>
                    <a:pt x="0" y="9597"/>
                  </a:lnTo>
                  <a:lnTo>
                    <a:pt x="3133" y="13618"/>
                  </a:lnTo>
                  <a:lnTo>
                    <a:pt x="21438" y="8911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1025304" y="1328439"/>
              <a:ext cx="158507" cy="130812"/>
            </a:xfrm>
            <a:custGeom>
              <a:avLst/>
              <a:gdLst/>
              <a:ahLst/>
              <a:cxnLst/>
              <a:rect l="l" t="t" r="r" b="b"/>
              <a:pathLst>
                <a:path w="2936" h="2423" extrusionOk="0">
                  <a:moveTo>
                    <a:pt x="1527" y="0"/>
                  </a:moveTo>
                  <a:cubicBezTo>
                    <a:pt x="1443" y="0"/>
                    <a:pt x="1358" y="7"/>
                    <a:pt x="1272" y="21"/>
                  </a:cubicBezTo>
                  <a:cubicBezTo>
                    <a:pt x="520" y="144"/>
                    <a:pt x="0" y="778"/>
                    <a:pt x="108" y="1435"/>
                  </a:cubicBezTo>
                  <a:cubicBezTo>
                    <a:pt x="204" y="2016"/>
                    <a:pt x="761" y="2423"/>
                    <a:pt x="1409" y="2423"/>
                  </a:cubicBezTo>
                  <a:cubicBezTo>
                    <a:pt x="1493" y="2423"/>
                    <a:pt x="1578" y="2416"/>
                    <a:pt x="1664" y="2402"/>
                  </a:cubicBezTo>
                  <a:cubicBezTo>
                    <a:pt x="2414" y="2277"/>
                    <a:pt x="2935" y="1646"/>
                    <a:pt x="2828" y="987"/>
                  </a:cubicBezTo>
                  <a:cubicBezTo>
                    <a:pt x="2733" y="406"/>
                    <a:pt x="2174" y="0"/>
                    <a:pt x="1527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1044145" y="1344041"/>
              <a:ext cx="120770" cy="99661"/>
            </a:xfrm>
            <a:custGeom>
              <a:avLst/>
              <a:gdLst/>
              <a:ahLst/>
              <a:cxnLst/>
              <a:rect l="l" t="t" r="r" b="b"/>
              <a:pathLst>
                <a:path w="2237" h="1846" extrusionOk="0">
                  <a:moveTo>
                    <a:pt x="1166" y="1"/>
                  </a:moveTo>
                  <a:cubicBezTo>
                    <a:pt x="1102" y="1"/>
                    <a:pt x="1036" y="6"/>
                    <a:pt x="970" y="17"/>
                  </a:cubicBezTo>
                  <a:cubicBezTo>
                    <a:pt x="399" y="111"/>
                    <a:pt x="1" y="592"/>
                    <a:pt x="84" y="1093"/>
                  </a:cubicBezTo>
                  <a:cubicBezTo>
                    <a:pt x="157" y="1537"/>
                    <a:pt x="579" y="1845"/>
                    <a:pt x="1072" y="1845"/>
                  </a:cubicBezTo>
                  <a:cubicBezTo>
                    <a:pt x="1136" y="1845"/>
                    <a:pt x="1202" y="1840"/>
                    <a:pt x="1268" y="1829"/>
                  </a:cubicBezTo>
                  <a:cubicBezTo>
                    <a:pt x="1839" y="1735"/>
                    <a:pt x="2237" y="1254"/>
                    <a:pt x="2154" y="753"/>
                  </a:cubicBezTo>
                  <a:cubicBezTo>
                    <a:pt x="2082" y="309"/>
                    <a:pt x="1659" y="1"/>
                    <a:pt x="1166" y="1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2323033" y="1042742"/>
              <a:ext cx="329972" cy="545004"/>
            </a:xfrm>
            <a:custGeom>
              <a:avLst/>
              <a:gdLst/>
              <a:ahLst/>
              <a:cxnLst/>
              <a:rect l="l" t="t" r="r" b="b"/>
              <a:pathLst>
                <a:path w="6112" h="10095" extrusionOk="0">
                  <a:moveTo>
                    <a:pt x="2371" y="1"/>
                  </a:moveTo>
                  <a:lnTo>
                    <a:pt x="1" y="5658"/>
                  </a:lnTo>
                  <a:lnTo>
                    <a:pt x="1325" y="8668"/>
                  </a:lnTo>
                  <a:lnTo>
                    <a:pt x="6112" y="1009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2323033" y="1042742"/>
              <a:ext cx="220701" cy="347086"/>
            </a:xfrm>
            <a:custGeom>
              <a:avLst/>
              <a:gdLst/>
              <a:ahLst/>
              <a:cxnLst/>
              <a:rect l="l" t="t" r="r" b="b"/>
              <a:pathLst>
                <a:path w="4088" h="6429" extrusionOk="0">
                  <a:moveTo>
                    <a:pt x="2371" y="1"/>
                  </a:moveTo>
                  <a:lnTo>
                    <a:pt x="1" y="5658"/>
                  </a:lnTo>
                  <a:lnTo>
                    <a:pt x="351" y="6428"/>
                  </a:lnTo>
                  <a:lnTo>
                    <a:pt x="4088" y="4769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2331562" y="1200382"/>
              <a:ext cx="212171" cy="189442"/>
            </a:xfrm>
            <a:custGeom>
              <a:avLst/>
              <a:gdLst/>
              <a:ahLst/>
              <a:cxnLst/>
              <a:rect l="l" t="t" r="r" b="b"/>
              <a:pathLst>
                <a:path w="3930" h="3509" extrusionOk="0">
                  <a:moveTo>
                    <a:pt x="3361" y="1"/>
                  </a:moveTo>
                  <a:lnTo>
                    <a:pt x="0" y="3122"/>
                  </a:lnTo>
                  <a:lnTo>
                    <a:pt x="193" y="3508"/>
                  </a:lnTo>
                  <a:lnTo>
                    <a:pt x="3930" y="1849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2428792" y="1042742"/>
              <a:ext cx="224210" cy="545004"/>
            </a:xfrm>
            <a:custGeom>
              <a:avLst/>
              <a:gdLst/>
              <a:ahLst/>
              <a:cxnLst/>
              <a:rect l="l" t="t" r="r" b="b"/>
              <a:pathLst>
                <a:path w="4153" h="10095" extrusionOk="0">
                  <a:moveTo>
                    <a:pt x="412" y="1"/>
                  </a:moveTo>
                  <a:lnTo>
                    <a:pt x="0" y="1017"/>
                  </a:lnTo>
                  <a:lnTo>
                    <a:pt x="2149" y="9401"/>
                  </a:lnTo>
                  <a:lnTo>
                    <a:pt x="4153" y="10094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852331" y="1200274"/>
              <a:ext cx="534314" cy="418133"/>
            </a:xfrm>
            <a:custGeom>
              <a:avLst/>
              <a:gdLst/>
              <a:ahLst/>
              <a:cxnLst/>
              <a:rect l="l" t="t" r="r" b="b"/>
              <a:pathLst>
                <a:path w="9897" h="7745" extrusionOk="0">
                  <a:moveTo>
                    <a:pt x="5379" y="0"/>
                  </a:moveTo>
                  <a:cubicBezTo>
                    <a:pt x="4881" y="0"/>
                    <a:pt x="4365" y="73"/>
                    <a:pt x="3852" y="228"/>
                  </a:cubicBezTo>
                  <a:cubicBezTo>
                    <a:pt x="1454" y="951"/>
                    <a:pt x="1" y="3167"/>
                    <a:pt x="608" y="5179"/>
                  </a:cubicBezTo>
                  <a:cubicBezTo>
                    <a:pt x="1085" y="6761"/>
                    <a:pt x="2689" y="7745"/>
                    <a:pt x="4518" y="7745"/>
                  </a:cubicBezTo>
                  <a:cubicBezTo>
                    <a:pt x="5016" y="7745"/>
                    <a:pt x="5532" y="7671"/>
                    <a:pt x="6046" y="7517"/>
                  </a:cubicBezTo>
                  <a:cubicBezTo>
                    <a:pt x="8444" y="6796"/>
                    <a:pt x="9897" y="4578"/>
                    <a:pt x="9290" y="2565"/>
                  </a:cubicBezTo>
                  <a:cubicBezTo>
                    <a:pt x="8813" y="984"/>
                    <a:pt x="7208" y="0"/>
                    <a:pt x="5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847418" y="1185698"/>
              <a:ext cx="534368" cy="418133"/>
            </a:xfrm>
            <a:custGeom>
              <a:avLst/>
              <a:gdLst/>
              <a:ahLst/>
              <a:cxnLst/>
              <a:rect l="l" t="t" r="r" b="b"/>
              <a:pathLst>
                <a:path w="9898" h="7745" extrusionOk="0">
                  <a:moveTo>
                    <a:pt x="5382" y="0"/>
                  </a:moveTo>
                  <a:cubicBezTo>
                    <a:pt x="4882" y="0"/>
                    <a:pt x="4366" y="74"/>
                    <a:pt x="3851" y="229"/>
                  </a:cubicBezTo>
                  <a:cubicBezTo>
                    <a:pt x="1453" y="951"/>
                    <a:pt x="0" y="3166"/>
                    <a:pt x="607" y="5179"/>
                  </a:cubicBezTo>
                  <a:cubicBezTo>
                    <a:pt x="1084" y="6761"/>
                    <a:pt x="2688" y="7745"/>
                    <a:pt x="4516" y="7745"/>
                  </a:cubicBezTo>
                  <a:cubicBezTo>
                    <a:pt x="5015" y="7745"/>
                    <a:pt x="5531" y="7671"/>
                    <a:pt x="6045" y="7516"/>
                  </a:cubicBezTo>
                  <a:cubicBezTo>
                    <a:pt x="8445" y="6795"/>
                    <a:pt x="9898" y="4578"/>
                    <a:pt x="9291" y="2565"/>
                  </a:cubicBezTo>
                  <a:cubicBezTo>
                    <a:pt x="8815" y="984"/>
                    <a:pt x="7210" y="0"/>
                    <a:pt x="5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866854" y="1281956"/>
              <a:ext cx="514933" cy="321873"/>
            </a:xfrm>
            <a:custGeom>
              <a:avLst/>
              <a:gdLst/>
              <a:ahLst/>
              <a:cxnLst/>
              <a:rect l="l" t="t" r="r" b="b"/>
              <a:pathLst>
                <a:path w="9538" h="5962" extrusionOk="0">
                  <a:moveTo>
                    <a:pt x="8576" y="0"/>
                  </a:moveTo>
                  <a:cubicBezTo>
                    <a:pt x="8047" y="1118"/>
                    <a:pt x="6962" y="2064"/>
                    <a:pt x="5548" y="2491"/>
                  </a:cubicBezTo>
                  <a:cubicBezTo>
                    <a:pt x="5034" y="2646"/>
                    <a:pt x="4518" y="2719"/>
                    <a:pt x="4019" y="2719"/>
                  </a:cubicBezTo>
                  <a:cubicBezTo>
                    <a:pt x="2515" y="2719"/>
                    <a:pt x="1163" y="2052"/>
                    <a:pt x="466" y="935"/>
                  </a:cubicBezTo>
                  <a:cubicBezTo>
                    <a:pt x="98" y="1712"/>
                    <a:pt x="1" y="2571"/>
                    <a:pt x="248" y="3396"/>
                  </a:cubicBezTo>
                  <a:cubicBezTo>
                    <a:pt x="725" y="4977"/>
                    <a:pt x="2330" y="5962"/>
                    <a:pt x="4158" y="5962"/>
                  </a:cubicBezTo>
                  <a:cubicBezTo>
                    <a:pt x="4657" y="5962"/>
                    <a:pt x="5173" y="5888"/>
                    <a:pt x="5687" y="5733"/>
                  </a:cubicBezTo>
                  <a:cubicBezTo>
                    <a:pt x="8085" y="5011"/>
                    <a:pt x="9538" y="2795"/>
                    <a:pt x="8931" y="782"/>
                  </a:cubicBezTo>
                  <a:cubicBezTo>
                    <a:pt x="8846" y="501"/>
                    <a:pt x="8725" y="239"/>
                    <a:pt x="857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924295" y="1185752"/>
              <a:ext cx="449824" cy="366251"/>
            </a:xfrm>
            <a:custGeom>
              <a:avLst/>
              <a:gdLst/>
              <a:ahLst/>
              <a:cxnLst/>
              <a:rect l="l" t="t" r="r" b="b"/>
              <a:pathLst>
                <a:path w="8332" h="6784" extrusionOk="0">
                  <a:moveTo>
                    <a:pt x="3961" y="0"/>
                  </a:moveTo>
                  <a:cubicBezTo>
                    <a:pt x="3461" y="0"/>
                    <a:pt x="2945" y="74"/>
                    <a:pt x="2430" y="229"/>
                  </a:cubicBezTo>
                  <a:cubicBezTo>
                    <a:pt x="1428" y="531"/>
                    <a:pt x="592" y="1092"/>
                    <a:pt x="0" y="1792"/>
                  </a:cubicBezTo>
                  <a:cubicBezTo>
                    <a:pt x="444" y="1482"/>
                    <a:pt x="955" y="1227"/>
                    <a:pt x="1516" y="1059"/>
                  </a:cubicBezTo>
                  <a:cubicBezTo>
                    <a:pt x="2031" y="904"/>
                    <a:pt x="2547" y="831"/>
                    <a:pt x="3047" y="831"/>
                  </a:cubicBezTo>
                  <a:cubicBezTo>
                    <a:pt x="4875" y="831"/>
                    <a:pt x="6480" y="1815"/>
                    <a:pt x="6956" y="3396"/>
                  </a:cubicBezTo>
                  <a:cubicBezTo>
                    <a:pt x="7308" y="4568"/>
                    <a:pt x="6963" y="5808"/>
                    <a:pt x="6140" y="6784"/>
                  </a:cubicBezTo>
                  <a:cubicBezTo>
                    <a:pt x="7589" y="5765"/>
                    <a:pt x="8332" y="4107"/>
                    <a:pt x="7867" y="2565"/>
                  </a:cubicBezTo>
                  <a:cubicBezTo>
                    <a:pt x="7392" y="985"/>
                    <a:pt x="5789" y="0"/>
                    <a:pt x="39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973963" y="1324498"/>
              <a:ext cx="274203" cy="214600"/>
            </a:xfrm>
            <a:custGeom>
              <a:avLst/>
              <a:gdLst/>
              <a:ahLst/>
              <a:cxnLst/>
              <a:rect l="l" t="t" r="r" b="b"/>
              <a:pathLst>
                <a:path w="5079" h="3975" extrusionOk="0">
                  <a:moveTo>
                    <a:pt x="2761" y="0"/>
                  </a:moveTo>
                  <a:cubicBezTo>
                    <a:pt x="2505" y="0"/>
                    <a:pt x="2240" y="38"/>
                    <a:pt x="1976" y="117"/>
                  </a:cubicBezTo>
                  <a:cubicBezTo>
                    <a:pt x="745" y="488"/>
                    <a:pt x="1" y="1626"/>
                    <a:pt x="312" y="2658"/>
                  </a:cubicBezTo>
                  <a:cubicBezTo>
                    <a:pt x="557" y="3470"/>
                    <a:pt x="1379" y="3975"/>
                    <a:pt x="2317" y="3975"/>
                  </a:cubicBezTo>
                  <a:cubicBezTo>
                    <a:pt x="2574" y="3975"/>
                    <a:pt x="2839" y="3937"/>
                    <a:pt x="3103" y="3857"/>
                  </a:cubicBezTo>
                  <a:cubicBezTo>
                    <a:pt x="4334" y="3487"/>
                    <a:pt x="5079" y="2349"/>
                    <a:pt x="4768" y="1317"/>
                  </a:cubicBezTo>
                  <a:cubicBezTo>
                    <a:pt x="4523" y="505"/>
                    <a:pt x="3699" y="0"/>
                    <a:pt x="27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683839" y="1061583"/>
              <a:ext cx="838210" cy="658594"/>
            </a:xfrm>
            <a:custGeom>
              <a:avLst/>
              <a:gdLst/>
              <a:ahLst/>
              <a:cxnLst/>
              <a:rect l="l" t="t" r="r" b="b"/>
              <a:pathLst>
                <a:path w="15526" h="12199" extrusionOk="0">
                  <a:moveTo>
                    <a:pt x="6212" y="990"/>
                  </a:moveTo>
                  <a:cubicBezTo>
                    <a:pt x="6834" y="990"/>
                    <a:pt x="7483" y="1512"/>
                    <a:pt x="7780" y="2309"/>
                  </a:cubicBezTo>
                  <a:cubicBezTo>
                    <a:pt x="8136" y="3266"/>
                    <a:pt x="7846" y="4255"/>
                    <a:pt x="7131" y="4520"/>
                  </a:cubicBezTo>
                  <a:cubicBezTo>
                    <a:pt x="7012" y="4565"/>
                    <a:pt x="6888" y="4586"/>
                    <a:pt x="6763" y="4586"/>
                  </a:cubicBezTo>
                  <a:cubicBezTo>
                    <a:pt x="6142" y="4586"/>
                    <a:pt x="5493" y="4065"/>
                    <a:pt x="5196" y="3268"/>
                  </a:cubicBezTo>
                  <a:cubicBezTo>
                    <a:pt x="4840" y="2313"/>
                    <a:pt x="5130" y="1321"/>
                    <a:pt x="5843" y="1056"/>
                  </a:cubicBezTo>
                  <a:cubicBezTo>
                    <a:pt x="5963" y="1011"/>
                    <a:pt x="6087" y="990"/>
                    <a:pt x="6212" y="990"/>
                  </a:cubicBezTo>
                  <a:close/>
                  <a:moveTo>
                    <a:pt x="10741" y="1341"/>
                  </a:moveTo>
                  <a:cubicBezTo>
                    <a:pt x="10962" y="1341"/>
                    <a:pt x="11172" y="1399"/>
                    <a:pt x="11354" y="1520"/>
                  </a:cubicBezTo>
                  <a:cubicBezTo>
                    <a:pt x="11990" y="1941"/>
                    <a:pt x="12046" y="2971"/>
                    <a:pt x="11482" y="3820"/>
                  </a:cubicBezTo>
                  <a:cubicBezTo>
                    <a:pt x="11080" y="4426"/>
                    <a:pt x="10472" y="4777"/>
                    <a:pt x="9926" y="4777"/>
                  </a:cubicBezTo>
                  <a:cubicBezTo>
                    <a:pt x="9705" y="4777"/>
                    <a:pt x="9494" y="4720"/>
                    <a:pt x="9312" y="4599"/>
                  </a:cubicBezTo>
                  <a:cubicBezTo>
                    <a:pt x="8677" y="4178"/>
                    <a:pt x="8620" y="3147"/>
                    <a:pt x="9184" y="2298"/>
                  </a:cubicBezTo>
                  <a:cubicBezTo>
                    <a:pt x="9586" y="1693"/>
                    <a:pt x="10195" y="1341"/>
                    <a:pt x="10741" y="1341"/>
                  </a:cubicBezTo>
                  <a:close/>
                  <a:moveTo>
                    <a:pt x="3793" y="4479"/>
                  </a:moveTo>
                  <a:cubicBezTo>
                    <a:pt x="3831" y="4479"/>
                    <a:pt x="3870" y="4480"/>
                    <a:pt x="3909" y="4482"/>
                  </a:cubicBezTo>
                  <a:cubicBezTo>
                    <a:pt x="4930" y="4527"/>
                    <a:pt x="5727" y="5183"/>
                    <a:pt x="5691" y="5943"/>
                  </a:cubicBezTo>
                  <a:cubicBezTo>
                    <a:pt x="5657" y="6674"/>
                    <a:pt x="4866" y="7237"/>
                    <a:pt x="3898" y="7237"/>
                  </a:cubicBezTo>
                  <a:cubicBezTo>
                    <a:pt x="3860" y="7237"/>
                    <a:pt x="3821" y="7236"/>
                    <a:pt x="3782" y="7234"/>
                  </a:cubicBezTo>
                  <a:cubicBezTo>
                    <a:pt x="2762" y="7189"/>
                    <a:pt x="1964" y="6533"/>
                    <a:pt x="1999" y="5773"/>
                  </a:cubicBezTo>
                  <a:cubicBezTo>
                    <a:pt x="2032" y="5042"/>
                    <a:pt x="2825" y="4479"/>
                    <a:pt x="3793" y="4479"/>
                  </a:cubicBezTo>
                  <a:close/>
                  <a:moveTo>
                    <a:pt x="11784" y="5249"/>
                  </a:moveTo>
                  <a:cubicBezTo>
                    <a:pt x="11821" y="5249"/>
                    <a:pt x="11859" y="5250"/>
                    <a:pt x="11897" y="5252"/>
                  </a:cubicBezTo>
                  <a:cubicBezTo>
                    <a:pt x="12915" y="5299"/>
                    <a:pt x="13715" y="5953"/>
                    <a:pt x="13679" y="6715"/>
                  </a:cubicBezTo>
                  <a:cubicBezTo>
                    <a:pt x="13646" y="7446"/>
                    <a:pt x="12854" y="8009"/>
                    <a:pt x="11886" y="8009"/>
                  </a:cubicBezTo>
                  <a:cubicBezTo>
                    <a:pt x="11847" y="8009"/>
                    <a:pt x="11809" y="8008"/>
                    <a:pt x="11770" y="8006"/>
                  </a:cubicBezTo>
                  <a:cubicBezTo>
                    <a:pt x="10750" y="7960"/>
                    <a:pt x="9952" y="7305"/>
                    <a:pt x="9987" y="6544"/>
                  </a:cubicBezTo>
                  <a:cubicBezTo>
                    <a:pt x="10020" y="5813"/>
                    <a:pt x="10814" y="5249"/>
                    <a:pt x="11784" y="5249"/>
                  </a:cubicBezTo>
                  <a:close/>
                  <a:moveTo>
                    <a:pt x="5896" y="7486"/>
                  </a:moveTo>
                  <a:cubicBezTo>
                    <a:pt x="6117" y="7486"/>
                    <a:pt x="6327" y="7543"/>
                    <a:pt x="6509" y="7664"/>
                  </a:cubicBezTo>
                  <a:cubicBezTo>
                    <a:pt x="7144" y="8083"/>
                    <a:pt x="7202" y="9114"/>
                    <a:pt x="6638" y="9966"/>
                  </a:cubicBezTo>
                  <a:cubicBezTo>
                    <a:pt x="6237" y="10572"/>
                    <a:pt x="5628" y="10922"/>
                    <a:pt x="5081" y="10922"/>
                  </a:cubicBezTo>
                  <a:cubicBezTo>
                    <a:pt x="4861" y="10922"/>
                    <a:pt x="4650" y="10865"/>
                    <a:pt x="4467" y="10745"/>
                  </a:cubicBezTo>
                  <a:cubicBezTo>
                    <a:pt x="3832" y="10324"/>
                    <a:pt x="3776" y="9293"/>
                    <a:pt x="4340" y="8443"/>
                  </a:cubicBezTo>
                  <a:cubicBezTo>
                    <a:pt x="4742" y="7837"/>
                    <a:pt x="5351" y="7486"/>
                    <a:pt x="5896" y="7486"/>
                  </a:cubicBezTo>
                  <a:close/>
                  <a:moveTo>
                    <a:pt x="8856" y="7499"/>
                  </a:moveTo>
                  <a:cubicBezTo>
                    <a:pt x="9467" y="7499"/>
                    <a:pt x="10114" y="8000"/>
                    <a:pt x="10427" y="8776"/>
                  </a:cubicBezTo>
                  <a:cubicBezTo>
                    <a:pt x="10808" y="9722"/>
                    <a:pt x="10543" y="10720"/>
                    <a:pt x="9836" y="11004"/>
                  </a:cubicBezTo>
                  <a:cubicBezTo>
                    <a:pt x="9708" y="11055"/>
                    <a:pt x="9574" y="11080"/>
                    <a:pt x="9438" y="11080"/>
                  </a:cubicBezTo>
                  <a:cubicBezTo>
                    <a:pt x="8826" y="11080"/>
                    <a:pt x="8179" y="10577"/>
                    <a:pt x="7869" y="9803"/>
                  </a:cubicBezTo>
                  <a:cubicBezTo>
                    <a:pt x="7488" y="8856"/>
                    <a:pt x="7753" y="7857"/>
                    <a:pt x="8458" y="7575"/>
                  </a:cubicBezTo>
                  <a:cubicBezTo>
                    <a:pt x="8586" y="7523"/>
                    <a:pt x="8720" y="7499"/>
                    <a:pt x="8856" y="7499"/>
                  </a:cubicBezTo>
                  <a:close/>
                  <a:moveTo>
                    <a:pt x="8504" y="0"/>
                  </a:moveTo>
                  <a:cubicBezTo>
                    <a:pt x="7607" y="0"/>
                    <a:pt x="6676" y="156"/>
                    <a:pt x="5757" y="483"/>
                  </a:cubicBezTo>
                  <a:cubicBezTo>
                    <a:pt x="2082" y="1795"/>
                    <a:pt x="1" y="5373"/>
                    <a:pt x="1109" y="8476"/>
                  </a:cubicBezTo>
                  <a:cubicBezTo>
                    <a:pt x="1939" y="10802"/>
                    <a:pt x="4327" y="12199"/>
                    <a:pt x="7018" y="12199"/>
                  </a:cubicBezTo>
                  <a:cubicBezTo>
                    <a:pt x="7916" y="12199"/>
                    <a:pt x="8848" y="12043"/>
                    <a:pt x="9767" y="11715"/>
                  </a:cubicBezTo>
                  <a:cubicBezTo>
                    <a:pt x="13444" y="10404"/>
                    <a:pt x="15526" y="6825"/>
                    <a:pt x="14418" y="3724"/>
                  </a:cubicBezTo>
                  <a:cubicBezTo>
                    <a:pt x="13588" y="1398"/>
                    <a:pt x="11198" y="0"/>
                    <a:pt x="8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680600" y="1044955"/>
              <a:ext cx="838048" cy="658647"/>
            </a:xfrm>
            <a:custGeom>
              <a:avLst/>
              <a:gdLst/>
              <a:ahLst/>
              <a:cxnLst/>
              <a:rect l="l" t="t" r="r" b="b"/>
              <a:pathLst>
                <a:path w="15523" h="12200" extrusionOk="0">
                  <a:moveTo>
                    <a:pt x="6210" y="992"/>
                  </a:moveTo>
                  <a:cubicBezTo>
                    <a:pt x="6830" y="992"/>
                    <a:pt x="7480" y="1514"/>
                    <a:pt x="7777" y="2310"/>
                  </a:cubicBezTo>
                  <a:cubicBezTo>
                    <a:pt x="8133" y="3268"/>
                    <a:pt x="7843" y="4257"/>
                    <a:pt x="7130" y="4525"/>
                  </a:cubicBezTo>
                  <a:cubicBezTo>
                    <a:pt x="7010" y="4569"/>
                    <a:pt x="6886" y="4590"/>
                    <a:pt x="6761" y="4590"/>
                  </a:cubicBezTo>
                  <a:cubicBezTo>
                    <a:pt x="6139" y="4590"/>
                    <a:pt x="5490" y="4068"/>
                    <a:pt x="5193" y="3272"/>
                  </a:cubicBezTo>
                  <a:cubicBezTo>
                    <a:pt x="4837" y="2313"/>
                    <a:pt x="5127" y="1322"/>
                    <a:pt x="5841" y="1058"/>
                  </a:cubicBezTo>
                  <a:cubicBezTo>
                    <a:pt x="5961" y="1013"/>
                    <a:pt x="6085" y="992"/>
                    <a:pt x="6210" y="992"/>
                  </a:cubicBezTo>
                  <a:close/>
                  <a:moveTo>
                    <a:pt x="10738" y="1342"/>
                  </a:moveTo>
                  <a:cubicBezTo>
                    <a:pt x="10959" y="1342"/>
                    <a:pt x="11170" y="1399"/>
                    <a:pt x="11353" y="1520"/>
                  </a:cubicBezTo>
                  <a:cubicBezTo>
                    <a:pt x="11987" y="1941"/>
                    <a:pt x="12044" y="2970"/>
                    <a:pt x="11479" y="3820"/>
                  </a:cubicBezTo>
                  <a:cubicBezTo>
                    <a:pt x="11078" y="4426"/>
                    <a:pt x="10470" y="4778"/>
                    <a:pt x="9923" y="4778"/>
                  </a:cubicBezTo>
                  <a:cubicBezTo>
                    <a:pt x="9702" y="4778"/>
                    <a:pt x="9491" y="4720"/>
                    <a:pt x="9309" y="4599"/>
                  </a:cubicBezTo>
                  <a:cubicBezTo>
                    <a:pt x="8673" y="4181"/>
                    <a:pt x="8616" y="3149"/>
                    <a:pt x="9181" y="2299"/>
                  </a:cubicBezTo>
                  <a:cubicBezTo>
                    <a:pt x="9583" y="1693"/>
                    <a:pt x="10192" y="1342"/>
                    <a:pt x="10738" y="1342"/>
                  </a:cubicBezTo>
                  <a:close/>
                  <a:moveTo>
                    <a:pt x="3790" y="4479"/>
                  </a:moveTo>
                  <a:cubicBezTo>
                    <a:pt x="3828" y="4479"/>
                    <a:pt x="3867" y="4480"/>
                    <a:pt x="3906" y="4482"/>
                  </a:cubicBezTo>
                  <a:cubicBezTo>
                    <a:pt x="4927" y="4528"/>
                    <a:pt x="5724" y="5183"/>
                    <a:pt x="5688" y="5943"/>
                  </a:cubicBezTo>
                  <a:cubicBezTo>
                    <a:pt x="5654" y="6674"/>
                    <a:pt x="4863" y="7237"/>
                    <a:pt x="3896" y="7237"/>
                  </a:cubicBezTo>
                  <a:cubicBezTo>
                    <a:pt x="3858" y="7237"/>
                    <a:pt x="3819" y="7236"/>
                    <a:pt x="3780" y="7235"/>
                  </a:cubicBezTo>
                  <a:cubicBezTo>
                    <a:pt x="2759" y="7189"/>
                    <a:pt x="1962" y="6533"/>
                    <a:pt x="1998" y="5773"/>
                  </a:cubicBezTo>
                  <a:cubicBezTo>
                    <a:pt x="2029" y="5042"/>
                    <a:pt x="2822" y="4479"/>
                    <a:pt x="3790" y="4479"/>
                  </a:cubicBezTo>
                  <a:close/>
                  <a:moveTo>
                    <a:pt x="11781" y="5249"/>
                  </a:moveTo>
                  <a:cubicBezTo>
                    <a:pt x="11818" y="5249"/>
                    <a:pt x="11856" y="5250"/>
                    <a:pt x="11894" y="5252"/>
                  </a:cubicBezTo>
                  <a:cubicBezTo>
                    <a:pt x="12913" y="5299"/>
                    <a:pt x="13711" y="5953"/>
                    <a:pt x="13676" y="6715"/>
                  </a:cubicBezTo>
                  <a:cubicBezTo>
                    <a:pt x="13645" y="7446"/>
                    <a:pt x="12852" y="8009"/>
                    <a:pt x="11884" y="8009"/>
                  </a:cubicBezTo>
                  <a:cubicBezTo>
                    <a:pt x="11846" y="8009"/>
                    <a:pt x="11807" y="8008"/>
                    <a:pt x="11768" y="8006"/>
                  </a:cubicBezTo>
                  <a:cubicBezTo>
                    <a:pt x="10747" y="7960"/>
                    <a:pt x="9950" y="7305"/>
                    <a:pt x="9986" y="6545"/>
                  </a:cubicBezTo>
                  <a:cubicBezTo>
                    <a:pt x="10017" y="5813"/>
                    <a:pt x="10812" y="5249"/>
                    <a:pt x="11781" y="5249"/>
                  </a:cubicBezTo>
                  <a:close/>
                  <a:moveTo>
                    <a:pt x="5893" y="7486"/>
                  </a:moveTo>
                  <a:cubicBezTo>
                    <a:pt x="6114" y="7486"/>
                    <a:pt x="6324" y="7543"/>
                    <a:pt x="6506" y="7664"/>
                  </a:cubicBezTo>
                  <a:cubicBezTo>
                    <a:pt x="7141" y="8085"/>
                    <a:pt x="7199" y="9116"/>
                    <a:pt x="6636" y="9966"/>
                  </a:cubicBezTo>
                  <a:cubicBezTo>
                    <a:pt x="6234" y="10572"/>
                    <a:pt x="5625" y="10923"/>
                    <a:pt x="5078" y="10923"/>
                  </a:cubicBezTo>
                  <a:cubicBezTo>
                    <a:pt x="4858" y="10923"/>
                    <a:pt x="4647" y="10865"/>
                    <a:pt x="4464" y="10745"/>
                  </a:cubicBezTo>
                  <a:cubicBezTo>
                    <a:pt x="3830" y="10324"/>
                    <a:pt x="3774" y="9293"/>
                    <a:pt x="4337" y="8443"/>
                  </a:cubicBezTo>
                  <a:cubicBezTo>
                    <a:pt x="4739" y="7837"/>
                    <a:pt x="5348" y="7486"/>
                    <a:pt x="5893" y="7486"/>
                  </a:cubicBezTo>
                  <a:close/>
                  <a:moveTo>
                    <a:pt x="8852" y="7501"/>
                  </a:moveTo>
                  <a:cubicBezTo>
                    <a:pt x="9465" y="7501"/>
                    <a:pt x="10111" y="8003"/>
                    <a:pt x="10424" y="8778"/>
                  </a:cubicBezTo>
                  <a:cubicBezTo>
                    <a:pt x="10803" y="9724"/>
                    <a:pt x="10540" y="10720"/>
                    <a:pt x="9833" y="11005"/>
                  </a:cubicBezTo>
                  <a:cubicBezTo>
                    <a:pt x="9705" y="11057"/>
                    <a:pt x="9571" y="11082"/>
                    <a:pt x="9436" y="11082"/>
                  </a:cubicBezTo>
                  <a:cubicBezTo>
                    <a:pt x="8824" y="11082"/>
                    <a:pt x="8177" y="10580"/>
                    <a:pt x="7864" y="9804"/>
                  </a:cubicBezTo>
                  <a:cubicBezTo>
                    <a:pt x="7483" y="8858"/>
                    <a:pt x="7748" y="7860"/>
                    <a:pt x="8455" y="7577"/>
                  </a:cubicBezTo>
                  <a:cubicBezTo>
                    <a:pt x="8583" y="7525"/>
                    <a:pt x="8717" y="7501"/>
                    <a:pt x="8852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7" y="484"/>
                  </a:cubicBezTo>
                  <a:cubicBezTo>
                    <a:pt x="2081" y="1795"/>
                    <a:pt x="1" y="5374"/>
                    <a:pt x="1107" y="8476"/>
                  </a:cubicBezTo>
                  <a:cubicBezTo>
                    <a:pt x="1938" y="10802"/>
                    <a:pt x="4327" y="12199"/>
                    <a:pt x="7018" y="12199"/>
                  </a:cubicBezTo>
                  <a:cubicBezTo>
                    <a:pt x="7916" y="12199"/>
                    <a:pt x="8848" y="12044"/>
                    <a:pt x="9767" y="11715"/>
                  </a:cubicBezTo>
                  <a:cubicBezTo>
                    <a:pt x="13440" y="10404"/>
                    <a:pt x="15523" y="6825"/>
                    <a:pt x="14416" y="3725"/>
                  </a:cubicBezTo>
                  <a:cubicBezTo>
                    <a:pt x="13585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681788" y="1056940"/>
              <a:ext cx="838210" cy="658648"/>
            </a:xfrm>
            <a:custGeom>
              <a:avLst/>
              <a:gdLst/>
              <a:ahLst/>
              <a:cxnLst/>
              <a:rect l="l" t="t" r="r" b="b"/>
              <a:pathLst>
                <a:path w="15526" h="12200" extrusionOk="0">
                  <a:moveTo>
                    <a:pt x="6211" y="990"/>
                  </a:moveTo>
                  <a:cubicBezTo>
                    <a:pt x="6832" y="990"/>
                    <a:pt x="7482" y="1512"/>
                    <a:pt x="7778" y="2309"/>
                  </a:cubicBezTo>
                  <a:cubicBezTo>
                    <a:pt x="8134" y="3266"/>
                    <a:pt x="7844" y="4255"/>
                    <a:pt x="7131" y="4520"/>
                  </a:cubicBezTo>
                  <a:cubicBezTo>
                    <a:pt x="7011" y="4565"/>
                    <a:pt x="6887" y="4586"/>
                    <a:pt x="6761" y="4586"/>
                  </a:cubicBezTo>
                  <a:cubicBezTo>
                    <a:pt x="6140" y="4586"/>
                    <a:pt x="5490" y="4065"/>
                    <a:pt x="5194" y="3268"/>
                  </a:cubicBezTo>
                  <a:cubicBezTo>
                    <a:pt x="4839" y="2313"/>
                    <a:pt x="5128" y="1322"/>
                    <a:pt x="5842" y="1056"/>
                  </a:cubicBezTo>
                  <a:cubicBezTo>
                    <a:pt x="5962" y="1012"/>
                    <a:pt x="6086" y="990"/>
                    <a:pt x="6211" y="990"/>
                  </a:cubicBezTo>
                  <a:close/>
                  <a:moveTo>
                    <a:pt x="10739" y="1341"/>
                  </a:moveTo>
                  <a:cubicBezTo>
                    <a:pt x="10960" y="1341"/>
                    <a:pt x="11171" y="1399"/>
                    <a:pt x="11354" y="1520"/>
                  </a:cubicBezTo>
                  <a:cubicBezTo>
                    <a:pt x="11989" y="1941"/>
                    <a:pt x="12044" y="2971"/>
                    <a:pt x="11481" y="3820"/>
                  </a:cubicBezTo>
                  <a:cubicBezTo>
                    <a:pt x="11079" y="4426"/>
                    <a:pt x="10471" y="4777"/>
                    <a:pt x="9924" y="4777"/>
                  </a:cubicBezTo>
                  <a:cubicBezTo>
                    <a:pt x="9703" y="4777"/>
                    <a:pt x="9492" y="4720"/>
                    <a:pt x="9310" y="4599"/>
                  </a:cubicBezTo>
                  <a:cubicBezTo>
                    <a:pt x="8677" y="4178"/>
                    <a:pt x="8620" y="3150"/>
                    <a:pt x="9184" y="2299"/>
                  </a:cubicBezTo>
                  <a:cubicBezTo>
                    <a:pt x="9584" y="1693"/>
                    <a:pt x="10193" y="1341"/>
                    <a:pt x="10739" y="1341"/>
                  </a:cubicBezTo>
                  <a:close/>
                  <a:moveTo>
                    <a:pt x="3795" y="4478"/>
                  </a:moveTo>
                  <a:cubicBezTo>
                    <a:pt x="3833" y="4478"/>
                    <a:pt x="3870" y="4479"/>
                    <a:pt x="3908" y="4480"/>
                  </a:cubicBezTo>
                  <a:cubicBezTo>
                    <a:pt x="4928" y="4527"/>
                    <a:pt x="5726" y="5183"/>
                    <a:pt x="5691" y="5943"/>
                  </a:cubicBezTo>
                  <a:cubicBezTo>
                    <a:pt x="5656" y="6674"/>
                    <a:pt x="4864" y="7237"/>
                    <a:pt x="3897" y="7237"/>
                  </a:cubicBezTo>
                  <a:cubicBezTo>
                    <a:pt x="3859" y="7237"/>
                    <a:pt x="3820" y="7236"/>
                    <a:pt x="3781" y="7235"/>
                  </a:cubicBezTo>
                  <a:cubicBezTo>
                    <a:pt x="2763" y="7189"/>
                    <a:pt x="1964" y="6533"/>
                    <a:pt x="1999" y="5773"/>
                  </a:cubicBezTo>
                  <a:cubicBezTo>
                    <a:pt x="2032" y="5041"/>
                    <a:pt x="2825" y="4478"/>
                    <a:pt x="3795" y="4478"/>
                  </a:cubicBezTo>
                  <a:close/>
                  <a:moveTo>
                    <a:pt x="11783" y="5249"/>
                  </a:moveTo>
                  <a:cubicBezTo>
                    <a:pt x="11821" y="5249"/>
                    <a:pt x="11858" y="5250"/>
                    <a:pt x="11896" y="5252"/>
                  </a:cubicBezTo>
                  <a:cubicBezTo>
                    <a:pt x="12914" y="5299"/>
                    <a:pt x="13714" y="5953"/>
                    <a:pt x="13679" y="6715"/>
                  </a:cubicBezTo>
                  <a:cubicBezTo>
                    <a:pt x="13646" y="7446"/>
                    <a:pt x="12853" y="8009"/>
                    <a:pt x="11885" y="8009"/>
                  </a:cubicBezTo>
                  <a:cubicBezTo>
                    <a:pt x="11847" y="8009"/>
                    <a:pt x="11808" y="8008"/>
                    <a:pt x="11769" y="8006"/>
                  </a:cubicBezTo>
                  <a:cubicBezTo>
                    <a:pt x="10748" y="7960"/>
                    <a:pt x="9951" y="7305"/>
                    <a:pt x="9987" y="6545"/>
                  </a:cubicBezTo>
                  <a:cubicBezTo>
                    <a:pt x="10018" y="5813"/>
                    <a:pt x="10813" y="5249"/>
                    <a:pt x="11783" y="5249"/>
                  </a:cubicBezTo>
                  <a:close/>
                  <a:moveTo>
                    <a:pt x="5895" y="7486"/>
                  </a:moveTo>
                  <a:cubicBezTo>
                    <a:pt x="6115" y="7486"/>
                    <a:pt x="6326" y="7543"/>
                    <a:pt x="6508" y="7664"/>
                  </a:cubicBezTo>
                  <a:cubicBezTo>
                    <a:pt x="7144" y="8085"/>
                    <a:pt x="7201" y="9114"/>
                    <a:pt x="6637" y="9966"/>
                  </a:cubicBezTo>
                  <a:cubicBezTo>
                    <a:pt x="6235" y="10572"/>
                    <a:pt x="5626" y="10922"/>
                    <a:pt x="5080" y="10922"/>
                  </a:cubicBezTo>
                  <a:cubicBezTo>
                    <a:pt x="4859" y="10922"/>
                    <a:pt x="4649" y="10865"/>
                    <a:pt x="4467" y="10745"/>
                  </a:cubicBezTo>
                  <a:cubicBezTo>
                    <a:pt x="3831" y="10324"/>
                    <a:pt x="3775" y="9293"/>
                    <a:pt x="4339" y="8443"/>
                  </a:cubicBezTo>
                  <a:cubicBezTo>
                    <a:pt x="4740" y="7837"/>
                    <a:pt x="5349" y="7486"/>
                    <a:pt x="5895" y="7486"/>
                  </a:cubicBezTo>
                  <a:close/>
                  <a:moveTo>
                    <a:pt x="8851" y="7501"/>
                  </a:moveTo>
                  <a:cubicBezTo>
                    <a:pt x="9463" y="7501"/>
                    <a:pt x="10110" y="8003"/>
                    <a:pt x="10423" y="8778"/>
                  </a:cubicBezTo>
                  <a:cubicBezTo>
                    <a:pt x="10805" y="9723"/>
                    <a:pt x="10541" y="10720"/>
                    <a:pt x="9835" y="11005"/>
                  </a:cubicBezTo>
                  <a:cubicBezTo>
                    <a:pt x="9707" y="11057"/>
                    <a:pt x="9573" y="11081"/>
                    <a:pt x="9437" y="11081"/>
                  </a:cubicBezTo>
                  <a:cubicBezTo>
                    <a:pt x="8825" y="11081"/>
                    <a:pt x="8178" y="10580"/>
                    <a:pt x="7867" y="9804"/>
                  </a:cubicBezTo>
                  <a:cubicBezTo>
                    <a:pt x="7484" y="8858"/>
                    <a:pt x="7749" y="7860"/>
                    <a:pt x="8455" y="7577"/>
                  </a:cubicBezTo>
                  <a:cubicBezTo>
                    <a:pt x="8583" y="7525"/>
                    <a:pt x="8716" y="7501"/>
                    <a:pt x="8851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6" y="483"/>
                  </a:cubicBezTo>
                  <a:cubicBezTo>
                    <a:pt x="2080" y="1795"/>
                    <a:pt x="0" y="5374"/>
                    <a:pt x="1107" y="8476"/>
                  </a:cubicBezTo>
                  <a:cubicBezTo>
                    <a:pt x="1938" y="10802"/>
                    <a:pt x="4325" y="12199"/>
                    <a:pt x="7017" y="12199"/>
                  </a:cubicBezTo>
                  <a:cubicBezTo>
                    <a:pt x="7915" y="12199"/>
                    <a:pt x="8847" y="12044"/>
                    <a:pt x="9766" y="11715"/>
                  </a:cubicBezTo>
                  <a:cubicBezTo>
                    <a:pt x="13444" y="10404"/>
                    <a:pt x="15525" y="6825"/>
                    <a:pt x="14417" y="3724"/>
                  </a:cubicBezTo>
                  <a:cubicBezTo>
                    <a:pt x="13586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1506918" y="723789"/>
              <a:ext cx="755231" cy="593647"/>
            </a:xfrm>
            <a:custGeom>
              <a:avLst/>
              <a:gdLst/>
              <a:ahLst/>
              <a:cxnLst/>
              <a:rect l="l" t="t" r="r" b="b"/>
              <a:pathLst>
                <a:path w="13989" h="10996" extrusionOk="0">
                  <a:moveTo>
                    <a:pt x="5597" y="894"/>
                  </a:moveTo>
                  <a:cubicBezTo>
                    <a:pt x="6156" y="894"/>
                    <a:pt x="6741" y="1365"/>
                    <a:pt x="7008" y="2081"/>
                  </a:cubicBezTo>
                  <a:cubicBezTo>
                    <a:pt x="7329" y="2944"/>
                    <a:pt x="7067" y="3836"/>
                    <a:pt x="6424" y="4075"/>
                  </a:cubicBezTo>
                  <a:cubicBezTo>
                    <a:pt x="6317" y="4115"/>
                    <a:pt x="6205" y="4134"/>
                    <a:pt x="6092" y="4134"/>
                  </a:cubicBezTo>
                  <a:cubicBezTo>
                    <a:pt x="5533" y="4134"/>
                    <a:pt x="4946" y="3663"/>
                    <a:pt x="4680" y="2945"/>
                  </a:cubicBezTo>
                  <a:cubicBezTo>
                    <a:pt x="4360" y="2086"/>
                    <a:pt x="4622" y="1193"/>
                    <a:pt x="5263" y="954"/>
                  </a:cubicBezTo>
                  <a:cubicBezTo>
                    <a:pt x="5371" y="914"/>
                    <a:pt x="5483" y="894"/>
                    <a:pt x="5597" y="894"/>
                  </a:cubicBezTo>
                  <a:close/>
                  <a:moveTo>
                    <a:pt x="9677" y="1210"/>
                  </a:moveTo>
                  <a:cubicBezTo>
                    <a:pt x="9876" y="1210"/>
                    <a:pt x="10066" y="1261"/>
                    <a:pt x="10231" y="1371"/>
                  </a:cubicBezTo>
                  <a:cubicBezTo>
                    <a:pt x="10803" y="1750"/>
                    <a:pt x="10853" y="2679"/>
                    <a:pt x="10345" y="3443"/>
                  </a:cubicBezTo>
                  <a:cubicBezTo>
                    <a:pt x="9983" y="3989"/>
                    <a:pt x="9434" y="4306"/>
                    <a:pt x="8942" y="4306"/>
                  </a:cubicBezTo>
                  <a:cubicBezTo>
                    <a:pt x="8743" y="4306"/>
                    <a:pt x="8554" y="4255"/>
                    <a:pt x="8390" y="4146"/>
                  </a:cubicBezTo>
                  <a:cubicBezTo>
                    <a:pt x="7817" y="3768"/>
                    <a:pt x="7765" y="2839"/>
                    <a:pt x="8275" y="2072"/>
                  </a:cubicBezTo>
                  <a:cubicBezTo>
                    <a:pt x="8637" y="1527"/>
                    <a:pt x="9185" y="1210"/>
                    <a:pt x="9677" y="1210"/>
                  </a:cubicBezTo>
                  <a:close/>
                  <a:moveTo>
                    <a:pt x="3419" y="4038"/>
                  </a:moveTo>
                  <a:cubicBezTo>
                    <a:pt x="3452" y="4038"/>
                    <a:pt x="3487" y="4039"/>
                    <a:pt x="3521" y="4040"/>
                  </a:cubicBezTo>
                  <a:cubicBezTo>
                    <a:pt x="4439" y="4083"/>
                    <a:pt x="5159" y="4672"/>
                    <a:pt x="5127" y="5357"/>
                  </a:cubicBezTo>
                  <a:cubicBezTo>
                    <a:pt x="5097" y="6017"/>
                    <a:pt x="4382" y="6524"/>
                    <a:pt x="3510" y="6524"/>
                  </a:cubicBezTo>
                  <a:cubicBezTo>
                    <a:pt x="3476" y="6524"/>
                    <a:pt x="3442" y="6523"/>
                    <a:pt x="3408" y="6521"/>
                  </a:cubicBezTo>
                  <a:cubicBezTo>
                    <a:pt x="2489" y="6480"/>
                    <a:pt x="1769" y="5890"/>
                    <a:pt x="1802" y="5206"/>
                  </a:cubicBezTo>
                  <a:cubicBezTo>
                    <a:pt x="1831" y="4546"/>
                    <a:pt x="2547" y="4038"/>
                    <a:pt x="3419" y="4038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5" y="4735"/>
                    <a:pt x="10720" y="4736"/>
                  </a:cubicBezTo>
                  <a:cubicBezTo>
                    <a:pt x="11638" y="4778"/>
                    <a:pt x="12356" y="5366"/>
                    <a:pt x="12325" y="6052"/>
                  </a:cubicBezTo>
                  <a:cubicBezTo>
                    <a:pt x="12296" y="6710"/>
                    <a:pt x="11580" y="7218"/>
                    <a:pt x="10708" y="7218"/>
                  </a:cubicBezTo>
                  <a:cubicBezTo>
                    <a:pt x="10674" y="7218"/>
                    <a:pt x="10640" y="7217"/>
                    <a:pt x="10606" y="7216"/>
                  </a:cubicBezTo>
                  <a:cubicBezTo>
                    <a:pt x="9685" y="7175"/>
                    <a:pt x="8968" y="6584"/>
                    <a:pt x="8998" y="5899"/>
                  </a:cubicBezTo>
                  <a:cubicBezTo>
                    <a:pt x="9027" y="5241"/>
                    <a:pt x="9741" y="4734"/>
                    <a:pt x="10614" y="4734"/>
                  </a:cubicBezTo>
                  <a:close/>
                  <a:moveTo>
                    <a:pt x="5311" y="6746"/>
                  </a:moveTo>
                  <a:cubicBezTo>
                    <a:pt x="5510" y="6746"/>
                    <a:pt x="5700" y="6797"/>
                    <a:pt x="5864" y="6906"/>
                  </a:cubicBezTo>
                  <a:cubicBezTo>
                    <a:pt x="6436" y="7286"/>
                    <a:pt x="6487" y="8215"/>
                    <a:pt x="5979" y="8981"/>
                  </a:cubicBezTo>
                  <a:cubicBezTo>
                    <a:pt x="5617" y="9526"/>
                    <a:pt x="5069" y="9843"/>
                    <a:pt x="4577" y="9843"/>
                  </a:cubicBezTo>
                  <a:cubicBezTo>
                    <a:pt x="4378" y="9843"/>
                    <a:pt x="4188" y="9791"/>
                    <a:pt x="4023" y="9682"/>
                  </a:cubicBezTo>
                  <a:cubicBezTo>
                    <a:pt x="3452" y="9303"/>
                    <a:pt x="3401" y="8374"/>
                    <a:pt x="3909" y="7608"/>
                  </a:cubicBezTo>
                  <a:cubicBezTo>
                    <a:pt x="4271" y="7062"/>
                    <a:pt x="4819" y="6746"/>
                    <a:pt x="5311" y="6746"/>
                  </a:cubicBezTo>
                  <a:close/>
                  <a:moveTo>
                    <a:pt x="7978" y="6760"/>
                  </a:moveTo>
                  <a:cubicBezTo>
                    <a:pt x="8529" y="6760"/>
                    <a:pt x="9112" y="7211"/>
                    <a:pt x="9393" y="7911"/>
                  </a:cubicBezTo>
                  <a:cubicBezTo>
                    <a:pt x="9737" y="8763"/>
                    <a:pt x="9499" y="9662"/>
                    <a:pt x="8862" y="9918"/>
                  </a:cubicBezTo>
                  <a:cubicBezTo>
                    <a:pt x="8747" y="9965"/>
                    <a:pt x="8626" y="9987"/>
                    <a:pt x="8504" y="9987"/>
                  </a:cubicBezTo>
                  <a:cubicBezTo>
                    <a:pt x="7953" y="9987"/>
                    <a:pt x="7370" y="9535"/>
                    <a:pt x="7088" y="8836"/>
                  </a:cubicBezTo>
                  <a:cubicBezTo>
                    <a:pt x="6745" y="7983"/>
                    <a:pt x="6984" y="7084"/>
                    <a:pt x="7621" y="6828"/>
                  </a:cubicBezTo>
                  <a:cubicBezTo>
                    <a:pt x="7736" y="6782"/>
                    <a:pt x="7856" y="6760"/>
                    <a:pt x="7978" y="6760"/>
                  </a:cubicBezTo>
                  <a:close/>
                  <a:moveTo>
                    <a:pt x="7664" y="1"/>
                  </a:moveTo>
                  <a:cubicBezTo>
                    <a:pt x="6856" y="1"/>
                    <a:pt x="6016" y="141"/>
                    <a:pt x="5189" y="436"/>
                  </a:cubicBezTo>
                  <a:cubicBezTo>
                    <a:pt x="1876" y="1620"/>
                    <a:pt x="1" y="4844"/>
                    <a:pt x="999" y="7639"/>
                  </a:cubicBezTo>
                  <a:cubicBezTo>
                    <a:pt x="1748" y="9735"/>
                    <a:pt x="3900" y="10995"/>
                    <a:pt x="6327" y="10995"/>
                  </a:cubicBezTo>
                  <a:cubicBezTo>
                    <a:pt x="7136" y="10995"/>
                    <a:pt x="7975" y="10855"/>
                    <a:pt x="8803" y="10560"/>
                  </a:cubicBezTo>
                  <a:cubicBezTo>
                    <a:pt x="12113" y="9376"/>
                    <a:pt x="13988" y="6152"/>
                    <a:pt x="12992" y="3356"/>
                  </a:cubicBezTo>
                  <a:cubicBezTo>
                    <a:pt x="12244" y="1260"/>
                    <a:pt x="10091" y="1"/>
                    <a:pt x="7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1503841" y="708943"/>
              <a:ext cx="755339" cy="593593"/>
            </a:xfrm>
            <a:custGeom>
              <a:avLst/>
              <a:gdLst/>
              <a:ahLst/>
              <a:cxnLst/>
              <a:rect l="l" t="t" r="r" b="b"/>
              <a:pathLst>
                <a:path w="13991" h="10995" extrusionOk="0">
                  <a:moveTo>
                    <a:pt x="5598" y="893"/>
                  </a:moveTo>
                  <a:cubicBezTo>
                    <a:pt x="6157" y="893"/>
                    <a:pt x="6744" y="1364"/>
                    <a:pt x="7009" y="2081"/>
                  </a:cubicBezTo>
                  <a:cubicBezTo>
                    <a:pt x="7330" y="2943"/>
                    <a:pt x="7069" y="3836"/>
                    <a:pt x="6427" y="4074"/>
                  </a:cubicBezTo>
                  <a:cubicBezTo>
                    <a:pt x="6318" y="4114"/>
                    <a:pt x="6206" y="4133"/>
                    <a:pt x="6093" y="4133"/>
                  </a:cubicBezTo>
                  <a:cubicBezTo>
                    <a:pt x="5534" y="4133"/>
                    <a:pt x="4948" y="3662"/>
                    <a:pt x="4682" y="2944"/>
                  </a:cubicBezTo>
                  <a:cubicBezTo>
                    <a:pt x="4360" y="2084"/>
                    <a:pt x="4622" y="1190"/>
                    <a:pt x="5266" y="953"/>
                  </a:cubicBezTo>
                  <a:cubicBezTo>
                    <a:pt x="5373" y="913"/>
                    <a:pt x="5485" y="893"/>
                    <a:pt x="5598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0" y="1369"/>
                  </a:cubicBezTo>
                  <a:cubicBezTo>
                    <a:pt x="10801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4" y="4254"/>
                    <a:pt x="8389" y="4145"/>
                  </a:cubicBezTo>
                  <a:cubicBezTo>
                    <a:pt x="7818" y="3766"/>
                    <a:pt x="7767" y="2837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2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5"/>
                    <a:pt x="4384" y="6522"/>
                    <a:pt x="3511" y="6522"/>
                  </a:cubicBezTo>
                  <a:cubicBezTo>
                    <a:pt x="3478" y="6522"/>
                    <a:pt x="3443" y="6522"/>
                    <a:pt x="3409" y="6520"/>
                  </a:cubicBezTo>
                  <a:cubicBezTo>
                    <a:pt x="2487" y="6477"/>
                    <a:pt x="1768" y="5889"/>
                    <a:pt x="1801" y="5203"/>
                  </a:cubicBezTo>
                  <a:cubicBezTo>
                    <a:pt x="1832" y="4543"/>
                    <a:pt x="2546" y="4035"/>
                    <a:pt x="3420" y="4035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4" y="4735"/>
                    <a:pt x="10720" y="4736"/>
                  </a:cubicBezTo>
                  <a:cubicBezTo>
                    <a:pt x="11637" y="4775"/>
                    <a:pt x="12356" y="5366"/>
                    <a:pt x="12326" y="6050"/>
                  </a:cubicBezTo>
                  <a:cubicBezTo>
                    <a:pt x="12296" y="6711"/>
                    <a:pt x="11581" y="7218"/>
                    <a:pt x="10709" y="7218"/>
                  </a:cubicBezTo>
                  <a:cubicBezTo>
                    <a:pt x="10675" y="7218"/>
                    <a:pt x="10641" y="7217"/>
                    <a:pt x="10607" y="7216"/>
                  </a:cubicBezTo>
                  <a:cubicBezTo>
                    <a:pt x="9686" y="7173"/>
                    <a:pt x="8969" y="6584"/>
                    <a:pt x="8999" y="5899"/>
                  </a:cubicBezTo>
                  <a:cubicBezTo>
                    <a:pt x="9031" y="5240"/>
                    <a:pt x="9742" y="4734"/>
                    <a:pt x="10614" y="4734"/>
                  </a:cubicBezTo>
                  <a:close/>
                  <a:moveTo>
                    <a:pt x="5313" y="6746"/>
                  </a:moveTo>
                  <a:cubicBezTo>
                    <a:pt x="5512" y="6746"/>
                    <a:pt x="5702" y="6797"/>
                    <a:pt x="5867" y="6907"/>
                  </a:cubicBezTo>
                  <a:cubicBezTo>
                    <a:pt x="6437" y="7284"/>
                    <a:pt x="6490" y="8215"/>
                    <a:pt x="5981" y="8979"/>
                  </a:cubicBezTo>
                  <a:cubicBezTo>
                    <a:pt x="5619" y="9525"/>
                    <a:pt x="5070" y="9843"/>
                    <a:pt x="4577" y="9843"/>
                  </a:cubicBezTo>
                  <a:cubicBezTo>
                    <a:pt x="4379" y="9843"/>
                    <a:pt x="4189" y="9791"/>
                    <a:pt x="4025" y="9682"/>
                  </a:cubicBezTo>
                  <a:cubicBezTo>
                    <a:pt x="3455" y="9301"/>
                    <a:pt x="3402" y="8374"/>
                    <a:pt x="3910" y="7608"/>
                  </a:cubicBezTo>
                  <a:cubicBezTo>
                    <a:pt x="4272" y="7062"/>
                    <a:pt x="4821" y="6746"/>
                    <a:pt x="5313" y="6746"/>
                  </a:cubicBezTo>
                  <a:close/>
                  <a:moveTo>
                    <a:pt x="7978" y="6758"/>
                  </a:moveTo>
                  <a:cubicBezTo>
                    <a:pt x="8530" y="6758"/>
                    <a:pt x="9114" y="7210"/>
                    <a:pt x="9393" y="7909"/>
                  </a:cubicBezTo>
                  <a:cubicBezTo>
                    <a:pt x="9736" y="8762"/>
                    <a:pt x="9499" y="9659"/>
                    <a:pt x="8862" y="9916"/>
                  </a:cubicBezTo>
                  <a:cubicBezTo>
                    <a:pt x="8746" y="9962"/>
                    <a:pt x="8626" y="9984"/>
                    <a:pt x="8504" y="9984"/>
                  </a:cubicBezTo>
                  <a:cubicBezTo>
                    <a:pt x="7952" y="9984"/>
                    <a:pt x="7369" y="9532"/>
                    <a:pt x="7088" y="8833"/>
                  </a:cubicBezTo>
                  <a:cubicBezTo>
                    <a:pt x="6744" y="7980"/>
                    <a:pt x="6984" y="7081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8" y="436"/>
                  </a:cubicBezTo>
                  <a:cubicBezTo>
                    <a:pt x="1876" y="1618"/>
                    <a:pt x="1" y="4842"/>
                    <a:pt x="997" y="7638"/>
                  </a:cubicBezTo>
                  <a:cubicBezTo>
                    <a:pt x="1746" y="9735"/>
                    <a:pt x="3898" y="10994"/>
                    <a:pt x="6325" y="10994"/>
                  </a:cubicBezTo>
                  <a:cubicBezTo>
                    <a:pt x="7134" y="10994"/>
                    <a:pt x="7973" y="10854"/>
                    <a:pt x="8802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3" y="1259"/>
                    <a:pt x="10091" y="1"/>
                    <a:pt x="7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1504974" y="719686"/>
              <a:ext cx="755393" cy="593539"/>
            </a:xfrm>
            <a:custGeom>
              <a:avLst/>
              <a:gdLst/>
              <a:ahLst/>
              <a:cxnLst/>
              <a:rect l="l" t="t" r="r" b="b"/>
              <a:pathLst>
                <a:path w="13992" h="10994" extrusionOk="0">
                  <a:moveTo>
                    <a:pt x="5599" y="893"/>
                  </a:moveTo>
                  <a:cubicBezTo>
                    <a:pt x="6158" y="893"/>
                    <a:pt x="6744" y="1364"/>
                    <a:pt x="7010" y="2079"/>
                  </a:cubicBezTo>
                  <a:cubicBezTo>
                    <a:pt x="7330" y="2943"/>
                    <a:pt x="7070" y="3836"/>
                    <a:pt x="6427" y="4073"/>
                  </a:cubicBezTo>
                  <a:cubicBezTo>
                    <a:pt x="6320" y="4113"/>
                    <a:pt x="6208" y="4132"/>
                    <a:pt x="6095" y="4132"/>
                  </a:cubicBezTo>
                  <a:cubicBezTo>
                    <a:pt x="5536" y="4132"/>
                    <a:pt x="4949" y="3663"/>
                    <a:pt x="4682" y="2944"/>
                  </a:cubicBezTo>
                  <a:cubicBezTo>
                    <a:pt x="4360" y="2085"/>
                    <a:pt x="4622" y="1192"/>
                    <a:pt x="5266" y="953"/>
                  </a:cubicBezTo>
                  <a:cubicBezTo>
                    <a:pt x="5374" y="912"/>
                    <a:pt x="5486" y="893"/>
                    <a:pt x="5599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1" y="1369"/>
                  </a:cubicBezTo>
                  <a:cubicBezTo>
                    <a:pt x="10802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5" y="4254"/>
                    <a:pt x="8390" y="4145"/>
                  </a:cubicBezTo>
                  <a:cubicBezTo>
                    <a:pt x="7819" y="3767"/>
                    <a:pt x="7767" y="2838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3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6"/>
                    <a:pt x="4382" y="6522"/>
                    <a:pt x="3509" y="6522"/>
                  </a:cubicBezTo>
                  <a:cubicBezTo>
                    <a:pt x="3476" y="6522"/>
                    <a:pt x="3443" y="6521"/>
                    <a:pt x="3409" y="6520"/>
                  </a:cubicBezTo>
                  <a:cubicBezTo>
                    <a:pt x="2489" y="6478"/>
                    <a:pt x="1769" y="5890"/>
                    <a:pt x="1802" y="5203"/>
                  </a:cubicBezTo>
                  <a:cubicBezTo>
                    <a:pt x="1831" y="4543"/>
                    <a:pt x="2547" y="4035"/>
                    <a:pt x="3420" y="4035"/>
                  </a:cubicBezTo>
                  <a:close/>
                  <a:moveTo>
                    <a:pt x="10618" y="4731"/>
                  </a:moveTo>
                  <a:cubicBezTo>
                    <a:pt x="10652" y="4731"/>
                    <a:pt x="10686" y="4732"/>
                    <a:pt x="10720" y="4733"/>
                  </a:cubicBezTo>
                  <a:cubicBezTo>
                    <a:pt x="11638" y="4776"/>
                    <a:pt x="12357" y="5365"/>
                    <a:pt x="12326" y="6050"/>
                  </a:cubicBezTo>
                  <a:cubicBezTo>
                    <a:pt x="12298" y="6710"/>
                    <a:pt x="11581" y="7218"/>
                    <a:pt x="10710" y="7218"/>
                  </a:cubicBezTo>
                  <a:cubicBezTo>
                    <a:pt x="10676" y="7218"/>
                    <a:pt x="10642" y="7217"/>
                    <a:pt x="10607" y="7216"/>
                  </a:cubicBezTo>
                  <a:cubicBezTo>
                    <a:pt x="9687" y="7173"/>
                    <a:pt x="8970" y="6584"/>
                    <a:pt x="9000" y="5899"/>
                  </a:cubicBezTo>
                  <a:cubicBezTo>
                    <a:pt x="9029" y="5239"/>
                    <a:pt x="9745" y="4731"/>
                    <a:pt x="10618" y="4731"/>
                  </a:cubicBezTo>
                  <a:close/>
                  <a:moveTo>
                    <a:pt x="5314" y="6745"/>
                  </a:moveTo>
                  <a:cubicBezTo>
                    <a:pt x="5513" y="6745"/>
                    <a:pt x="5703" y="6797"/>
                    <a:pt x="5867" y="6906"/>
                  </a:cubicBezTo>
                  <a:cubicBezTo>
                    <a:pt x="6437" y="7286"/>
                    <a:pt x="6490" y="8213"/>
                    <a:pt x="5982" y="8979"/>
                  </a:cubicBezTo>
                  <a:cubicBezTo>
                    <a:pt x="5620" y="9525"/>
                    <a:pt x="5071" y="9842"/>
                    <a:pt x="4579" y="9842"/>
                  </a:cubicBezTo>
                  <a:cubicBezTo>
                    <a:pt x="4380" y="9842"/>
                    <a:pt x="4190" y="9790"/>
                    <a:pt x="4025" y="9681"/>
                  </a:cubicBezTo>
                  <a:cubicBezTo>
                    <a:pt x="3452" y="9301"/>
                    <a:pt x="3402" y="8374"/>
                    <a:pt x="3911" y="7608"/>
                  </a:cubicBezTo>
                  <a:cubicBezTo>
                    <a:pt x="4272" y="7062"/>
                    <a:pt x="4821" y="6745"/>
                    <a:pt x="5314" y="6745"/>
                  </a:cubicBezTo>
                  <a:close/>
                  <a:moveTo>
                    <a:pt x="7978" y="6758"/>
                  </a:moveTo>
                  <a:cubicBezTo>
                    <a:pt x="8529" y="6758"/>
                    <a:pt x="9112" y="7209"/>
                    <a:pt x="9393" y="7909"/>
                  </a:cubicBezTo>
                  <a:cubicBezTo>
                    <a:pt x="9737" y="8762"/>
                    <a:pt x="9499" y="9662"/>
                    <a:pt x="8862" y="9917"/>
                  </a:cubicBezTo>
                  <a:cubicBezTo>
                    <a:pt x="8747" y="9963"/>
                    <a:pt x="8626" y="9985"/>
                    <a:pt x="8504" y="9985"/>
                  </a:cubicBezTo>
                  <a:cubicBezTo>
                    <a:pt x="7953" y="9985"/>
                    <a:pt x="7370" y="9533"/>
                    <a:pt x="7089" y="8835"/>
                  </a:cubicBezTo>
                  <a:cubicBezTo>
                    <a:pt x="6745" y="7982"/>
                    <a:pt x="6984" y="7083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9" y="436"/>
                  </a:cubicBezTo>
                  <a:cubicBezTo>
                    <a:pt x="1876" y="1618"/>
                    <a:pt x="1" y="4842"/>
                    <a:pt x="999" y="7638"/>
                  </a:cubicBezTo>
                  <a:cubicBezTo>
                    <a:pt x="1748" y="9734"/>
                    <a:pt x="3901" y="10994"/>
                    <a:pt x="6327" y="10994"/>
                  </a:cubicBezTo>
                  <a:cubicBezTo>
                    <a:pt x="7136" y="10994"/>
                    <a:pt x="7975" y="10854"/>
                    <a:pt x="8803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4" y="1259"/>
                    <a:pt x="10092" y="1"/>
                    <a:pt x="7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1826680" y="947078"/>
              <a:ext cx="137344" cy="113158"/>
            </a:xfrm>
            <a:custGeom>
              <a:avLst/>
              <a:gdLst/>
              <a:ahLst/>
              <a:cxnLst/>
              <a:rect l="l" t="t" r="r" b="b"/>
              <a:pathLst>
                <a:path w="2544" h="2096" extrusionOk="0">
                  <a:moveTo>
                    <a:pt x="1324" y="1"/>
                  </a:moveTo>
                  <a:cubicBezTo>
                    <a:pt x="1251" y="1"/>
                    <a:pt x="1176" y="7"/>
                    <a:pt x="1101" y="19"/>
                  </a:cubicBezTo>
                  <a:cubicBezTo>
                    <a:pt x="451" y="126"/>
                    <a:pt x="0" y="673"/>
                    <a:pt x="93" y="1243"/>
                  </a:cubicBezTo>
                  <a:cubicBezTo>
                    <a:pt x="175" y="1746"/>
                    <a:pt x="657" y="2096"/>
                    <a:pt x="1218" y="2096"/>
                  </a:cubicBezTo>
                  <a:cubicBezTo>
                    <a:pt x="1292" y="2096"/>
                    <a:pt x="1366" y="2090"/>
                    <a:pt x="1442" y="2077"/>
                  </a:cubicBezTo>
                  <a:cubicBezTo>
                    <a:pt x="2093" y="1972"/>
                    <a:pt x="2544" y="1423"/>
                    <a:pt x="2449" y="855"/>
                  </a:cubicBezTo>
                  <a:cubicBezTo>
                    <a:pt x="2367" y="351"/>
                    <a:pt x="1885" y="1"/>
                    <a:pt x="132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1827220" y="951666"/>
              <a:ext cx="137290" cy="113158"/>
            </a:xfrm>
            <a:custGeom>
              <a:avLst/>
              <a:gdLst/>
              <a:ahLst/>
              <a:cxnLst/>
              <a:rect l="l" t="t" r="r" b="b"/>
              <a:pathLst>
                <a:path w="2543" h="2096" extrusionOk="0">
                  <a:moveTo>
                    <a:pt x="1324" y="0"/>
                  </a:moveTo>
                  <a:cubicBezTo>
                    <a:pt x="1251" y="0"/>
                    <a:pt x="1176" y="6"/>
                    <a:pt x="1101" y="18"/>
                  </a:cubicBezTo>
                  <a:cubicBezTo>
                    <a:pt x="451" y="126"/>
                    <a:pt x="0" y="673"/>
                    <a:pt x="93" y="1242"/>
                  </a:cubicBezTo>
                  <a:cubicBezTo>
                    <a:pt x="175" y="1745"/>
                    <a:pt x="656" y="2095"/>
                    <a:pt x="1217" y="2095"/>
                  </a:cubicBezTo>
                  <a:cubicBezTo>
                    <a:pt x="1290" y="2095"/>
                    <a:pt x="1365" y="2089"/>
                    <a:pt x="1440" y="2077"/>
                  </a:cubicBezTo>
                  <a:cubicBezTo>
                    <a:pt x="2092" y="1970"/>
                    <a:pt x="2542" y="1423"/>
                    <a:pt x="2448" y="853"/>
                  </a:cubicBezTo>
                  <a:cubicBezTo>
                    <a:pt x="2366" y="350"/>
                    <a:pt x="1885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1842336" y="964029"/>
              <a:ext cx="104466" cy="86272"/>
            </a:xfrm>
            <a:custGeom>
              <a:avLst/>
              <a:gdLst/>
              <a:ahLst/>
              <a:cxnLst/>
              <a:rect l="l" t="t" r="r" b="b"/>
              <a:pathLst>
                <a:path w="1935" h="1598" extrusionOk="0">
                  <a:moveTo>
                    <a:pt x="1005" y="1"/>
                  </a:moveTo>
                  <a:cubicBezTo>
                    <a:pt x="950" y="1"/>
                    <a:pt x="894" y="5"/>
                    <a:pt x="838" y="14"/>
                  </a:cubicBezTo>
                  <a:cubicBezTo>
                    <a:pt x="343" y="94"/>
                    <a:pt x="1" y="514"/>
                    <a:pt x="71" y="946"/>
                  </a:cubicBezTo>
                  <a:cubicBezTo>
                    <a:pt x="134" y="1330"/>
                    <a:pt x="500" y="1597"/>
                    <a:pt x="926" y="1597"/>
                  </a:cubicBezTo>
                  <a:cubicBezTo>
                    <a:pt x="982" y="1597"/>
                    <a:pt x="1039" y="1593"/>
                    <a:pt x="1096" y="1583"/>
                  </a:cubicBezTo>
                  <a:cubicBezTo>
                    <a:pt x="1591" y="1503"/>
                    <a:pt x="1935" y="1085"/>
                    <a:pt x="1863" y="651"/>
                  </a:cubicBezTo>
                  <a:cubicBezTo>
                    <a:pt x="1800" y="268"/>
                    <a:pt x="1431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1850920" y="971210"/>
              <a:ext cx="85678" cy="51774"/>
            </a:xfrm>
            <a:custGeom>
              <a:avLst/>
              <a:gdLst/>
              <a:ahLst/>
              <a:cxnLst/>
              <a:rect l="l" t="t" r="r" b="b"/>
              <a:pathLst>
                <a:path w="1587" h="959" extrusionOk="0">
                  <a:moveTo>
                    <a:pt x="841" y="0"/>
                  </a:moveTo>
                  <a:cubicBezTo>
                    <a:pt x="795" y="0"/>
                    <a:pt x="748" y="4"/>
                    <a:pt x="701" y="11"/>
                  </a:cubicBezTo>
                  <a:cubicBezTo>
                    <a:pt x="287" y="80"/>
                    <a:pt x="1" y="427"/>
                    <a:pt x="62" y="789"/>
                  </a:cubicBezTo>
                  <a:cubicBezTo>
                    <a:pt x="83" y="915"/>
                    <a:pt x="135" y="959"/>
                    <a:pt x="211" y="959"/>
                  </a:cubicBezTo>
                  <a:cubicBezTo>
                    <a:pt x="352" y="959"/>
                    <a:pt x="578" y="811"/>
                    <a:pt x="845" y="767"/>
                  </a:cubicBezTo>
                  <a:cubicBezTo>
                    <a:pt x="913" y="756"/>
                    <a:pt x="979" y="753"/>
                    <a:pt x="1042" y="753"/>
                  </a:cubicBezTo>
                  <a:cubicBezTo>
                    <a:pt x="1164" y="753"/>
                    <a:pt x="1275" y="766"/>
                    <a:pt x="1363" y="766"/>
                  </a:cubicBezTo>
                  <a:cubicBezTo>
                    <a:pt x="1506" y="766"/>
                    <a:pt x="1587" y="731"/>
                    <a:pt x="1557" y="544"/>
                  </a:cubicBezTo>
                  <a:cubicBezTo>
                    <a:pt x="1503" y="223"/>
                    <a:pt x="1197" y="0"/>
                    <a:pt x="84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1033888" y="1312243"/>
              <a:ext cx="154782" cy="127842"/>
            </a:xfrm>
            <a:custGeom>
              <a:avLst/>
              <a:gdLst/>
              <a:ahLst/>
              <a:cxnLst/>
              <a:rect l="l" t="t" r="r" b="b"/>
              <a:pathLst>
                <a:path w="2867" h="2368" extrusionOk="0">
                  <a:moveTo>
                    <a:pt x="1494" y="1"/>
                  </a:moveTo>
                  <a:cubicBezTo>
                    <a:pt x="1411" y="1"/>
                    <a:pt x="1327" y="8"/>
                    <a:pt x="1241" y="22"/>
                  </a:cubicBezTo>
                  <a:cubicBezTo>
                    <a:pt x="509" y="142"/>
                    <a:pt x="0" y="762"/>
                    <a:pt x="106" y="1403"/>
                  </a:cubicBezTo>
                  <a:cubicBezTo>
                    <a:pt x="199" y="1972"/>
                    <a:pt x="741" y="2367"/>
                    <a:pt x="1373" y="2367"/>
                  </a:cubicBezTo>
                  <a:cubicBezTo>
                    <a:pt x="1456" y="2367"/>
                    <a:pt x="1540" y="2361"/>
                    <a:pt x="1625" y="2347"/>
                  </a:cubicBezTo>
                  <a:cubicBezTo>
                    <a:pt x="2358" y="2226"/>
                    <a:pt x="2866" y="1608"/>
                    <a:pt x="2762" y="965"/>
                  </a:cubicBezTo>
                  <a:cubicBezTo>
                    <a:pt x="2668" y="397"/>
                    <a:pt x="2126" y="1"/>
                    <a:pt x="149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1034428" y="1317533"/>
              <a:ext cx="154836" cy="127788"/>
            </a:xfrm>
            <a:custGeom>
              <a:avLst/>
              <a:gdLst/>
              <a:ahLst/>
              <a:cxnLst/>
              <a:rect l="l" t="t" r="r" b="b"/>
              <a:pathLst>
                <a:path w="2868" h="2367" extrusionOk="0">
                  <a:moveTo>
                    <a:pt x="1495" y="0"/>
                  </a:moveTo>
                  <a:cubicBezTo>
                    <a:pt x="1412" y="0"/>
                    <a:pt x="1328" y="7"/>
                    <a:pt x="1243" y="21"/>
                  </a:cubicBezTo>
                  <a:cubicBezTo>
                    <a:pt x="509" y="140"/>
                    <a:pt x="0" y="760"/>
                    <a:pt x="106" y="1403"/>
                  </a:cubicBezTo>
                  <a:cubicBezTo>
                    <a:pt x="200" y="1971"/>
                    <a:pt x="742" y="2367"/>
                    <a:pt x="1373" y="2367"/>
                  </a:cubicBezTo>
                  <a:cubicBezTo>
                    <a:pt x="1456" y="2367"/>
                    <a:pt x="1540" y="2360"/>
                    <a:pt x="1625" y="2346"/>
                  </a:cubicBezTo>
                  <a:cubicBezTo>
                    <a:pt x="2360" y="2224"/>
                    <a:pt x="2868" y="1606"/>
                    <a:pt x="2762" y="965"/>
                  </a:cubicBezTo>
                  <a:cubicBezTo>
                    <a:pt x="2668" y="396"/>
                    <a:pt x="2126" y="0"/>
                    <a:pt x="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1051326" y="1331624"/>
              <a:ext cx="118017" cy="97285"/>
            </a:xfrm>
            <a:custGeom>
              <a:avLst/>
              <a:gdLst/>
              <a:ahLst/>
              <a:cxnLst/>
              <a:rect l="l" t="t" r="r" b="b"/>
              <a:pathLst>
                <a:path w="2186" h="1802" extrusionOk="0">
                  <a:moveTo>
                    <a:pt x="1139" y="0"/>
                  </a:moveTo>
                  <a:cubicBezTo>
                    <a:pt x="1076" y="0"/>
                    <a:pt x="1012" y="6"/>
                    <a:pt x="947" y="16"/>
                  </a:cubicBezTo>
                  <a:cubicBezTo>
                    <a:pt x="389" y="107"/>
                    <a:pt x="1" y="578"/>
                    <a:pt x="81" y="1069"/>
                  </a:cubicBezTo>
                  <a:cubicBezTo>
                    <a:pt x="153" y="1500"/>
                    <a:pt x="566" y="1802"/>
                    <a:pt x="1047" y="1802"/>
                  </a:cubicBezTo>
                  <a:cubicBezTo>
                    <a:pt x="1110" y="1802"/>
                    <a:pt x="1174" y="1797"/>
                    <a:pt x="1239" y="1786"/>
                  </a:cubicBezTo>
                  <a:cubicBezTo>
                    <a:pt x="1799" y="1693"/>
                    <a:pt x="2185" y="1222"/>
                    <a:pt x="2105" y="734"/>
                  </a:cubicBezTo>
                  <a:cubicBezTo>
                    <a:pt x="2034" y="302"/>
                    <a:pt x="1620" y="0"/>
                    <a:pt x="1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1061259" y="1339668"/>
              <a:ext cx="96584" cy="58522"/>
            </a:xfrm>
            <a:custGeom>
              <a:avLst/>
              <a:gdLst/>
              <a:ahLst/>
              <a:cxnLst/>
              <a:rect l="l" t="t" r="r" b="b"/>
              <a:pathLst>
                <a:path w="1789" h="1084" extrusionOk="0">
                  <a:moveTo>
                    <a:pt x="948" y="0"/>
                  </a:moveTo>
                  <a:cubicBezTo>
                    <a:pt x="896" y="0"/>
                    <a:pt x="843" y="4"/>
                    <a:pt x="789" y="13"/>
                  </a:cubicBezTo>
                  <a:cubicBezTo>
                    <a:pt x="324" y="91"/>
                    <a:pt x="0" y="483"/>
                    <a:pt x="67" y="891"/>
                  </a:cubicBezTo>
                  <a:cubicBezTo>
                    <a:pt x="92" y="1034"/>
                    <a:pt x="150" y="1083"/>
                    <a:pt x="236" y="1083"/>
                  </a:cubicBezTo>
                  <a:cubicBezTo>
                    <a:pt x="396" y="1083"/>
                    <a:pt x="649" y="916"/>
                    <a:pt x="951" y="867"/>
                  </a:cubicBezTo>
                  <a:cubicBezTo>
                    <a:pt x="1029" y="854"/>
                    <a:pt x="1105" y="850"/>
                    <a:pt x="1178" y="850"/>
                  </a:cubicBezTo>
                  <a:cubicBezTo>
                    <a:pt x="1313" y="850"/>
                    <a:pt x="1436" y="864"/>
                    <a:pt x="1534" y="864"/>
                  </a:cubicBezTo>
                  <a:cubicBezTo>
                    <a:pt x="1696" y="864"/>
                    <a:pt x="1789" y="824"/>
                    <a:pt x="1754" y="613"/>
                  </a:cubicBezTo>
                  <a:cubicBezTo>
                    <a:pt x="1693" y="252"/>
                    <a:pt x="1349" y="0"/>
                    <a:pt x="94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1360776" y="1726805"/>
              <a:ext cx="128760" cy="82169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8"/>
                  </a:lnTo>
                  <a:lnTo>
                    <a:pt x="300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1392251" y="1771614"/>
              <a:ext cx="122174" cy="89943"/>
            </a:xfrm>
            <a:custGeom>
              <a:avLst/>
              <a:gdLst/>
              <a:ahLst/>
              <a:cxnLst/>
              <a:rect l="l" t="t" r="r" b="b"/>
              <a:pathLst>
                <a:path w="2263" h="1666" extrusionOk="0">
                  <a:moveTo>
                    <a:pt x="2130" y="0"/>
                  </a:moveTo>
                  <a:lnTo>
                    <a:pt x="0" y="1151"/>
                  </a:lnTo>
                  <a:lnTo>
                    <a:pt x="300" y="1665"/>
                  </a:lnTo>
                  <a:lnTo>
                    <a:pt x="2262" y="20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1428584" y="1819986"/>
              <a:ext cx="119366" cy="94640"/>
            </a:xfrm>
            <a:custGeom>
              <a:avLst/>
              <a:gdLst/>
              <a:ahLst/>
              <a:cxnLst/>
              <a:rect l="l" t="t" r="r" b="b"/>
              <a:pathLst>
                <a:path w="2211" h="1753" extrusionOk="0">
                  <a:moveTo>
                    <a:pt x="2079" y="0"/>
                  </a:moveTo>
                  <a:lnTo>
                    <a:pt x="0" y="1237"/>
                  </a:lnTo>
                  <a:lnTo>
                    <a:pt x="299" y="1753"/>
                  </a:lnTo>
                  <a:lnTo>
                    <a:pt x="2210" y="20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1359535" y="1740410"/>
              <a:ext cx="128760" cy="82169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6"/>
                  </a:lnTo>
                  <a:lnTo>
                    <a:pt x="299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1391009" y="1785219"/>
              <a:ext cx="122228" cy="89943"/>
            </a:xfrm>
            <a:custGeom>
              <a:avLst/>
              <a:gdLst/>
              <a:ahLst/>
              <a:cxnLst/>
              <a:rect l="l" t="t" r="r" b="b"/>
              <a:pathLst>
                <a:path w="2264" h="1666" extrusionOk="0">
                  <a:moveTo>
                    <a:pt x="2132" y="0"/>
                  </a:moveTo>
                  <a:lnTo>
                    <a:pt x="0" y="1150"/>
                  </a:lnTo>
                  <a:lnTo>
                    <a:pt x="300" y="1665"/>
                  </a:lnTo>
                  <a:lnTo>
                    <a:pt x="2264" y="206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1427342" y="1833483"/>
              <a:ext cx="119366" cy="94748"/>
            </a:xfrm>
            <a:custGeom>
              <a:avLst/>
              <a:gdLst/>
              <a:ahLst/>
              <a:cxnLst/>
              <a:rect l="l" t="t" r="r" b="b"/>
              <a:pathLst>
                <a:path w="2211" h="1755" extrusionOk="0">
                  <a:moveTo>
                    <a:pt x="2077" y="1"/>
                  </a:moveTo>
                  <a:lnTo>
                    <a:pt x="0" y="1239"/>
                  </a:lnTo>
                  <a:lnTo>
                    <a:pt x="301" y="1755"/>
                  </a:lnTo>
                  <a:lnTo>
                    <a:pt x="2211" y="20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1444779" y="1731664"/>
              <a:ext cx="964217" cy="497495"/>
            </a:xfrm>
            <a:custGeom>
              <a:avLst/>
              <a:gdLst/>
              <a:ahLst/>
              <a:cxnLst/>
              <a:rect l="l" t="t" r="r" b="b"/>
              <a:pathLst>
                <a:path w="17860" h="9215" extrusionOk="0">
                  <a:moveTo>
                    <a:pt x="17178" y="0"/>
                  </a:moveTo>
                  <a:lnTo>
                    <a:pt x="1" y="7856"/>
                  </a:lnTo>
                  <a:lnTo>
                    <a:pt x="1326" y="9215"/>
                  </a:lnTo>
                  <a:lnTo>
                    <a:pt x="17859" y="1649"/>
                  </a:lnTo>
                  <a:lnTo>
                    <a:pt x="1717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721630" y="1224892"/>
              <a:ext cx="798205" cy="490692"/>
            </a:xfrm>
            <a:custGeom>
              <a:avLst/>
              <a:gdLst/>
              <a:ahLst/>
              <a:cxnLst/>
              <a:rect l="l" t="t" r="r" b="b"/>
              <a:pathLst>
                <a:path w="14785" h="9089" extrusionOk="0">
                  <a:moveTo>
                    <a:pt x="8115" y="4388"/>
                  </a:moveTo>
                  <a:cubicBezTo>
                    <a:pt x="8728" y="4388"/>
                    <a:pt x="9375" y="4889"/>
                    <a:pt x="9687" y="5665"/>
                  </a:cubicBezTo>
                  <a:cubicBezTo>
                    <a:pt x="10067" y="6612"/>
                    <a:pt x="9803" y="7609"/>
                    <a:pt x="9097" y="7893"/>
                  </a:cubicBezTo>
                  <a:cubicBezTo>
                    <a:pt x="8969" y="7944"/>
                    <a:pt x="8835" y="7969"/>
                    <a:pt x="8700" y="7969"/>
                  </a:cubicBezTo>
                  <a:cubicBezTo>
                    <a:pt x="8087" y="7969"/>
                    <a:pt x="7440" y="7467"/>
                    <a:pt x="7129" y="6692"/>
                  </a:cubicBezTo>
                  <a:cubicBezTo>
                    <a:pt x="6746" y="5745"/>
                    <a:pt x="7011" y="4746"/>
                    <a:pt x="7717" y="4464"/>
                  </a:cubicBezTo>
                  <a:cubicBezTo>
                    <a:pt x="7845" y="4413"/>
                    <a:pt x="7980" y="4388"/>
                    <a:pt x="8115" y="4388"/>
                  </a:cubicBezTo>
                  <a:close/>
                  <a:moveTo>
                    <a:pt x="13410" y="1"/>
                  </a:moveTo>
                  <a:cubicBezTo>
                    <a:pt x="12896" y="802"/>
                    <a:pt x="12242" y="1540"/>
                    <a:pt x="11462" y="2175"/>
                  </a:cubicBezTo>
                  <a:cubicBezTo>
                    <a:pt x="12329" y="2324"/>
                    <a:pt x="12972" y="2920"/>
                    <a:pt x="12941" y="3604"/>
                  </a:cubicBezTo>
                  <a:cubicBezTo>
                    <a:pt x="12908" y="4335"/>
                    <a:pt x="12115" y="4898"/>
                    <a:pt x="11147" y="4898"/>
                  </a:cubicBezTo>
                  <a:cubicBezTo>
                    <a:pt x="11109" y="4898"/>
                    <a:pt x="11070" y="4897"/>
                    <a:pt x="11031" y="4895"/>
                  </a:cubicBezTo>
                  <a:cubicBezTo>
                    <a:pt x="10057" y="4851"/>
                    <a:pt x="9287" y="4251"/>
                    <a:pt x="9250" y="3535"/>
                  </a:cubicBezTo>
                  <a:cubicBezTo>
                    <a:pt x="7975" y="4106"/>
                    <a:pt x="6649" y="4381"/>
                    <a:pt x="5368" y="4393"/>
                  </a:cubicBezTo>
                  <a:cubicBezTo>
                    <a:pt x="5511" y="4417"/>
                    <a:pt x="5648" y="4470"/>
                    <a:pt x="5771" y="4552"/>
                  </a:cubicBezTo>
                  <a:cubicBezTo>
                    <a:pt x="6407" y="4972"/>
                    <a:pt x="6464" y="6003"/>
                    <a:pt x="5899" y="6853"/>
                  </a:cubicBezTo>
                  <a:cubicBezTo>
                    <a:pt x="5497" y="7458"/>
                    <a:pt x="4888" y="7809"/>
                    <a:pt x="4342" y="7809"/>
                  </a:cubicBezTo>
                  <a:cubicBezTo>
                    <a:pt x="4122" y="7809"/>
                    <a:pt x="3911" y="7752"/>
                    <a:pt x="3729" y="7631"/>
                  </a:cubicBezTo>
                  <a:cubicBezTo>
                    <a:pt x="3093" y="7211"/>
                    <a:pt x="3037" y="6181"/>
                    <a:pt x="3601" y="5330"/>
                  </a:cubicBezTo>
                  <a:cubicBezTo>
                    <a:pt x="3958" y="4793"/>
                    <a:pt x="4476" y="4457"/>
                    <a:pt x="4970" y="4387"/>
                  </a:cubicBezTo>
                  <a:cubicBezTo>
                    <a:pt x="4326" y="4365"/>
                    <a:pt x="3694" y="4278"/>
                    <a:pt x="3089" y="4124"/>
                  </a:cubicBezTo>
                  <a:lnTo>
                    <a:pt x="3043" y="4124"/>
                  </a:lnTo>
                  <a:cubicBezTo>
                    <a:pt x="2536" y="4101"/>
                    <a:pt x="2084" y="3927"/>
                    <a:pt x="1762" y="3664"/>
                  </a:cubicBezTo>
                  <a:cubicBezTo>
                    <a:pt x="1185" y="3408"/>
                    <a:pt x="645" y="3090"/>
                    <a:pt x="154" y="2711"/>
                  </a:cubicBezTo>
                  <a:lnTo>
                    <a:pt x="154" y="2711"/>
                  </a:lnTo>
                  <a:cubicBezTo>
                    <a:pt x="1" y="3592"/>
                    <a:pt x="60" y="4496"/>
                    <a:pt x="369" y="5365"/>
                  </a:cubicBezTo>
                  <a:cubicBezTo>
                    <a:pt x="1200" y="7691"/>
                    <a:pt x="3586" y="9088"/>
                    <a:pt x="6279" y="9088"/>
                  </a:cubicBezTo>
                  <a:cubicBezTo>
                    <a:pt x="7177" y="9088"/>
                    <a:pt x="8109" y="8933"/>
                    <a:pt x="9028" y="8604"/>
                  </a:cubicBezTo>
                  <a:cubicBezTo>
                    <a:pt x="12703" y="7293"/>
                    <a:pt x="14784" y="3714"/>
                    <a:pt x="13676" y="613"/>
                  </a:cubicBezTo>
                  <a:cubicBezTo>
                    <a:pt x="13602" y="402"/>
                    <a:pt x="13512" y="198"/>
                    <a:pt x="1341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1213501" y="1063365"/>
              <a:ext cx="299577" cy="597264"/>
            </a:xfrm>
            <a:custGeom>
              <a:avLst/>
              <a:gdLst/>
              <a:ahLst/>
              <a:cxnLst/>
              <a:rect l="l" t="t" r="r" b="b"/>
              <a:pathLst>
                <a:path w="5549" h="11063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390" y="1294"/>
                    <a:pt x="648" y="1223"/>
                    <a:pt x="894" y="1223"/>
                  </a:cubicBezTo>
                  <a:cubicBezTo>
                    <a:pt x="1114" y="1223"/>
                    <a:pt x="1323" y="1280"/>
                    <a:pt x="1505" y="1401"/>
                  </a:cubicBezTo>
                  <a:cubicBezTo>
                    <a:pt x="2140" y="1822"/>
                    <a:pt x="2195" y="2852"/>
                    <a:pt x="1632" y="3701"/>
                  </a:cubicBezTo>
                  <a:cubicBezTo>
                    <a:pt x="1322" y="4167"/>
                    <a:pt x="891" y="4481"/>
                    <a:pt x="461" y="4602"/>
                  </a:cubicBezTo>
                  <a:lnTo>
                    <a:pt x="561" y="5602"/>
                  </a:lnTo>
                  <a:cubicBezTo>
                    <a:pt x="891" y="5310"/>
                    <a:pt x="1384" y="5129"/>
                    <a:pt x="1933" y="5129"/>
                  </a:cubicBezTo>
                  <a:cubicBezTo>
                    <a:pt x="1971" y="5129"/>
                    <a:pt x="2009" y="5130"/>
                    <a:pt x="2047" y="5131"/>
                  </a:cubicBezTo>
                  <a:cubicBezTo>
                    <a:pt x="3067" y="5179"/>
                    <a:pt x="3865" y="5833"/>
                    <a:pt x="3830" y="6593"/>
                  </a:cubicBezTo>
                  <a:cubicBezTo>
                    <a:pt x="3797" y="7326"/>
                    <a:pt x="3002" y="7888"/>
                    <a:pt x="2033" y="7888"/>
                  </a:cubicBezTo>
                  <a:cubicBezTo>
                    <a:pt x="1996" y="7888"/>
                    <a:pt x="1958" y="7887"/>
                    <a:pt x="1920" y="7886"/>
                  </a:cubicBezTo>
                  <a:cubicBezTo>
                    <a:pt x="1469" y="7864"/>
                    <a:pt x="1062" y="7727"/>
                    <a:pt x="752" y="7512"/>
                  </a:cubicBezTo>
                  <a:lnTo>
                    <a:pt x="752" y="7512"/>
                  </a:lnTo>
                  <a:lnTo>
                    <a:pt x="1107" y="11062"/>
                  </a:lnTo>
                  <a:cubicBezTo>
                    <a:pt x="4024" y="9473"/>
                    <a:pt x="5549" y="6353"/>
                    <a:pt x="4568" y="3604"/>
                  </a:cubicBezTo>
                  <a:cubicBezTo>
                    <a:pt x="3880" y="1674"/>
                    <a:pt x="2116" y="384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682004" y="1080694"/>
              <a:ext cx="321388" cy="630790"/>
            </a:xfrm>
            <a:custGeom>
              <a:avLst/>
              <a:gdLst/>
              <a:ahLst/>
              <a:cxnLst/>
              <a:rect l="l" t="t" r="r" b="b"/>
              <a:pathLst>
                <a:path w="5953" h="11684" extrusionOk="0">
                  <a:moveTo>
                    <a:pt x="3791" y="4038"/>
                  </a:moveTo>
                  <a:cubicBezTo>
                    <a:pt x="3829" y="4038"/>
                    <a:pt x="3866" y="4039"/>
                    <a:pt x="3904" y="4040"/>
                  </a:cubicBezTo>
                  <a:cubicBezTo>
                    <a:pt x="4924" y="4087"/>
                    <a:pt x="5722" y="4743"/>
                    <a:pt x="5687" y="5503"/>
                  </a:cubicBezTo>
                  <a:cubicBezTo>
                    <a:pt x="5652" y="6234"/>
                    <a:pt x="4860" y="6797"/>
                    <a:pt x="3893" y="6797"/>
                  </a:cubicBezTo>
                  <a:cubicBezTo>
                    <a:pt x="3855" y="6797"/>
                    <a:pt x="3816" y="6796"/>
                    <a:pt x="3777" y="6795"/>
                  </a:cubicBezTo>
                  <a:cubicBezTo>
                    <a:pt x="2759" y="6749"/>
                    <a:pt x="1960" y="6093"/>
                    <a:pt x="1995" y="5333"/>
                  </a:cubicBezTo>
                  <a:cubicBezTo>
                    <a:pt x="2028" y="4601"/>
                    <a:pt x="2821" y="4038"/>
                    <a:pt x="3791" y="4038"/>
                  </a:cubicBezTo>
                  <a:close/>
                  <a:moveTo>
                    <a:pt x="5884" y="0"/>
                  </a:moveTo>
                  <a:cubicBezTo>
                    <a:pt x="5841" y="15"/>
                    <a:pt x="5798" y="28"/>
                    <a:pt x="5757" y="43"/>
                  </a:cubicBezTo>
                  <a:cubicBezTo>
                    <a:pt x="2082" y="1355"/>
                    <a:pt x="1" y="4934"/>
                    <a:pt x="1109" y="8036"/>
                  </a:cubicBezTo>
                  <a:cubicBezTo>
                    <a:pt x="1827" y="10048"/>
                    <a:pt x="3713" y="11365"/>
                    <a:pt x="5953" y="11683"/>
                  </a:cubicBezTo>
                  <a:lnTo>
                    <a:pt x="5940" y="10209"/>
                  </a:lnTo>
                  <a:cubicBezTo>
                    <a:pt x="5660" y="10385"/>
                    <a:pt x="5360" y="10481"/>
                    <a:pt x="5076" y="10481"/>
                  </a:cubicBezTo>
                  <a:cubicBezTo>
                    <a:pt x="4856" y="10481"/>
                    <a:pt x="4646" y="10423"/>
                    <a:pt x="4464" y="10302"/>
                  </a:cubicBezTo>
                  <a:cubicBezTo>
                    <a:pt x="3828" y="9882"/>
                    <a:pt x="3773" y="8852"/>
                    <a:pt x="4337" y="8001"/>
                  </a:cubicBezTo>
                  <a:cubicBezTo>
                    <a:pt x="4738" y="7396"/>
                    <a:pt x="5344" y="7047"/>
                    <a:pt x="5891" y="7047"/>
                  </a:cubicBezTo>
                  <a:cubicBezTo>
                    <a:pt x="5902" y="7047"/>
                    <a:pt x="5913" y="7048"/>
                    <a:pt x="5924" y="7048"/>
                  </a:cubicBezTo>
                  <a:lnTo>
                    <a:pt x="5906" y="3828"/>
                  </a:lnTo>
                  <a:cubicBezTo>
                    <a:pt x="5608" y="3596"/>
                    <a:pt x="5349" y="3251"/>
                    <a:pt x="5194" y="2829"/>
                  </a:cubicBezTo>
                  <a:cubicBezTo>
                    <a:pt x="4838" y="1873"/>
                    <a:pt x="5128" y="882"/>
                    <a:pt x="5841" y="617"/>
                  </a:cubicBezTo>
                  <a:cubicBezTo>
                    <a:pt x="5857" y="613"/>
                    <a:pt x="5871" y="609"/>
                    <a:pt x="5888" y="603"/>
                  </a:cubicBezTo>
                  <a:lnTo>
                    <a:pt x="588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1213501" y="1063365"/>
              <a:ext cx="29099" cy="77148"/>
            </a:xfrm>
            <a:custGeom>
              <a:avLst/>
              <a:gdLst/>
              <a:ahLst/>
              <a:cxnLst/>
              <a:rect l="l" t="t" r="r" b="b"/>
              <a:pathLst>
                <a:path w="539" h="1429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272" y="1358"/>
                    <a:pt x="405" y="1305"/>
                    <a:pt x="538" y="1272"/>
                  </a:cubicBezTo>
                  <a:lnTo>
                    <a:pt x="329" y="71"/>
                  </a:lnTo>
                  <a:cubicBezTo>
                    <a:pt x="219" y="47"/>
                    <a:pt x="110" y="22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1238389" y="1295453"/>
              <a:ext cx="41462" cy="70400"/>
            </a:xfrm>
            <a:custGeom>
              <a:avLst/>
              <a:gdLst/>
              <a:ahLst/>
              <a:cxnLst/>
              <a:rect l="l" t="t" r="r" b="b"/>
              <a:pathLst>
                <a:path w="768" h="1304" extrusionOk="0">
                  <a:moveTo>
                    <a:pt x="604" y="1"/>
                  </a:moveTo>
                  <a:cubicBezTo>
                    <a:pt x="411" y="142"/>
                    <a:pt x="206" y="245"/>
                    <a:pt x="0" y="303"/>
                  </a:cubicBezTo>
                  <a:lnTo>
                    <a:pt x="100" y="1303"/>
                  </a:lnTo>
                  <a:cubicBezTo>
                    <a:pt x="279" y="1146"/>
                    <a:pt x="508" y="1020"/>
                    <a:pt x="767" y="938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1254045" y="1468966"/>
              <a:ext cx="74341" cy="191710"/>
            </a:xfrm>
            <a:custGeom>
              <a:avLst/>
              <a:gdLst/>
              <a:ahLst/>
              <a:cxnLst/>
              <a:rect l="l" t="t" r="r" b="b"/>
              <a:pathLst>
                <a:path w="1377" h="3551" extrusionOk="0">
                  <a:moveTo>
                    <a:pt x="1" y="0"/>
                  </a:moveTo>
                  <a:lnTo>
                    <a:pt x="356" y="3551"/>
                  </a:lnTo>
                  <a:cubicBezTo>
                    <a:pt x="718" y="3353"/>
                    <a:pt x="1060" y="3131"/>
                    <a:pt x="1376" y="2892"/>
                  </a:cubicBezTo>
                  <a:lnTo>
                    <a:pt x="934" y="351"/>
                  </a:lnTo>
                  <a:cubicBezTo>
                    <a:pt x="578" y="301"/>
                    <a:pt x="256" y="175"/>
                    <a:pt x="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1538446" y="909179"/>
              <a:ext cx="718034" cy="404150"/>
            </a:xfrm>
            <a:custGeom>
              <a:avLst/>
              <a:gdLst/>
              <a:ahLst/>
              <a:cxnLst/>
              <a:rect l="l" t="t" r="r" b="b"/>
              <a:pathLst>
                <a:path w="13300" h="7486" extrusionOk="0">
                  <a:moveTo>
                    <a:pt x="7356" y="3248"/>
                  </a:moveTo>
                  <a:cubicBezTo>
                    <a:pt x="7909" y="3248"/>
                    <a:pt x="8494" y="3700"/>
                    <a:pt x="8773" y="4399"/>
                  </a:cubicBezTo>
                  <a:cubicBezTo>
                    <a:pt x="9117" y="5252"/>
                    <a:pt x="8879" y="6149"/>
                    <a:pt x="8242" y="6406"/>
                  </a:cubicBezTo>
                  <a:cubicBezTo>
                    <a:pt x="8127" y="6452"/>
                    <a:pt x="8006" y="6474"/>
                    <a:pt x="7884" y="6474"/>
                  </a:cubicBezTo>
                  <a:cubicBezTo>
                    <a:pt x="7333" y="6474"/>
                    <a:pt x="6750" y="6022"/>
                    <a:pt x="6469" y="5323"/>
                  </a:cubicBezTo>
                  <a:cubicBezTo>
                    <a:pt x="6125" y="4470"/>
                    <a:pt x="6364" y="3571"/>
                    <a:pt x="7001" y="3315"/>
                  </a:cubicBezTo>
                  <a:cubicBezTo>
                    <a:pt x="7115" y="3269"/>
                    <a:pt x="7235" y="3248"/>
                    <a:pt x="7356" y="3248"/>
                  </a:cubicBezTo>
                  <a:close/>
                  <a:moveTo>
                    <a:pt x="12422" y="1"/>
                  </a:moveTo>
                  <a:cubicBezTo>
                    <a:pt x="12023" y="528"/>
                    <a:pt x="11540" y="1020"/>
                    <a:pt x="10985" y="1460"/>
                  </a:cubicBezTo>
                  <a:cubicBezTo>
                    <a:pt x="11439" y="1702"/>
                    <a:pt x="11727" y="2101"/>
                    <a:pt x="11706" y="2540"/>
                  </a:cubicBezTo>
                  <a:cubicBezTo>
                    <a:pt x="11678" y="3200"/>
                    <a:pt x="10961" y="3708"/>
                    <a:pt x="10090" y="3708"/>
                  </a:cubicBezTo>
                  <a:cubicBezTo>
                    <a:pt x="10056" y="3708"/>
                    <a:pt x="10022" y="3707"/>
                    <a:pt x="9987" y="3706"/>
                  </a:cubicBezTo>
                  <a:cubicBezTo>
                    <a:pt x="9291" y="3673"/>
                    <a:pt x="8712" y="3328"/>
                    <a:pt x="8484" y="2864"/>
                  </a:cubicBezTo>
                  <a:cubicBezTo>
                    <a:pt x="7471" y="3240"/>
                    <a:pt x="6446" y="3420"/>
                    <a:pt x="5471" y="3420"/>
                  </a:cubicBezTo>
                  <a:cubicBezTo>
                    <a:pt x="5406" y="3420"/>
                    <a:pt x="5341" y="3420"/>
                    <a:pt x="5276" y="3418"/>
                  </a:cubicBezTo>
                  <a:lnTo>
                    <a:pt x="5276" y="3418"/>
                  </a:lnTo>
                  <a:cubicBezTo>
                    <a:pt x="5819" y="3807"/>
                    <a:pt x="5863" y="4716"/>
                    <a:pt x="5363" y="5469"/>
                  </a:cubicBezTo>
                  <a:cubicBezTo>
                    <a:pt x="5001" y="6015"/>
                    <a:pt x="4453" y="6332"/>
                    <a:pt x="3960" y="6332"/>
                  </a:cubicBezTo>
                  <a:cubicBezTo>
                    <a:pt x="3761" y="6332"/>
                    <a:pt x="3571" y="6280"/>
                    <a:pt x="3406" y="6171"/>
                  </a:cubicBezTo>
                  <a:cubicBezTo>
                    <a:pt x="2834" y="5791"/>
                    <a:pt x="2784" y="4864"/>
                    <a:pt x="3293" y="4098"/>
                  </a:cubicBezTo>
                  <a:cubicBezTo>
                    <a:pt x="3545" y="3716"/>
                    <a:pt x="3889" y="3445"/>
                    <a:pt x="4241" y="3319"/>
                  </a:cubicBezTo>
                  <a:cubicBezTo>
                    <a:pt x="3826" y="3249"/>
                    <a:pt x="3426" y="3146"/>
                    <a:pt x="3049" y="3006"/>
                  </a:cubicBezTo>
                  <a:cubicBezTo>
                    <a:pt x="2986" y="3010"/>
                    <a:pt x="2923" y="3013"/>
                    <a:pt x="2859" y="3013"/>
                  </a:cubicBezTo>
                  <a:cubicBezTo>
                    <a:pt x="2836" y="3013"/>
                    <a:pt x="2813" y="3012"/>
                    <a:pt x="2789" y="3011"/>
                  </a:cubicBezTo>
                  <a:cubicBezTo>
                    <a:pt x="1951" y="2974"/>
                    <a:pt x="1279" y="2477"/>
                    <a:pt x="1193" y="1869"/>
                  </a:cubicBezTo>
                  <a:cubicBezTo>
                    <a:pt x="890" y="1578"/>
                    <a:pt x="628" y="1245"/>
                    <a:pt x="415" y="878"/>
                  </a:cubicBezTo>
                  <a:cubicBezTo>
                    <a:pt x="38" y="1932"/>
                    <a:pt x="1" y="3063"/>
                    <a:pt x="379" y="4129"/>
                  </a:cubicBezTo>
                  <a:cubicBezTo>
                    <a:pt x="1128" y="6226"/>
                    <a:pt x="3280" y="7485"/>
                    <a:pt x="5706" y="7485"/>
                  </a:cubicBezTo>
                  <a:cubicBezTo>
                    <a:pt x="6516" y="7485"/>
                    <a:pt x="7355" y="7345"/>
                    <a:pt x="8183" y="7050"/>
                  </a:cubicBezTo>
                  <a:cubicBezTo>
                    <a:pt x="11434" y="5889"/>
                    <a:pt x="13300" y="2761"/>
                    <a:pt x="1242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1504974" y="740471"/>
              <a:ext cx="288563" cy="561794"/>
            </a:xfrm>
            <a:custGeom>
              <a:avLst/>
              <a:gdLst/>
              <a:ahLst/>
              <a:cxnLst/>
              <a:rect l="l" t="t" r="r" b="b"/>
              <a:pathLst>
                <a:path w="5345" h="10406" extrusionOk="0">
                  <a:moveTo>
                    <a:pt x="5345" y="1"/>
                  </a:moveTo>
                  <a:lnTo>
                    <a:pt x="5345" y="1"/>
                  </a:lnTo>
                  <a:cubicBezTo>
                    <a:pt x="5292" y="18"/>
                    <a:pt x="5240" y="34"/>
                    <a:pt x="5189" y="52"/>
                  </a:cubicBezTo>
                  <a:cubicBezTo>
                    <a:pt x="1876" y="1235"/>
                    <a:pt x="1" y="4460"/>
                    <a:pt x="1000" y="7254"/>
                  </a:cubicBezTo>
                  <a:cubicBezTo>
                    <a:pt x="1571" y="8858"/>
                    <a:pt x="2967" y="9970"/>
                    <a:pt x="4679" y="10405"/>
                  </a:cubicBezTo>
                  <a:lnTo>
                    <a:pt x="4739" y="9446"/>
                  </a:lnTo>
                  <a:lnTo>
                    <a:pt x="4739" y="9446"/>
                  </a:lnTo>
                  <a:cubicBezTo>
                    <a:pt x="4684" y="9453"/>
                    <a:pt x="4629" y="9457"/>
                    <a:pt x="4575" y="9457"/>
                  </a:cubicBezTo>
                  <a:cubicBezTo>
                    <a:pt x="4377" y="9457"/>
                    <a:pt x="4188" y="9407"/>
                    <a:pt x="4024" y="9299"/>
                  </a:cubicBezTo>
                  <a:cubicBezTo>
                    <a:pt x="3451" y="8919"/>
                    <a:pt x="3401" y="7990"/>
                    <a:pt x="3909" y="7224"/>
                  </a:cubicBezTo>
                  <a:cubicBezTo>
                    <a:pt x="4180" y="6816"/>
                    <a:pt x="4555" y="6537"/>
                    <a:pt x="4933" y="6423"/>
                  </a:cubicBezTo>
                  <a:lnTo>
                    <a:pt x="4997" y="5406"/>
                  </a:lnTo>
                  <a:lnTo>
                    <a:pt x="4997" y="5406"/>
                  </a:lnTo>
                  <a:cubicBezTo>
                    <a:pt x="4750" y="5843"/>
                    <a:pt x="4175" y="6139"/>
                    <a:pt x="3507" y="6139"/>
                  </a:cubicBezTo>
                  <a:cubicBezTo>
                    <a:pt x="3474" y="6139"/>
                    <a:pt x="3440" y="6138"/>
                    <a:pt x="3407" y="6136"/>
                  </a:cubicBezTo>
                  <a:cubicBezTo>
                    <a:pt x="2486" y="6093"/>
                    <a:pt x="1767" y="5505"/>
                    <a:pt x="1799" y="4819"/>
                  </a:cubicBezTo>
                  <a:cubicBezTo>
                    <a:pt x="1829" y="4159"/>
                    <a:pt x="2544" y="3652"/>
                    <a:pt x="3419" y="3652"/>
                  </a:cubicBezTo>
                  <a:cubicBezTo>
                    <a:pt x="3452" y="3652"/>
                    <a:pt x="3487" y="3653"/>
                    <a:pt x="3521" y="3654"/>
                  </a:cubicBezTo>
                  <a:cubicBezTo>
                    <a:pt x="4247" y="3688"/>
                    <a:pt x="4848" y="4064"/>
                    <a:pt x="5053" y="4560"/>
                  </a:cubicBezTo>
                  <a:lnTo>
                    <a:pt x="5133" y="3291"/>
                  </a:lnTo>
                  <a:cubicBezTo>
                    <a:pt x="4945" y="3097"/>
                    <a:pt x="4788" y="2851"/>
                    <a:pt x="4681" y="2563"/>
                  </a:cubicBezTo>
                  <a:cubicBezTo>
                    <a:pt x="4360" y="1700"/>
                    <a:pt x="4622" y="807"/>
                    <a:pt x="5263" y="569"/>
                  </a:cubicBezTo>
                  <a:cubicBezTo>
                    <a:pt x="5278" y="563"/>
                    <a:pt x="5292" y="561"/>
                    <a:pt x="5309" y="556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1963158" y="722386"/>
              <a:ext cx="294556" cy="557205"/>
            </a:xfrm>
            <a:custGeom>
              <a:avLst/>
              <a:gdLst/>
              <a:ahLst/>
              <a:cxnLst/>
              <a:rect l="l" t="t" r="r" b="b"/>
              <a:pathLst>
                <a:path w="5456" h="10321" extrusionOk="0">
                  <a:moveTo>
                    <a:pt x="2131" y="4681"/>
                  </a:moveTo>
                  <a:cubicBezTo>
                    <a:pt x="2165" y="4681"/>
                    <a:pt x="2199" y="4682"/>
                    <a:pt x="2233" y="4683"/>
                  </a:cubicBezTo>
                  <a:cubicBezTo>
                    <a:pt x="3151" y="4726"/>
                    <a:pt x="3870" y="5315"/>
                    <a:pt x="3839" y="6000"/>
                  </a:cubicBezTo>
                  <a:cubicBezTo>
                    <a:pt x="3811" y="6660"/>
                    <a:pt x="3094" y="7168"/>
                    <a:pt x="2223" y="7168"/>
                  </a:cubicBezTo>
                  <a:cubicBezTo>
                    <a:pt x="2189" y="7168"/>
                    <a:pt x="2155" y="7167"/>
                    <a:pt x="2120" y="7166"/>
                  </a:cubicBezTo>
                  <a:cubicBezTo>
                    <a:pt x="1200" y="7123"/>
                    <a:pt x="483" y="6534"/>
                    <a:pt x="513" y="5849"/>
                  </a:cubicBezTo>
                  <a:cubicBezTo>
                    <a:pt x="542" y="5189"/>
                    <a:pt x="1258" y="4681"/>
                    <a:pt x="2131" y="4681"/>
                  </a:cubicBezTo>
                  <a:close/>
                  <a:moveTo>
                    <a:pt x="0" y="1"/>
                  </a:moveTo>
                  <a:lnTo>
                    <a:pt x="123" y="1627"/>
                  </a:lnTo>
                  <a:cubicBezTo>
                    <a:pt x="447" y="1327"/>
                    <a:pt x="835" y="1160"/>
                    <a:pt x="1193" y="1160"/>
                  </a:cubicBezTo>
                  <a:cubicBezTo>
                    <a:pt x="1391" y="1160"/>
                    <a:pt x="1580" y="1211"/>
                    <a:pt x="1744" y="1319"/>
                  </a:cubicBezTo>
                  <a:cubicBezTo>
                    <a:pt x="2315" y="1699"/>
                    <a:pt x="2366" y="2628"/>
                    <a:pt x="1858" y="3394"/>
                  </a:cubicBezTo>
                  <a:cubicBezTo>
                    <a:pt x="1497" y="3938"/>
                    <a:pt x="951" y="4254"/>
                    <a:pt x="459" y="4254"/>
                  </a:cubicBezTo>
                  <a:cubicBezTo>
                    <a:pt x="413" y="4254"/>
                    <a:pt x="367" y="4251"/>
                    <a:pt x="322" y="4245"/>
                  </a:cubicBezTo>
                  <a:lnTo>
                    <a:pt x="322" y="4245"/>
                  </a:lnTo>
                  <a:lnTo>
                    <a:pt x="553" y="7267"/>
                  </a:lnTo>
                  <a:cubicBezTo>
                    <a:pt x="694" y="7433"/>
                    <a:pt x="818" y="7632"/>
                    <a:pt x="906" y="7859"/>
                  </a:cubicBezTo>
                  <a:cubicBezTo>
                    <a:pt x="1175" y="8527"/>
                    <a:pt x="1085" y="9221"/>
                    <a:pt x="732" y="9615"/>
                  </a:cubicBezTo>
                  <a:lnTo>
                    <a:pt x="785" y="10321"/>
                  </a:lnTo>
                  <a:cubicBezTo>
                    <a:pt x="3801" y="9012"/>
                    <a:pt x="5456" y="5965"/>
                    <a:pt x="4505" y="3306"/>
                  </a:cubicBezTo>
                  <a:cubicBezTo>
                    <a:pt x="3841" y="1450"/>
                    <a:pt x="2079" y="251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1980542" y="941247"/>
              <a:ext cx="88216" cy="338340"/>
            </a:xfrm>
            <a:custGeom>
              <a:avLst/>
              <a:gdLst/>
              <a:ahLst/>
              <a:cxnLst/>
              <a:rect l="l" t="t" r="r" b="b"/>
              <a:pathLst>
                <a:path w="1634" h="6267" extrusionOk="0">
                  <a:moveTo>
                    <a:pt x="835" y="1"/>
                  </a:moveTo>
                  <a:cubicBezTo>
                    <a:pt x="606" y="130"/>
                    <a:pt x="365" y="200"/>
                    <a:pt x="136" y="200"/>
                  </a:cubicBezTo>
                  <a:cubicBezTo>
                    <a:pt x="90" y="200"/>
                    <a:pt x="45" y="197"/>
                    <a:pt x="0" y="191"/>
                  </a:cubicBezTo>
                  <a:lnTo>
                    <a:pt x="0" y="191"/>
                  </a:lnTo>
                  <a:lnTo>
                    <a:pt x="231" y="3213"/>
                  </a:lnTo>
                  <a:cubicBezTo>
                    <a:pt x="372" y="3379"/>
                    <a:pt x="496" y="3578"/>
                    <a:pt x="584" y="3805"/>
                  </a:cubicBezTo>
                  <a:cubicBezTo>
                    <a:pt x="853" y="4473"/>
                    <a:pt x="763" y="5167"/>
                    <a:pt x="410" y="5561"/>
                  </a:cubicBezTo>
                  <a:lnTo>
                    <a:pt x="463" y="6267"/>
                  </a:lnTo>
                  <a:cubicBezTo>
                    <a:pt x="881" y="6085"/>
                    <a:pt x="1270" y="5870"/>
                    <a:pt x="1634" y="5627"/>
                  </a:cubicBezTo>
                  <a:lnTo>
                    <a:pt x="1263" y="3019"/>
                  </a:lnTo>
                  <a:cubicBezTo>
                    <a:pt x="616" y="2821"/>
                    <a:pt x="166" y="2339"/>
                    <a:pt x="191" y="1793"/>
                  </a:cubicBezTo>
                  <a:cubicBezTo>
                    <a:pt x="211" y="1372"/>
                    <a:pt x="510" y="1013"/>
                    <a:pt x="949" y="808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1962996" y="722332"/>
              <a:ext cx="41138" cy="87838"/>
            </a:xfrm>
            <a:custGeom>
              <a:avLst/>
              <a:gdLst/>
              <a:ahLst/>
              <a:cxnLst/>
              <a:rect l="l" t="t" r="r" b="b"/>
              <a:pathLst>
                <a:path w="762" h="1627" extrusionOk="0">
                  <a:moveTo>
                    <a:pt x="0" y="0"/>
                  </a:moveTo>
                  <a:lnTo>
                    <a:pt x="125" y="1627"/>
                  </a:lnTo>
                  <a:cubicBezTo>
                    <a:pt x="321" y="1448"/>
                    <a:pt x="540" y="1315"/>
                    <a:pt x="762" y="1239"/>
                  </a:cubicBezTo>
                  <a:lnTo>
                    <a:pt x="600" y="104"/>
                  </a:lnTo>
                  <a:cubicBezTo>
                    <a:pt x="404" y="61"/>
                    <a:pt x="205" y="25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1904799" y="979793"/>
              <a:ext cx="24942" cy="19597"/>
            </a:xfrm>
            <a:custGeom>
              <a:avLst/>
              <a:gdLst/>
              <a:ahLst/>
              <a:cxnLst/>
              <a:rect l="l" t="t" r="r" b="b"/>
              <a:pathLst>
                <a:path w="462" h="363" extrusionOk="0">
                  <a:moveTo>
                    <a:pt x="163" y="0"/>
                  </a:moveTo>
                  <a:cubicBezTo>
                    <a:pt x="116" y="0"/>
                    <a:pt x="75" y="17"/>
                    <a:pt x="50" y="50"/>
                  </a:cubicBezTo>
                  <a:cubicBezTo>
                    <a:pt x="0" y="120"/>
                    <a:pt x="39" y="235"/>
                    <a:pt x="138" y="306"/>
                  </a:cubicBezTo>
                  <a:cubicBezTo>
                    <a:pt x="188" y="344"/>
                    <a:pt x="245" y="362"/>
                    <a:pt x="295" y="362"/>
                  </a:cubicBezTo>
                  <a:cubicBezTo>
                    <a:pt x="343" y="362"/>
                    <a:pt x="385" y="345"/>
                    <a:pt x="410" y="312"/>
                  </a:cubicBezTo>
                  <a:cubicBezTo>
                    <a:pt x="461" y="245"/>
                    <a:pt x="423" y="129"/>
                    <a:pt x="322" y="57"/>
                  </a:cubicBezTo>
                  <a:cubicBezTo>
                    <a:pt x="271" y="19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1120428" y="1350357"/>
              <a:ext cx="30665" cy="24240"/>
            </a:xfrm>
            <a:custGeom>
              <a:avLst/>
              <a:gdLst/>
              <a:ahLst/>
              <a:cxnLst/>
              <a:rect l="l" t="t" r="r" b="b"/>
              <a:pathLst>
                <a:path w="568" h="449" extrusionOk="0">
                  <a:moveTo>
                    <a:pt x="202" y="0"/>
                  </a:moveTo>
                  <a:cubicBezTo>
                    <a:pt x="144" y="0"/>
                    <a:pt x="93" y="21"/>
                    <a:pt x="64" y="62"/>
                  </a:cubicBezTo>
                  <a:cubicBezTo>
                    <a:pt x="1" y="148"/>
                    <a:pt x="49" y="289"/>
                    <a:pt x="172" y="379"/>
                  </a:cubicBezTo>
                  <a:cubicBezTo>
                    <a:pt x="235" y="425"/>
                    <a:pt x="306" y="449"/>
                    <a:pt x="368" y="449"/>
                  </a:cubicBezTo>
                  <a:cubicBezTo>
                    <a:pt x="426" y="449"/>
                    <a:pt x="477" y="428"/>
                    <a:pt x="507" y="387"/>
                  </a:cubicBezTo>
                  <a:cubicBezTo>
                    <a:pt x="568" y="301"/>
                    <a:pt x="519" y="159"/>
                    <a:pt x="397" y="70"/>
                  </a:cubicBezTo>
                  <a:cubicBezTo>
                    <a:pt x="334" y="24"/>
                    <a:pt x="264" y="0"/>
                    <a:pt x="202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1844604" y="1397271"/>
              <a:ext cx="522869" cy="570216"/>
            </a:xfrm>
            <a:custGeom>
              <a:avLst/>
              <a:gdLst/>
              <a:ahLst/>
              <a:cxnLst/>
              <a:rect l="l" t="t" r="r" b="b"/>
              <a:pathLst>
                <a:path w="9685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9684" y="7955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2039819" y="1746780"/>
              <a:ext cx="118611" cy="133781"/>
            </a:xfrm>
            <a:custGeom>
              <a:avLst/>
              <a:gdLst/>
              <a:ahLst/>
              <a:cxnLst/>
              <a:rect l="l" t="t" r="r" b="b"/>
              <a:pathLst>
                <a:path w="2197" h="2478" extrusionOk="0">
                  <a:moveTo>
                    <a:pt x="764" y="0"/>
                  </a:moveTo>
                  <a:cubicBezTo>
                    <a:pt x="666" y="0"/>
                    <a:pt x="573" y="22"/>
                    <a:pt x="487" y="67"/>
                  </a:cubicBezTo>
                  <a:cubicBezTo>
                    <a:pt x="66" y="287"/>
                    <a:pt x="0" y="989"/>
                    <a:pt x="338" y="1636"/>
                  </a:cubicBezTo>
                  <a:cubicBezTo>
                    <a:pt x="608" y="2152"/>
                    <a:pt x="1052" y="2477"/>
                    <a:pt x="1434" y="2477"/>
                  </a:cubicBezTo>
                  <a:cubicBezTo>
                    <a:pt x="1532" y="2477"/>
                    <a:pt x="1625" y="2456"/>
                    <a:pt x="1711" y="2412"/>
                  </a:cubicBezTo>
                  <a:cubicBezTo>
                    <a:pt x="2130" y="2191"/>
                    <a:pt x="2196" y="1490"/>
                    <a:pt x="1860" y="841"/>
                  </a:cubicBezTo>
                  <a:cubicBezTo>
                    <a:pt x="1591" y="326"/>
                    <a:pt x="1147" y="0"/>
                    <a:pt x="76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2125118" y="1816909"/>
              <a:ext cx="40545" cy="29963"/>
            </a:xfrm>
            <a:custGeom>
              <a:avLst/>
              <a:gdLst/>
              <a:ahLst/>
              <a:cxnLst/>
              <a:rect l="l" t="t" r="r" b="b"/>
              <a:pathLst>
                <a:path w="751" h="555" extrusionOk="0">
                  <a:moveTo>
                    <a:pt x="231" y="0"/>
                  </a:moveTo>
                  <a:lnTo>
                    <a:pt x="1" y="554"/>
                  </a:lnTo>
                  <a:lnTo>
                    <a:pt x="751" y="35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2046244" y="1749102"/>
              <a:ext cx="91077" cy="90915"/>
            </a:xfrm>
            <a:custGeom>
              <a:avLst/>
              <a:gdLst/>
              <a:ahLst/>
              <a:cxnLst/>
              <a:rect l="l" t="t" r="r" b="b"/>
              <a:pathLst>
                <a:path w="1687" h="1684" extrusionOk="0">
                  <a:moveTo>
                    <a:pt x="707" y="0"/>
                  </a:moveTo>
                  <a:cubicBezTo>
                    <a:pt x="614" y="0"/>
                    <a:pt x="522" y="21"/>
                    <a:pt x="438" y="65"/>
                  </a:cubicBezTo>
                  <a:cubicBezTo>
                    <a:pt x="96" y="244"/>
                    <a:pt x="0" y="737"/>
                    <a:pt x="223" y="1166"/>
                  </a:cubicBezTo>
                  <a:cubicBezTo>
                    <a:pt x="391" y="1489"/>
                    <a:pt x="693" y="1684"/>
                    <a:pt x="978" y="1684"/>
                  </a:cubicBezTo>
                  <a:cubicBezTo>
                    <a:pt x="1072" y="1684"/>
                    <a:pt x="1164" y="1663"/>
                    <a:pt x="1248" y="1618"/>
                  </a:cubicBezTo>
                  <a:cubicBezTo>
                    <a:pt x="1592" y="1439"/>
                    <a:pt x="1686" y="947"/>
                    <a:pt x="1463" y="518"/>
                  </a:cubicBezTo>
                  <a:cubicBezTo>
                    <a:pt x="1295" y="195"/>
                    <a:pt x="992" y="0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2118640" y="1803682"/>
              <a:ext cx="50370" cy="31961"/>
            </a:xfrm>
            <a:custGeom>
              <a:avLst/>
              <a:gdLst/>
              <a:ahLst/>
              <a:cxnLst/>
              <a:rect l="l" t="t" r="r" b="b"/>
              <a:pathLst>
                <a:path w="933" h="592" extrusionOk="0">
                  <a:moveTo>
                    <a:pt x="217" y="0"/>
                  </a:moveTo>
                  <a:lnTo>
                    <a:pt x="0" y="522"/>
                  </a:lnTo>
                  <a:lnTo>
                    <a:pt x="932" y="59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2060766" y="1758225"/>
              <a:ext cx="64569" cy="64299"/>
            </a:xfrm>
            <a:custGeom>
              <a:avLst/>
              <a:gdLst/>
              <a:ahLst/>
              <a:cxnLst/>
              <a:rect l="l" t="t" r="r" b="b"/>
              <a:pathLst>
                <a:path w="1196" h="1191" extrusionOk="0">
                  <a:moveTo>
                    <a:pt x="502" y="1"/>
                  </a:moveTo>
                  <a:cubicBezTo>
                    <a:pt x="436" y="1"/>
                    <a:pt x="372" y="15"/>
                    <a:pt x="312" y="46"/>
                  </a:cubicBezTo>
                  <a:cubicBezTo>
                    <a:pt x="70" y="174"/>
                    <a:pt x="0" y="520"/>
                    <a:pt x="160" y="825"/>
                  </a:cubicBezTo>
                  <a:cubicBezTo>
                    <a:pt x="279" y="1053"/>
                    <a:pt x="493" y="1190"/>
                    <a:pt x="695" y="1190"/>
                  </a:cubicBezTo>
                  <a:cubicBezTo>
                    <a:pt x="761" y="1190"/>
                    <a:pt x="825" y="1176"/>
                    <a:pt x="885" y="1144"/>
                  </a:cubicBezTo>
                  <a:cubicBezTo>
                    <a:pt x="1128" y="1019"/>
                    <a:pt x="1195" y="669"/>
                    <a:pt x="1037" y="367"/>
                  </a:cubicBezTo>
                  <a:cubicBezTo>
                    <a:pt x="918" y="138"/>
                    <a:pt x="704" y="1"/>
                    <a:pt x="50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2064383" y="1767565"/>
              <a:ext cx="64353" cy="64353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00" y="1"/>
                  </a:moveTo>
                  <a:cubicBezTo>
                    <a:pt x="434" y="1"/>
                    <a:pt x="369" y="16"/>
                    <a:pt x="310" y="47"/>
                  </a:cubicBezTo>
                  <a:cubicBezTo>
                    <a:pt x="68" y="174"/>
                    <a:pt x="0" y="521"/>
                    <a:pt x="158" y="825"/>
                  </a:cubicBezTo>
                  <a:cubicBezTo>
                    <a:pt x="277" y="1054"/>
                    <a:pt x="491" y="1191"/>
                    <a:pt x="693" y="1191"/>
                  </a:cubicBezTo>
                  <a:cubicBezTo>
                    <a:pt x="759" y="1191"/>
                    <a:pt x="823" y="1177"/>
                    <a:pt x="882" y="1146"/>
                  </a:cubicBezTo>
                  <a:cubicBezTo>
                    <a:pt x="1124" y="1019"/>
                    <a:pt x="1191" y="671"/>
                    <a:pt x="1034" y="367"/>
                  </a:cubicBezTo>
                  <a:cubicBezTo>
                    <a:pt x="915" y="139"/>
                    <a:pt x="701" y="1"/>
                    <a:pt x="50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1535585" y="2055745"/>
              <a:ext cx="65541" cy="57497"/>
            </a:xfrm>
            <a:custGeom>
              <a:avLst/>
              <a:gdLst/>
              <a:ahLst/>
              <a:cxnLst/>
              <a:rect l="l" t="t" r="r" b="b"/>
              <a:pathLst>
                <a:path w="1214" h="1065" extrusionOk="0">
                  <a:moveTo>
                    <a:pt x="605" y="1"/>
                  </a:moveTo>
                  <a:cubicBezTo>
                    <a:pt x="532" y="1"/>
                    <a:pt x="457" y="16"/>
                    <a:pt x="386" y="48"/>
                  </a:cubicBezTo>
                  <a:cubicBezTo>
                    <a:pt x="118" y="170"/>
                    <a:pt x="1" y="486"/>
                    <a:pt x="123" y="754"/>
                  </a:cubicBezTo>
                  <a:cubicBezTo>
                    <a:pt x="212" y="949"/>
                    <a:pt x="406" y="1064"/>
                    <a:pt x="608" y="1064"/>
                  </a:cubicBezTo>
                  <a:cubicBezTo>
                    <a:pt x="682" y="1064"/>
                    <a:pt x="757" y="1049"/>
                    <a:pt x="828" y="1016"/>
                  </a:cubicBezTo>
                  <a:cubicBezTo>
                    <a:pt x="1095" y="894"/>
                    <a:pt x="1213" y="578"/>
                    <a:pt x="1092" y="312"/>
                  </a:cubicBezTo>
                  <a:cubicBezTo>
                    <a:pt x="1001" y="116"/>
                    <a:pt x="807" y="1"/>
                    <a:pt x="60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1542819" y="2062062"/>
              <a:ext cx="51018" cy="44864"/>
            </a:xfrm>
            <a:custGeom>
              <a:avLst/>
              <a:gdLst/>
              <a:ahLst/>
              <a:cxnLst/>
              <a:rect l="l" t="t" r="r" b="b"/>
              <a:pathLst>
                <a:path w="945" h="831" extrusionOk="0">
                  <a:moveTo>
                    <a:pt x="473" y="0"/>
                  </a:moveTo>
                  <a:cubicBezTo>
                    <a:pt x="415" y="0"/>
                    <a:pt x="356" y="13"/>
                    <a:pt x="301" y="39"/>
                  </a:cubicBezTo>
                  <a:cubicBezTo>
                    <a:pt x="93" y="133"/>
                    <a:pt x="0" y="381"/>
                    <a:pt x="96" y="588"/>
                  </a:cubicBezTo>
                  <a:cubicBezTo>
                    <a:pt x="166" y="740"/>
                    <a:pt x="316" y="830"/>
                    <a:pt x="473" y="830"/>
                  </a:cubicBezTo>
                  <a:cubicBezTo>
                    <a:pt x="531" y="830"/>
                    <a:pt x="591" y="818"/>
                    <a:pt x="647" y="792"/>
                  </a:cubicBezTo>
                  <a:cubicBezTo>
                    <a:pt x="853" y="697"/>
                    <a:pt x="945" y="451"/>
                    <a:pt x="850" y="243"/>
                  </a:cubicBezTo>
                  <a:cubicBezTo>
                    <a:pt x="780" y="92"/>
                    <a:pt x="630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1844604" y="1397271"/>
              <a:ext cx="359179" cy="570216"/>
            </a:xfrm>
            <a:custGeom>
              <a:avLst/>
              <a:gdLst/>
              <a:ahLst/>
              <a:cxnLst/>
              <a:rect l="l" t="t" r="r" b="b"/>
              <a:pathLst>
                <a:path w="6653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3625" y="10400"/>
                  </a:lnTo>
                  <a:lnTo>
                    <a:pt x="850" y="3713"/>
                  </a:lnTo>
                  <a:lnTo>
                    <a:pt x="6652" y="644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2170035" y="1395328"/>
              <a:ext cx="111322" cy="228961"/>
            </a:xfrm>
            <a:custGeom>
              <a:avLst/>
              <a:gdLst/>
              <a:ahLst/>
              <a:cxnLst/>
              <a:rect l="l" t="t" r="r" b="b"/>
              <a:pathLst>
                <a:path w="2062" h="4241" extrusionOk="0">
                  <a:moveTo>
                    <a:pt x="365" y="0"/>
                  </a:moveTo>
                  <a:lnTo>
                    <a:pt x="0" y="218"/>
                  </a:lnTo>
                  <a:lnTo>
                    <a:pt x="1711" y="4240"/>
                  </a:lnTo>
                  <a:lnTo>
                    <a:pt x="2062" y="415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1360399" y="1374813"/>
              <a:ext cx="874975" cy="723702"/>
            </a:xfrm>
            <a:custGeom>
              <a:avLst/>
              <a:gdLst/>
              <a:ahLst/>
              <a:cxnLst/>
              <a:rect l="l" t="t" r="r" b="b"/>
              <a:pathLst>
                <a:path w="16207" h="13405" extrusionOk="0">
                  <a:moveTo>
                    <a:pt x="16015" y="1"/>
                  </a:moveTo>
                  <a:lnTo>
                    <a:pt x="9042" y="3786"/>
                  </a:lnTo>
                  <a:lnTo>
                    <a:pt x="10106" y="6504"/>
                  </a:lnTo>
                  <a:lnTo>
                    <a:pt x="1" y="12935"/>
                  </a:lnTo>
                  <a:lnTo>
                    <a:pt x="500" y="13404"/>
                  </a:lnTo>
                  <a:lnTo>
                    <a:pt x="10666" y="6713"/>
                  </a:lnTo>
                  <a:lnTo>
                    <a:pt x="9519" y="3983"/>
                  </a:lnTo>
                  <a:lnTo>
                    <a:pt x="16207" y="586"/>
                  </a:lnTo>
                  <a:lnTo>
                    <a:pt x="1601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1340747" y="1362720"/>
              <a:ext cx="891118" cy="729533"/>
            </a:xfrm>
            <a:custGeom>
              <a:avLst/>
              <a:gdLst/>
              <a:ahLst/>
              <a:cxnLst/>
              <a:rect l="l" t="t" r="r" b="b"/>
              <a:pathLst>
                <a:path w="16506" h="13513" extrusionOk="0">
                  <a:moveTo>
                    <a:pt x="16329" y="0"/>
                  </a:moveTo>
                  <a:lnTo>
                    <a:pt x="9214" y="3908"/>
                  </a:lnTo>
                  <a:lnTo>
                    <a:pt x="10314" y="6671"/>
                  </a:lnTo>
                  <a:lnTo>
                    <a:pt x="1" y="13041"/>
                  </a:lnTo>
                  <a:lnTo>
                    <a:pt x="501" y="13512"/>
                  </a:lnTo>
                  <a:lnTo>
                    <a:pt x="10664" y="6820"/>
                  </a:lnTo>
                  <a:lnTo>
                    <a:pt x="9519" y="4089"/>
                  </a:lnTo>
                  <a:lnTo>
                    <a:pt x="16505" y="557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2029616" y="1425236"/>
              <a:ext cx="84922" cy="46645"/>
            </a:xfrm>
            <a:custGeom>
              <a:avLst/>
              <a:gdLst/>
              <a:ahLst/>
              <a:cxnLst/>
              <a:rect l="l" t="t" r="r" b="b"/>
              <a:pathLst>
                <a:path w="1573" h="864" extrusionOk="0">
                  <a:moveTo>
                    <a:pt x="1412" y="0"/>
                  </a:moveTo>
                  <a:lnTo>
                    <a:pt x="0" y="697"/>
                  </a:lnTo>
                  <a:lnTo>
                    <a:pt x="258" y="863"/>
                  </a:lnTo>
                  <a:lnTo>
                    <a:pt x="1572" y="23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2342576" y="1297936"/>
              <a:ext cx="258600" cy="164284"/>
            </a:xfrm>
            <a:custGeom>
              <a:avLst/>
              <a:gdLst/>
              <a:ahLst/>
              <a:cxnLst/>
              <a:rect l="l" t="t" r="r" b="b"/>
              <a:pathLst>
                <a:path w="4790" h="3043" extrusionOk="0">
                  <a:moveTo>
                    <a:pt x="3760" y="0"/>
                  </a:moveTo>
                  <a:lnTo>
                    <a:pt x="1" y="1723"/>
                  </a:lnTo>
                  <a:lnTo>
                    <a:pt x="589" y="2898"/>
                  </a:lnTo>
                  <a:lnTo>
                    <a:pt x="4789" y="3042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2296363" y="1320988"/>
              <a:ext cx="124819" cy="224318"/>
            </a:xfrm>
            <a:custGeom>
              <a:avLst/>
              <a:gdLst/>
              <a:ahLst/>
              <a:cxnLst/>
              <a:rect l="l" t="t" r="r" b="b"/>
              <a:pathLst>
                <a:path w="2312" h="4155" extrusionOk="0">
                  <a:moveTo>
                    <a:pt x="522" y="0"/>
                  </a:moveTo>
                  <a:lnTo>
                    <a:pt x="1" y="160"/>
                  </a:lnTo>
                  <a:lnTo>
                    <a:pt x="1776" y="4154"/>
                  </a:lnTo>
                  <a:lnTo>
                    <a:pt x="2311" y="391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2431330" y="1020499"/>
              <a:ext cx="234900" cy="581769"/>
            </a:xfrm>
            <a:custGeom>
              <a:avLst/>
              <a:gdLst/>
              <a:ahLst/>
              <a:cxnLst/>
              <a:rect l="l" t="t" r="r" b="b"/>
              <a:pathLst>
                <a:path w="4351" h="10776" extrusionOk="0">
                  <a:moveTo>
                    <a:pt x="815" y="0"/>
                  </a:moveTo>
                  <a:lnTo>
                    <a:pt x="0" y="407"/>
                  </a:lnTo>
                  <a:lnTo>
                    <a:pt x="3823" y="10775"/>
                  </a:lnTo>
                  <a:lnTo>
                    <a:pt x="4351" y="1050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2443477" y="1018934"/>
              <a:ext cx="141177" cy="336180"/>
            </a:xfrm>
            <a:custGeom>
              <a:avLst/>
              <a:gdLst/>
              <a:ahLst/>
              <a:cxnLst/>
              <a:rect l="l" t="t" r="r" b="b"/>
              <a:pathLst>
                <a:path w="2615" h="6227" extrusionOk="0">
                  <a:moveTo>
                    <a:pt x="576" y="1"/>
                  </a:moveTo>
                  <a:lnTo>
                    <a:pt x="0" y="318"/>
                  </a:lnTo>
                  <a:lnTo>
                    <a:pt x="2279" y="6226"/>
                  </a:lnTo>
                  <a:lnTo>
                    <a:pt x="2614" y="605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1399107" y="1839313"/>
              <a:ext cx="578476" cy="389844"/>
            </a:xfrm>
            <a:custGeom>
              <a:avLst/>
              <a:gdLst/>
              <a:ahLst/>
              <a:cxnLst/>
              <a:rect l="l" t="t" r="r" b="b"/>
              <a:pathLst>
                <a:path w="10715" h="7221" extrusionOk="0">
                  <a:moveTo>
                    <a:pt x="9048" y="0"/>
                  </a:moveTo>
                  <a:lnTo>
                    <a:pt x="1" y="4998"/>
                  </a:lnTo>
                  <a:lnTo>
                    <a:pt x="2172" y="7221"/>
                  </a:lnTo>
                  <a:lnTo>
                    <a:pt x="2685" y="6985"/>
                  </a:lnTo>
                  <a:lnTo>
                    <a:pt x="4908" y="5968"/>
                  </a:lnTo>
                  <a:lnTo>
                    <a:pt x="10714" y="3286"/>
                  </a:lnTo>
                  <a:lnTo>
                    <a:pt x="904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2326164" y="1389119"/>
              <a:ext cx="65541" cy="86164"/>
            </a:xfrm>
            <a:custGeom>
              <a:avLst/>
              <a:gdLst/>
              <a:ahLst/>
              <a:cxnLst/>
              <a:rect l="l" t="t" r="r" b="b"/>
              <a:pathLst>
                <a:path w="1214" h="1596" extrusionOk="0">
                  <a:moveTo>
                    <a:pt x="508" y="1"/>
                  </a:moveTo>
                  <a:lnTo>
                    <a:pt x="0" y="194"/>
                  </a:lnTo>
                  <a:lnTo>
                    <a:pt x="674" y="1595"/>
                  </a:lnTo>
                  <a:lnTo>
                    <a:pt x="1214" y="136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1861987" y="1841095"/>
              <a:ext cx="113752" cy="127680"/>
            </a:xfrm>
            <a:custGeom>
              <a:avLst/>
              <a:gdLst/>
              <a:ahLst/>
              <a:cxnLst/>
              <a:rect l="l" t="t" r="r" b="b"/>
              <a:pathLst>
                <a:path w="2107" h="2365" extrusionOk="0">
                  <a:moveTo>
                    <a:pt x="736" y="1"/>
                  </a:moveTo>
                  <a:cubicBezTo>
                    <a:pt x="642" y="1"/>
                    <a:pt x="551" y="21"/>
                    <a:pt x="468" y="65"/>
                  </a:cubicBezTo>
                  <a:cubicBezTo>
                    <a:pt x="66" y="275"/>
                    <a:pt x="0" y="947"/>
                    <a:pt x="322" y="1564"/>
                  </a:cubicBezTo>
                  <a:cubicBezTo>
                    <a:pt x="578" y="2055"/>
                    <a:pt x="1003" y="2365"/>
                    <a:pt x="1369" y="2365"/>
                  </a:cubicBezTo>
                  <a:cubicBezTo>
                    <a:pt x="1464" y="2365"/>
                    <a:pt x="1555" y="2344"/>
                    <a:pt x="1638" y="2301"/>
                  </a:cubicBezTo>
                  <a:cubicBezTo>
                    <a:pt x="2042" y="2092"/>
                    <a:pt x="2106" y="1419"/>
                    <a:pt x="1784" y="802"/>
                  </a:cubicBezTo>
                  <a:cubicBezTo>
                    <a:pt x="1528" y="311"/>
                    <a:pt x="1103" y="1"/>
                    <a:pt x="7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1922614" y="1832133"/>
              <a:ext cx="27588" cy="39519"/>
            </a:xfrm>
            <a:custGeom>
              <a:avLst/>
              <a:gdLst/>
              <a:ahLst/>
              <a:cxnLst/>
              <a:rect l="l" t="t" r="r" b="b"/>
              <a:pathLst>
                <a:path w="511" h="732" extrusionOk="0">
                  <a:moveTo>
                    <a:pt x="372" y="0"/>
                  </a:moveTo>
                  <a:lnTo>
                    <a:pt x="1" y="470"/>
                  </a:lnTo>
                  <a:lnTo>
                    <a:pt x="511" y="73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1868304" y="1843308"/>
              <a:ext cx="87568" cy="87298"/>
            </a:xfrm>
            <a:custGeom>
              <a:avLst/>
              <a:gdLst/>
              <a:ahLst/>
              <a:cxnLst/>
              <a:rect l="l" t="t" r="r" b="b"/>
              <a:pathLst>
                <a:path w="1622" h="1617" extrusionOk="0">
                  <a:moveTo>
                    <a:pt x="679" y="0"/>
                  </a:moveTo>
                  <a:cubicBezTo>
                    <a:pt x="590" y="0"/>
                    <a:pt x="502" y="20"/>
                    <a:pt x="421" y="62"/>
                  </a:cubicBezTo>
                  <a:cubicBezTo>
                    <a:pt x="92" y="234"/>
                    <a:pt x="1" y="707"/>
                    <a:pt x="215" y="1119"/>
                  </a:cubicBezTo>
                  <a:cubicBezTo>
                    <a:pt x="377" y="1429"/>
                    <a:pt x="668" y="1616"/>
                    <a:pt x="942" y="1616"/>
                  </a:cubicBezTo>
                  <a:cubicBezTo>
                    <a:pt x="1031" y="1616"/>
                    <a:pt x="1119" y="1596"/>
                    <a:pt x="1200" y="1554"/>
                  </a:cubicBezTo>
                  <a:cubicBezTo>
                    <a:pt x="1528" y="1382"/>
                    <a:pt x="1621" y="910"/>
                    <a:pt x="1406" y="498"/>
                  </a:cubicBezTo>
                  <a:cubicBezTo>
                    <a:pt x="1244" y="188"/>
                    <a:pt x="953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1882448" y="1853134"/>
              <a:ext cx="61870" cy="61708"/>
            </a:xfrm>
            <a:custGeom>
              <a:avLst/>
              <a:gdLst/>
              <a:ahLst/>
              <a:cxnLst/>
              <a:rect l="l" t="t" r="r" b="b"/>
              <a:pathLst>
                <a:path w="1146" h="1143" extrusionOk="0">
                  <a:moveTo>
                    <a:pt x="480" y="1"/>
                  </a:moveTo>
                  <a:cubicBezTo>
                    <a:pt x="416" y="1"/>
                    <a:pt x="354" y="15"/>
                    <a:pt x="297" y="45"/>
                  </a:cubicBezTo>
                  <a:cubicBezTo>
                    <a:pt x="65" y="167"/>
                    <a:pt x="1" y="502"/>
                    <a:pt x="151" y="792"/>
                  </a:cubicBezTo>
                  <a:cubicBezTo>
                    <a:pt x="265" y="1012"/>
                    <a:pt x="471" y="1143"/>
                    <a:pt x="665" y="1143"/>
                  </a:cubicBezTo>
                  <a:cubicBezTo>
                    <a:pt x="728" y="1143"/>
                    <a:pt x="790" y="1129"/>
                    <a:pt x="847" y="1100"/>
                  </a:cubicBezTo>
                  <a:cubicBezTo>
                    <a:pt x="1081" y="980"/>
                    <a:pt x="1146" y="645"/>
                    <a:pt x="994" y="353"/>
                  </a:cubicBezTo>
                  <a:cubicBezTo>
                    <a:pt x="879" y="134"/>
                    <a:pt x="674" y="1"/>
                    <a:pt x="48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1886012" y="1861232"/>
              <a:ext cx="62086" cy="61654"/>
            </a:xfrm>
            <a:custGeom>
              <a:avLst/>
              <a:gdLst/>
              <a:ahLst/>
              <a:cxnLst/>
              <a:rect l="l" t="t" r="r" b="b"/>
              <a:pathLst>
                <a:path w="1150" h="1142" extrusionOk="0">
                  <a:moveTo>
                    <a:pt x="482" y="0"/>
                  </a:moveTo>
                  <a:cubicBezTo>
                    <a:pt x="419" y="0"/>
                    <a:pt x="357" y="14"/>
                    <a:pt x="300" y="44"/>
                  </a:cubicBezTo>
                  <a:cubicBezTo>
                    <a:pt x="66" y="166"/>
                    <a:pt x="0" y="501"/>
                    <a:pt x="152" y="790"/>
                  </a:cubicBezTo>
                  <a:cubicBezTo>
                    <a:pt x="268" y="1010"/>
                    <a:pt x="472" y="1142"/>
                    <a:pt x="666" y="1142"/>
                  </a:cubicBezTo>
                  <a:cubicBezTo>
                    <a:pt x="729" y="1142"/>
                    <a:pt x="792" y="1128"/>
                    <a:pt x="849" y="1097"/>
                  </a:cubicBezTo>
                  <a:cubicBezTo>
                    <a:pt x="1083" y="979"/>
                    <a:pt x="1150" y="644"/>
                    <a:pt x="995" y="352"/>
                  </a:cubicBezTo>
                  <a:cubicBezTo>
                    <a:pt x="881" y="132"/>
                    <a:pt x="676" y="0"/>
                    <a:pt x="48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1918295" y="1828786"/>
              <a:ext cx="24510" cy="37845"/>
            </a:xfrm>
            <a:custGeom>
              <a:avLst/>
              <a:gdLst/>
              <a:ahLst/>
              <a:cxnLst/>
              <a:rect l="l" t="t" r="r" b="b"/>
              <a:pathLst>
                <a:path w="454" h="701" extrusionOk="0">
                  <a:moveTo>
                    <a:pt x="453" y="1"/>
                  </a:moveTo>
                  <a:lnTo>
                    <a:pt x="1" y="359"/>
                  </a:lnTo>
                  <a:lnTo>
                    <a:pt x="367" y="70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35"/>
          <p:cNvGrpSpPr/>
          <p:nvPr/>
        </p:nvGrpSpPr>
        <p:grpSpPr>
          <a:xfrm>
            <a:off x="7012266" y="3296544"/>
            <a:ext cx="1052185" cy="1110025"/>
            <a:chOff x="6826125" y="3100000"/>
            <a:chExt cx="1425146" cy="1503488"/>
          </a:xfrm>
        </p:grpSpPr>
        <p:sp>
          <p:nvSpPr>
            <p:cNvPr id="1224" name="Google Shape;1224;p35"/>
            <p:cNvSpPr/>
            <p:nvPr/>
          </p:nvSpPr>
          <p:spPr>
            <a:xfrm>
              <a:off x="6826125" y="3465398"/>
              <a:ext cx="1283659" cy="1138090"/>
            </a:xfrm>
            <a:custGeom>
              <a:avLst/>
              <a:gdLst/>
              <a:ahLst/>
              <a:cxnLst/>
              <a:rect l="l" t="t" r="r" b="b"/>
              <a:pathLst>
                <a:path w="24841" h="22024" extrusionOk="0">
                  <a:moveTo>
                    <a:pt x="5752" y="0"/>
                  </a:moveTo>
                  <a:lnTo>
                    <a:pt x="251" y="11439"/>
                  </a:lnTo>
                  <a:cubicBezTo>
                    <a:pt x="0" y="11958"/>
                    <a:pt x="202" y="12583"/>
                    <a:pt x="709" y="12858"/>
                  </a:cubicBezTo>
                  <a:lnTo>
                    <a:pt x="17318" y="21891"/>
                  </a:lnTo>
                  <a:cubicBezTo>
                    <a:pt x="17482" y="21981"/>
                    <a:pt x="17660" y="22024"/>
                    <a:pt x="17835" y="22024"/>
                  </a:cubicBezTo>
                  <a:cubicBezTo>
                    <a:pt x="18212" y="22024"/>
                    <a:pt x="18577" y="21825"/>
                    <a:pt x="18776" y="21474"/>
                  </a:cubicBezTo>
                  <a:lnTo>
                    <a:pt x="24840" y="10759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6883278" y="3502139"/>
              <a:ext cx="1175761" cy="1040786"/>
            </a:xfrm>
            <a:custGeom>
              <a:avLst/>
              <a:gdLst/>
              <a:ahLst/>
              <a:cxnLst/>
              <a:rect l="l" t="t" r="r" b="b"/>
              <a:pathLst>
                <a:path w="22753" h="20141" extrusionOk="0">
                  <a:moveTo>
                    <a:pt x="5246" y="1"/>
                  </a:moveTo>
                  <a:lnTo>
                    <a:pt x="230" y="10436"/>
                  </a:lnTo>
                  <a:cubicBezTo>
                    <a:pt x="1" y="10910"/>
                    <a:pt x="187" y="11480"/>
                    <a:pt x="652" y="11733"/>
                  </a:cubicBezTo>
                  <a:lnTo>
                    <a:pt x="15887" y="20019"/>
                  </a:lnTo>
                  <a:cubicBezTo>
                    <a:pt x="16037" y="20101"/>
                    <a:pt x="16200" y="20140"/>
                    <a:pt x="16361" y="20140"/>
                  </a:cubicBezTo>
                  <a:cubicBezTo>
                    <a:pt x="16706" y="20140"/>
                    <a:pt x="17040" y="19960"/>
                    <a:pt x="17221" y="19641"/>
                  </a:cubicBezTo>
                  <a:lnTo>
                    <a:pt x="22752" y="9868"/>
                  </a:lnTo>
                  <a:lnTo>
                    <a:pt x="5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7062901" y="3461884"/>
              <a:ext cx="1057322" cy="696734"/>
            </a:xfrm>
            <a:custGeom>
              <a:avLst/>
              <a:gdLst/>
              <a:ahLst/>
              <a:cxnLst/>
              <a:rect l="l" t="t" r="r" b="b"/>
              <a:pathLst>
                <a:path w="20461" h="13483" extrusionOk="0">
                  <a:moveTo>
                    <a:pt x="1083" y="1"/>
                  </a:moveTo>
                  <a:lnTo>
                    <a:pt x="1" y="3627"/>
                  </a:lnTo>
                  <a:lnTo>
                    <a:pt x="18719" y="13483"/>
                  </a:lnTo>
                  <a:lnTo>
                    <a:pt x="20460" y="106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7049982" y="3410053"/>
              <a:ext cx="1069466" cy="711875"/>
            </a:xfrm>
            <a:custGeom>
              <a:avLst/>
              <a:gdLst/>
              <a:ahLst/>
              <a:cxnLst/>
              <a:rect l="l" t="t" r="r" b="b"/>
              <a:pathLst>
                <a:path w="20696" h="13776" extrusionOk="0">
                  <a:moveTo>
                    <a:pt x="1430" y="0"/>
                  </a:moveTo>
                  <a:lnTo>
                    <a:pt x="0" y="3734"/>
                  </a:lnTo>
                  <a:lnTo>
                    <a:pt x="19250" y="13776"/>
                  </a:lnTo>
                  <a:lnTo>
                    <a:pt x="20696" y="11332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7226556" y="3100000"/>
              <a:ext cx="1024715" cy="893616"/>
            </a:xfrm>
            <a:custGeom>
              <a:avLst/>
              <a:gdLst/>
              <a:ahLst/>
              <a:cxnLst/>
              <a:rect l="l" t="t" r="r" b="b"/>
              <a:pathLst>
                <a:path w="19830" h="17293" extrusionOk="0">
                  <a:moveTo>
                    <a:pt x="3155" y="1"/>
                  </a:moveTo>
                  <a:lnTo>
                    <a:pt x="0" y="3424"/>
                  </a:lnTo>
                  <a:lnTo>
                    <a:pt x="17544" y="17292"/>
                  </a:lnTo>
                  <a:lnTo>
                    <a:pt x="19830" y="15023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7270170" y="3128938"/>
              <a:ext cx="960121" cy="852689"/>
            </a:xfrm>
            <a:custGeom>
              <a:avLst/>
              <a:gdLst/>
              <a:ahLst/>
              <a:cxnLst/>
              <a:rect l="l" t="t" r="r" b="b"/>
              <a:pathLst>
                <a:path w="18580" h="16501" extrusionOk="0">
                  <a:moveTo>
                    <a:pt x="2509" y="0"/>
                  </a:moveTo>
                  <a:lnTo>
                    <a:pt x="1" y="3021"/>
                  </a:lnTo>
                  <a:lnTo>
                    <a:pt x="16614" y="16500"/>
                  </a:lnTo>
                  <a:lnTo>
                    <a:pt x="18579" y="14460"/>
                  </a:lnTo>
                  <a:lnTo>
                    <a:pt x="2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7270170" y="3202369"/>
              <a:ext cx="911702" cy="779259"/>
            </a:xfrm>
            <a:custGeom>
              <a:avLst/>
              <a:gdLst/>
              <a:ahLst/>
              <a:cxnLst/>
              <a:rect l="l" t="t" r="r" b="b"/>
              <a:pathLst>
                <a:path w="17643" h="15080" extrusionOk="0">
                  <a:moveTo>
                    <a:pt x="1574" y="1"/>
                  </a:moveTo>
                  <a:lnTo>
                    <a:pt x="1" y="1600"/>
                  </a:lnTo>
                  <a:lnTo>
                    <a:pt x="16614" y="15079"/>
                  </a:lnTo>
                  <a:lnTo>
                    <a:pt x="17643" y="13712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7358586" y="3138498"/>
              <a:ext cx="170786" cy="313977"/>
            </a:xfrm>
            <a:custGeom>
              <a:avLst/>
              <a:gdLst/>
              <a:ahLst/>
              <a:cxnLst/>
              <a:rect l="l" t="t" r="r" b="b"/>
              <a:pathLst>
                <a:path w="3305" h="6076" extrusionOk="0">
                  <a:moveTo>
                    <a:pt x="1003" y="0"/>
                  </a:moveTo>
                  <a:lnTo>
                    <a:pt x="0" y="4225"/>
                  </a:lnTo>
                  <a:lnTo>
                    <a:pt x="2281" y="6076"/>
                  </a:lnTo>
                  <a:lnTo>
                    <a:pt x="3304" y="2070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7581616" y="3340860"/>
              <a:ext cx="162208" cy="284523"/>
            </a:xfrm>
            <a:custGeom>
              <a:avLst/>
              <a:gdLst/>
              <a:ahLst/>
              <a:cxnLst/>
              <a:rect l="l" t="t" r="r" b="b"/>
              <a:pathLst>
                <a:path w="3139" h="5506" extrusionOk="0">
                  <a:moveTo>
                    <a:pt x="1038" y="1"/>
                  </a:moveTo>
                  <a:lnTo>
                    <a:pt x="1" y="3810"/>
                  </a:lnTo>
                  <a:lnTo>
                    <a:pt x="2088" y="5505"/>
                  </a:lnTo>
                  <a:lnTo>
                    <a:pt x="3138" y="188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7802786" y="3540844"/>
              <a:ext cx="153320" cy="256360"/>
            </a:xfrm>
            <a:custGeom>
              <a:avLst/>
              <a:gdLst/>
              <a:ahLst/>
              <a:cxnLst/>
              <a:rect l="l" t="t" r="r" b="b"/>
              <a:pathLst>
                <a:path w="2967" h="4961" extrusionOk="0">
                  <a:moveTo>
                    <a:pt x="1059" y="0"/>
                  </a:moveTo>
                  <a:lnTo>
                    <a:pt x="1" y="3414"/>
                  </a:lnTo>
                  <a:lnTo>
                    <a:pt x="1905" y="4961"/>
                  </a:lnTo>
                  <a:lnTo>
                    <a:pt x="2967" y="171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7994243" y="3713027"/>
              <a:ext cx="145103" cy="233106"/>
            </a:xfrm>
            <a:custGeom>
              <a:avLst/>
              <a:gdLst/>
              <a:ahLst/>
              <a:cxnLst/>
              <a:rect l="l" t="t" r="r" b="b"/>
              <a:pathLst>
                <a:path w="2808" h="4511" extrusionOk="0">
                  <a:moveTo>
                    <a:pt x="1060" y="1"/>
                  </a:moveTo>
                  <a:lnTo>
                    <a:pt x="1" y="3086"/>
                  </a:lnTo>
                  <a:lnTo>
                    <a:pt x="1753" y="4510"/>
                  </a:lnTo>
                  <a:lnTo>
                    <a:pt x="2808" y="15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7071789" y="3432842"/>
              <a:ext cx="1034482" cy="674100"/>
            </a:xfrm>
            <a:custGeom>
              <a:avLst/>
              <a:gdLst/>
              <a:ahLst/>
              <a:cxnLst/>
              <a:rect l="l" t="t" r="r" b="b"/>
              <a:pathLst>
                <a:path w="20019" h="13045" extrusionOk="0">
                  <a:moveTo>
                    <a:pt x="1227" y="0"/>
                  </a:moveTo>
                  <a:lnTo>
                    <a:pt x="0" y="3223"/>
                  </a:lnTo>
                  <a:lnTo>
                    <a:pt x="18628" y="13044"/>
                  </a:lnTo>
                  <a:lnTo>
                    <a:pt x="20019" y="10987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7071789" y="3527150"/>
              <a:ext cx="996139" cy="579793"/>
            </a:xfrm>
            <a:custGeom>
              <a:avLst/>
              <a:gdLst/>
              <a:ahLst/>
              <a:cxnLst/>
              <a:rect l="l" t="t" r="r" b="b"/>
              <a:pathLst>
                <a:path w="19277" h="11220" extrusionOk="0">
                  <a:moveTo>
                    <a:pt x="869" y="0"/>
                  </a:moveTo>
                  <a:lnTo>
                    <a:pt x="0" y="1398"/>
                  </a:lnTo>
                  <a:lnTo>
                    <a:pt x="18628" y="11219"/>
                  </a:lnTo>
                  <a:lnTo>
                    <a:pt x="19276" y="9822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7083984" y="3491339"/>
              <a:ext cx="284626" cy="186392"/>
            </a:xfrm>
            <a:custGeom>
              <a:avLst/>
              <a:gdLst/>
              <a:ahLst/>
              <a:cxnLst/>
              <a:rect l="l" t="t" r="r" b="b"/>
              <a:pathLst>
                <a:path w="5508" h="3607" extrusionOk="0">
                  <a:moveTo>
                    <a:pt x="2928" y="1"/>
                  </a:moveTo>
                  <a:lnTo>
                    <a:pt x="1" y="2214"/>
                  </a:lnTo>
                  <a:lnTo>
                    <a:pt x="2637" y="3607"/>
                  </a:lnTo>
                  <a:lnTo>
                    <a:pt x="5508" y="1509"/>
                  </a:lnTo>
                  <a:lnTo>
                    <a:pt x="2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7342257" y="3638924"/>
              <a:ext cx="267470" cy="169081"/>
            </a:xfrm>
            <a:custGeom>
              <a:avLst/>
              <a:gdLst/>
              <a:ahLst/>
              <a:cxnLst/>
              <a:rect l="l" t="t" r="r" b="b"/>
              <a:pathLst>
                <a:path w="5176" h="3272" extrusionOk="0">
                  <a:moveTo>
                    <a:pt x="2814" y="0"/>
                  </a:moveTo>
                  <a:lnTo>
                    <a:pt x="0" y="1993"/>
                  </a:lnTo>
                  <a:lnTo>
                    <a:pt x="2424" y="3272"/>
                  </a:lnTo>
                  <a:lnTo>
                    <a:pt x="5175" y="138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7599237" y="3785166"/>
              <a:ext cx="249849" cy="152751"/>
            </a:xfrm>
            <a:custGeom>
              <a:avLst/>
              <a:gdLst/>
              <a:ahLst/>
              <a:cxnLst/>
              <a:rect l="l" t="t" r="r" b="b"/>
              <a:pathLst>
                <a:path w="4835" h="2956" extrusionOk="0">
                  <a:moveTo>
                    <a:pt x="2683" y="1"/>
                  </a:moveTo>
                  <a:lnTo>
                    <a:pt x="0" y="1786"/>
                  </a:lnTo>
                  <a:lnTo>
                    <a:pt x="2218" y="2955"/>
                  </a:lnTo>
                  <a:lnTo>
                    <a:pt x="4835" y="1260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7822164" y="3911668"/>
              <a:ext cx="234553" cy="139057"/>
            </a:xfrm>
            <a:custGeom>
              <a:avLst/>
              <a:gdLst/>
              <a:ahLst/>
              <a:cxnLst/>
              <a:rect l="l" t="t" r="r" b="b"/>
              <a:pathLst>
                <a:path w="4539" h="2691" extrusionOk="0">
                  <a:moveTo>
                    <a:pt x="2556" y="1"/>
                  </a:moveTo>
                  <a:lnTo>
                    <a:pt x="1" y="1611"/>
                  </a:lnTo>
                  <a:lnTo>
                    <a:pt x="2045" y="2690"/>
                  </a:lnTo>
                  <a:lnTo>
                    <a:pt x="4539" y="1160"/>
                  </a:lnTo>
                  <a:lnTo>
                    <a:pt x="2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7918125" y="3851362"/>
              <a:ext cx="244164" cy="187167"/>
            </a:xfrm>
            <a:custGeom>
              <a:avLst/>
              <a:gdLst/>
              <a:ahLst/>
              <a:cxnLst/>
              <a:rect l="l" t="t" r="r" b="b"/>
              <a:pathLst>
                <a:path w="4725" h="3622" extrusionOk="0">
                  <a:moveTo>
                    <a:pt x="4068" y="1"/>
                  </a:moveTo>
                  <a:cubicBezTo>
                    <a:pt x="2075" y="934"/>
                    <a:pt x="2085" y="943"/>
                    <a:pt x="1" y="1918"/>
                  </a:cubicBezTo>
                  <a:lnTo>
                    <a:pt x="2769" y="3621"/>
                  </a:lnTo>
                  <a:lnTo>
                    <a:pt x="4725" y="469"/>
                  </a:lnTo>
                  <a:lnTo>
                    <a:pt x="4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7935230" y="3859062"/>
              <a:ext cx="215330" cy="167117"/>
            </a:xfrm>
            <a:custGeom>
              <a:avLst/>
              <a:gdLst/>
              <a:ahLst/>
              <a:cxnLst/>
              <a:rect l="l" t="t" r="r" b="b"/>
              <a:pathLst>
                <a:path w="4167" h="3234" extrusionOk="0">
                  <a:moveTo>
                    <a:pt x="3734" y="1"/>
                  </a:moveTo>
                  <a:cubicBezTo>
                    <a:pt x="2004" y="808"/>
                    <a:pt x="1810" y="910"/>
                    <a:pt x="0" y="1754"/>
                  </a:cubicBezTo>
                  <a:lnTo>
                    <a:pt x="2402" y="3233"/>
                  </a:lnTo>
                  <a:lnTo>
                    <a:pt x="4166" y="386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8029692" y="3859062"/>
              <a:ext cx="120764" cy="88519"/>
            </a:xfrm>
            <a:custGeom>
              <a:avLst/>
              <a:gdLst/>
              <a:ahLst/>
              <a:cxnLst/>
              <a:rect l="l" t="t" r="r" b="b"/>
              <a:pathLst>
                <a:path w="2337" h="1713" extrusionOk="0">
                  <a:moveTo>
                    <a:pt x="1904" y="1"/>
                  </a:moveTo>
                  <a:cubicBezTo>
                    <a:pt x="1002" y="423"/>
                    <a:pt x="514" y="652"/>
                    <a:pt x="0" y="895"/>
                  </a:cubicBezTo>
                  <a:lnTo>
                    <a:pt x="1515" y="1713"/>
                  </a:lnTo>
                  <a:lnTo>
                    <a:pt x="2337" y="38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7982047" y="3932596"/>
              <a:ext cx="42374" cy="41753"/>
            </a:xfrm>
            <a:custGeom>
              <a:avLst/>
              <a:gdLst/>
              <a:ahLst/>
              <a:cxnLst/>
              <a:rect l="l" t="t" r="r" b="b"/>
              <a:pathLst>
                <a:path w="820" h="808" extrusionOk="0">
                  <a:moveTo>
                    <a:pt x="483" y="0"/>
                  </a:moveTo>
                  <a:cubicBezTo>
                    <a:pt x="354" y="0"/>
                    <a:pt x="215" y="80"/>
                    <a:pt x="126" y="218"/>
                  </a:cubicBezTo>
                  <a:cubicBezTo>
                    <a:pt x="0" y="416"/>
                    <a:pt x="25" y="659"/>
                    <a:pt x="181" y="761"/>
                  </a:cubicBezTo>
                  <a:cubicBezTo>
                    <a:pt x="228" y="792"/>
                    <a:pt x="283" y="807"/>
                    <a:pt x="339" y="807"/>
                  </a:cubicBezTo>
                  <a:cubicBezTo>
                    <a:pt x="467" y="807"/>
                    <a:pt x="605" y="728"/>
                    <a:pt x="693" y="589"/>
                  </a:cubicBezTo>
                  <a:cubicBezTo>
                    <a:pt x="819" y="390"/>
                    <a:pt x="795" y="147"/>
                    <a:pt x="639" y="45"/>
                  </a:cubicBezTo>
                  <a:cubicBezTo>
                    <a:pt x="592" y="15"/>
                    <a:pt x="538" y="0"/>
                    <a:pt x="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8032844" y="3961431"/>
              <a:ext cx="46301" cy="45629"/>
            </a:xfrm>
            <a:custGeom>
              <a:avLst/>
              <a:gdLst/>
              <a:ahLst/>
              <a:cxnLst/>
              <a:rect l="l" t="t" r="r" b="b"/>
              <a:pathLst>
                <a:path w="896" h="883" extrusionOk="0">
                  <a:moveTo>
                    <a:pt x="529" y="0"/>
                  </a:moveTo>
                  <a:cubicBezTo>
                    <a:pt x="388" y="0"/>
                    <a:pt x="236" y="87"/>
                    <a:pt x="140" y="239"/>
                  </a:cubicBezTo>
                  <a:cubicBezTo>
                    <a:pt x="1" y="455"/>
                    <a:pt x="28" y="722"/>
                    <a:pt x="198" y="833"/>
                  </a:cubicBezTo>
                  <a:cubicBezTo>
                    <a:pt x="250" y="866"/>
                    <a:pt x="308" y="882"/>
                    <a:pt x="368" y="882"/>
                  </a:cubicBezTo>
                  <a:cubicBezTo>
                    <a:pt x="510" y="882"/>
                    <a:pt x="662" y="794"/>
                    <a:pt x="758" y="644"/>
                  </a:cubicBezTo>
                  <a:cubicBezTo>
                    <a:pt x="896" y="426"/>
                    <a:pt x="870" y="160"/>
                    <a:pt x="699" y="50"/>
                  </a:cubicBezTo>
                  <a:cubicBezTo>
                    <a:pt x="648" y="16"/>
                    <a:pt x="59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8078732" y="3880146"/>
              <a:ext cx="48730" cy="45681"/>
            </a:xfrm>
            <a:custGeom>
              <a:avLst/>
              <a:gdLst/>
              <a:ahLst/>
              <a:cxnLst/>
              <a:rect l="l" t="t" r="r" b="b"/>
              <a:pathLst>
                <a:path w="943" h="884" extrusionOk="0">
                  <a:moveTo>
                    <a:pt x="501" y="1"/>
                  </a:moveTo>
                  <a:cubicBezTo>
                    <a:pt x="361" y="1"/>
                    <a:pt x="220" y="76"/>
                    <a:pt x="134" y="213"/>
                  </a:cubicBezTo>
                  <a:cubicBezTo>
                    <a:pt x="0" y="420"/>
                    <a:pt x="46" y="692"/>
                    <a:pt x="232" y="818"/>
                  </a:cubicBezTo>
                  <a:cubicBezTo>
                    <a:pt x="297" y="862"/>
                    <a:pt x="370" y="883"/>
                    <a:pt x="444" y="883"/>
                  </a:cubicBezTo>
                  <a:cubicBezTo>
                    <a:pt x="583" y="883"/>
                    <a:pt x="723" y="808"/>
                    <a:pt x="809" y="672"/>
                  </a:cubicBezTo>
                  <a:cubicBezTo>
                    <a:pt x="942" y="464"/>
                    <a:pt x="899" y="193"/>
                    <a:pt x="712" y="65"/>
                  </a:cubicBezTo>
                  <a:cubicBezTo>
                    <a:pt x="647" y="21"/>
                    <a:pt x="574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7992124" y="3941071"/>
              <a:ext cx="23719" cy="23719"/>
            </a:xfrm>
            <a:custGeom>
              <a:avLst/>
              <a:gdLst/>
              <a:ahLst/>
              <a:cxnLst/>
              <a:rect l="l" t="t" r="r" b="b"/>
              <a:pathLst>
                <a:path w="459" h="459" extrusionOk="0">
                  <a:moveTo>
                    <a:pt x="268" y="1"/>
                  </a:moveTo>
                  <a:cubicBezTo>
                    <a:pt x="197" y="1"/>
                    <a:pt x="121" y="45"/>
                    <a:pt x="72" y="123"/>
                  </a:cubicBezTo>
                  <a:cubicBezTo>
                    <a:pt x="0" y="233"/>
                    <a:pt x="13" y="373"/>
                    <a:pt x="100" y="432"/>
                  </a:cubicBezTo>
                  <a:cubicBezTo>
                    <a:pt x="127" y="450"/>
                    <a:pt x="157" y="458"/>
                    <a:pt x="189" y="458"/>
                  </a:cubicBezTo>
                  <a:cubicBezTo>
                    <a:pt x="261" y="458"/>
                    <a:pt x="338" y="414"/>
                    <a:pt x="387" y="338"/>
                  </a:cubicBezTo>
                  <a:cubicBezTo>
                    <a:pt x="458" y="226"/>
                    <a:pt x="444" y="87"/>
                    <a:pt x="358" y="28"/>
                  </a:cubicBezTo>
                  <a:cubicBezTo>
                    <a:pt x="331" y="10"/>
                    <a:pt x="300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8043592" y="3971301"/>
              <a:ext cx="25734" cy="25631"/>
            </a:xfrm>
            <a:custGeom>
              <a:avLst/>
              <a:gdLst/>
              <a:ahLst/>
              <a:cxnLst/>
              <a:rect l="l" t="t" r="r" b="b"/>
              <a:pathLst>
                <a:path w="498" h="496" extrusionOk="0">
                  <a:moveTo>
                    <a:pt x="292" y="1"/>
                  </a:moveTo>
                  <a:cubicBezTo>
                    <a:pt x="214" y="1"/>
                    <a:pt x="132" y="48"/>
                    <a:pt x="78" y="132"/>
                  </a:cubicBezTo>
                  <a:cubicBezTo>
                    <a:pt x="0" y="251"/>
                    <a:pt x="15" y="403"/>
                    <a:pt x="111" y="466"/>
                  </a:cubicBezTo>
                  <a:cubicBezTo>
                    <a:pt x="139" y="486"/>
                    <a:pt x="172" y="495"/>
                    <a:pt x="207" y="495"/>
                  </a:cubicBezTo>
                  <a:cubicBezTo>
                    <a:pt x="283" y="495"/>
                    <a:pt x="366" y="447"/>
                    <a:pt x="420" y="364"/>
                  </a:cubicBezTo>
                  <a:cubicBezTo>
                    <a:pt x="497" y="245"/>
                    <a:pt x="483" y="95"/>
                    <a:pt x="390" y="30"/>
                  </a:cubicBezTo>
                  <a:cubicBezTo>
                    <a:pt x="360" y="10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8090617" y="3890016"/>
              <a:ext cx="26406" cy="25372"/>
            </a:xfrm>
            <a:custGeom>
              <a:avLst/>
              <a:gdLst/>
              <a:ahLst/>
              <a:cxnLst/>
              <a:rect l="l" t="t" r="r" b="b"/>
              <a:pathLst>
                <a:path w="511" h="491" extrusionOk="0">
                  <a:moveTo>
                    <a:pt x="283" y="1"/>
                  </a:moveTo>
                  <a:cubicBezTo>
                    <a:pt x="205" y="1"/>
                    <a:pt x="125" y="45"/>
                    <a:pt x="75" y="123"/>
                  </a:cubicBezTo>
                  <a:cubicBezTo>
                    <a:pt x="1" y="239"/>
                    <a:pt x="21" y="389"/>
                    <a:pt x="120" y="458"/>
                  </a:cubicBezTo>
                  <a:cubicBezTo>
                    <a:pt x="152" y="480"/>
                    <a:pt x="189" y="490"/>
                    <a:pt x="227" y="490"/>
                  </a:cubicBezTo>
                  <a:cubicBezTo>
                    <a:pt x="305" y="490"/>
                    <a:pt x="385" y="446"/>
                    <a:pt x="435" y="368"/>
                  </a:cubicBezTo>
                  <a:cubicBezTo>
                    <a:pt x="511" y="251"/>
                    <a:pt x="491" y="102"/>
                    <a:pt x="390" y="33"/>
                  </a:cubicBezTo>
                  <a:cubicBezTo>
                    <a:pt x="358" y="11"/>
                    <a:pt x="321" y="1"/>
                    <a:pt x="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7053341" y="4048350"/>
              <a:ext cx="646609" cy="361363"/>
            </a:xfrm>
            <a:custGeom>
              <a:avLst/>
              <a:gdLst/>
              <a:ahLst/>
              <a:cxnLst/>
              <a:rect l="l" t="t" r="r" b="b"/>
              <a:pathLst>
                <a:path w="12513" h="6993" extrusionOk="0">
                  <a:moveTo>
                    <a:pt x="98" y="1"/>
                  </a:moveTo>
                  <a:lnTo>
                    <a:pt x="1" y="178"/>
                  </a:lnTo>
                  <a:lnTo>
                    <a:pt x="12417" y="6993"/>
                  </a:lnTo>
                  <a:lnTo>
                    <a:pt x="12513" y="681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7132145" y="4117078"/>
              <a:ext cx="53690" cy="80561"/>
            </a:xfrm>
            <a:custGeom>
              <a:avLst/>
              <a:gdLst/>
              <a:ahLst/>
              <a:cxnLst/>
              <a:rect l="l" t="t" r="r" b="b"/>
              <a:pathLst>
                <a:path w="1039" h="1559" extrusionOk="0">
                  <a:moveTo>
                    <a:pt x="890" y="1"/>
                  </a:moveTo>
                  <a:lnTo>
                    <a:pt x="1" y="1465"/>
                  </a:lnTo>
                  <a:lnTo>
                    <a:pt x="148" y="1558"/>
                  </a:lnTo>
                  <a:lnTo>
                    <a:pt x="1038" y="94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7099693" y="3826248"/>
              <a:ext cx="749753" cy="417017"/>
            </a:xfrm>
            <a:custGeom>
              <a:avLst/>
              <a:gdLst/>
              <a:ahLst/>
              <a:cxnLst/>
              <a:rect l="l" t="t" r="r" b="b"/>
              <a:pathLst>
                <a:path w="14509" h="8070" extrusionOk="0">
                  <a:moveTo>
                    <a:pt x="99" y="0"/>
                  </a:moveTo>
                  <a:lnTo>
                    <a:pt x="0" y="178"/>
                  </a:lnTo>
                  <a:lnTo>
                    <a:pt x="14413" y="8070"/>
                  </a:lnTo>
                  <a:lnTo>
                    <a:pt x="14509" y="789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6895783" y="3442661"/>
              <a:ext cx="1355280" cy="1160776"/>
            </a:xfrm>
            <a:custGeom>
              <a:avLst/>
              <a:gdLst/>
              <a:ahLst/>
              <a:cxnLst/>
              <a:rect l="l" t="t" r="r" b="b"/>
              <a:pathLst>
                <a:path w="26227" h="22463" extrusionOk="0">
                  <a:moveTo>
                    <a:pt x="16914" y="1"/>
                  </a:moveTo>
                  <a:lnTo>
                    <a:pt x="13718" y="2577"/>
                  </a:lnTo>
                  <a:lnTo>
                    <a:pt x="21727" y="8910"/>
                  </a:lnTo>
                  <a:cubicBezTo>
                    <a:pt x="21541" y="8998"/>
                    <a:pt x="21346" y="9091"/>
                    <a:pt x="21119" y="9198"/>
                  </a:cubicBezTo>
                  <a:lnTo>
                    <a:pt x="12097" y="3890"/>
                  </a:lnTo>
                  <a:lnTo>
                    <a:pt x="1" y="13647"/>
                  </a:lnTo>
                  <a:lnTo>
                    <a:pt x="15970" y="22331"/>
                  </a:lnTo>
                  <a:cubicBezTo>
                    <a:pt x="16134" y="22420"/>
                    <a:pt x="16312" y="22463"/>
                    <a:pt x="16487" y="22463"/>
                  </a:cubicBezTo>
                  <a:cubicBezTo>
                    <a:pt x="16864" y="22463"/>
                    <a:pt x="17229" y="22266"/>
                    <a:pt x="17428" y="21914"/>
                  </a:cubicBezTo>
                  <a:lnTo>
                    <a:pt x="22353" y="13212"/>
                  </a:lnTo>
                  <a:lnTo>
                    <a:pt x="23693" y="11055"/>
                  </a:lnTo>
                  <a:lnTo>
                    <a:pt x="23525" y="10962"/>
                  </a:lnTo>
                  <a:lnTo>
                    <a:pt x="23678" y="10700"/>
                  </a:lnTo>
                  <a:lnTo>
                    <a:pt x="23229" y="10436"/>
                  </a:lnTo>
                  <a:lnTo>
                    <a:pt x="23371" y="10207"/>
                  </a:lnTo>
                  <a:lnTo>
                    <a:pt x="23942" y="10658"/>
                  </a:lnTo>
                  <a:lnTo>
                    <a:pt x="26226" y="8392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7772866" y="4127982"/>
              <a:ext cx="217087" cy="382912"/>
            </a:xfrm>
            <a:custGeom>
              <a:avLst/>
              <a:gdLst/>
              <a:ahLst/>
              <a:cxnLst/>
              <a:rect l="l" t="t" r="r" b="b"/>
              <a:pathLst>
                <a:path w="4201" h="7410" extrusionOk="0">
                  <a:moveTo>
                    <a:pt x="3911" y="0"/>
                  </a:moveTo>
                  <a:lnTo>
                    <a:pt x="0" y="7410"/>
                  </a:lnTo>
                  <a:cubicBezTo>
                    <a:pt x="0" y="7410"/>
                    <a:pt x="3520" y="1264"/>
                    <a:pt x="4200" y="149"/>
                  </a:cubicBezTo>
                  <a:lnTo>
                    <a:pt x="391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5" name="Google Shape;1255;p35"/>
          <p:cNvGrpSpPr/>
          <p:nvPr/>
        </p:nvGrpSpPr>
        <p:grpSpPr>
          <a:xfrm>
            <a:off x="6296286" y="2845172"/>
            <a:ext cx="677125" cy="426908"/>
            <a:chOff x="6826125" y="2280575"/>
            <a:chExt cx="677125" cy="426908"/>
          </a:xfrm>
        </p:grpSpPr>
        <p:sp>
          <p:nvSpPr>
            <p:cNvPr id="1256" name="Google Shape;1256;p35"/>
            <p:cNvSpPr/>
            <p:nvPr/>
          </p:nvSpPr>
          <p:spPr>
            <a:xfrm>
              <a:off x="6867997" y="2335225"/>
              <a:ext cx="635253" cy="372258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6826164" y="2280575"/>
              <a:ext cx="658686" cy="271998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6892688" y="2305974"/>
              <a:ext cx="565189" cy="19269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7024792" y="2325160"/>
              <a:ext cx="57246" cy="135370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7163265" y="2293471"/>
              <a:ext cx="57207" cy="135409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7303743" y="2290601"/>
              <a:ext cx="57286" cy="135370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6826125" y="2320010"/>
              <a:ext cx="161005" cy="232563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6892688" y="2375249"/>
              <a:ext cx="20602" cy="72069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35"/>
          <p:cNvGrpSpPr/>
          <p:nvPr/>
        </p:nvGrpSpPr>
        <p:grpSpPr>
          <a:xfrm>
            <a:off x="680610" y="3381000"/>
            <a:ext cx="618203" cy="941501"/>
            <a:chOff x="680610" y="3381000"/>
            <a:chExt cx="618203" cy="941501"/>
          </a:xfrm>
        </p:grpSpPr>
        <p:sp>
          <p:nvSpPr>
            <p:cNvPr id="1265" name="Google Shape;1265;p35"/>
            <p:cNvSpPr/>
            <p:nvPr/>
          </p:nvSpPr>
          <p:spPr>
            <a:xfrm>
              <a:off x="680610" y="3381000"/>
              <a:ext cx="618203" cy="939266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849908" y="3953360"/>
              <a:ext cx="298417" cy="369141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861413" y="4034220"/>
              <a:ext cx="228744" cy="266731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892324" y="4179958"/>
              <a:ext cx="163545" cy="21642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884927" y="4216758"/>
              <a:ext cx="263307" cy="105743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35"/>
          <p:cNvGrpSpPr/>
          <p:nvPr/>
        </p:nvGrpSpPr>
        <p:grpSpPr>
          <a:xfrm>
            <a:off x="7978975" y="2229150"/>
            <a:ext cx="338496" cy="262948"/>
            <a:chOff x="7978975" y="2229150"/>
            <a:chExt cx="338496" cy="262948"/>
          </a:xfrm>
        </p:grpSpPr>
        <p:sp>
          <p:nvSpPr>
            <p:cNvPr id="1271" name="Google Shape;1271;p35"/>
            <p:cNvSpPr/>
            <p:nvPr/>
          </p:nvSpPr>
          <p:spPr>
            <a:xfrm>
              <a:off x="7978975" y="2229150"/>
              <a:ext cx="335419" cy="26145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7981990" y="2230766"/>
              <a:ext cx="335482" cy="261331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8007504" y="2251495"/>
              <a:ext cx="278610" cy="219656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8061860" y="2301437"/>
              <a:ext cx="144977" cy="98236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8071276" y="2354612"/>
              <a:ext cx="16813" cy="15228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8113635" y="2325088"/>
              <a:ext cx="16844" cy="15228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8145583" y="2300039"/>
              <a:ext cx="16813" cy="15197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>
              <a:off x="7981958" y="2341652"/>
              <a:ext cx="267235" cy="150446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35"/>
          <p:cNvGrpSpPr/>
          <p:nvPr/>
        </p:nvGrpSpPr>
        <p:grpSpPr>
          <a:xfrm>
            <a:off x="6630755" y="948704"/>
            <a:ext cx="725612" cy="598673"/>
            <a:chOff x="6630755" y="948704"/>
            <a:chExt cx="725612" cy="598673"/>
          </a:xfrm>
        </p:grpSpPr>
        <p:sp>
          <p:nvSpPr>
            <p:cNvPr id="1280" name="Google Shape;1280;p35"/>
            <p:cNvSpPr/>
            <p:nvPr/>
          </p:nvSpPr>
          <p:spPr>
            <a:xfrm>
              <a:off x="7153348" y="1153907"/>
              <a:ext cx="192211" cy="29893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7105991" y="1147431"/>
              <a:ext cx="56292" cy="39651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6739651" y="959775"/>
              <a:ext cx="213085" cy="49491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6934977" y="984231"/>
              <a:ext cx="56545" cy="57558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6640415" y="950405"/>
              <a:ext cx="715953" cy="594288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5"/>
            <p:cNvSpPr/>
            <p:nvPr/>
          </p:nvSpPr>
          <p:spPr>
            <a:xfrm>
              <a:off x="6976582" y="1147177"/>
              <a:ext cx="175859" cy="142178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6630755" y="948704"/>
              <a:ext cx="396071" cy="336198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5"/>
            <p:cNvSpPr/>
            <p:nvPr/>
          </p:nvSpPr>
          <p:spPr>
            <a:xfrm>
              <a:off x="6632383" y="1152821"/>
              <a:ext cx="441076" cy="131831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5"/>
            <p:cNvSpPr/>
            <p:nvPr/>
          </p:nvSpPr>
          <p:spPr>
            <a:xfrm>
              <a:off x="6682598" y="1003406"/>
              <a:ext cx="306134" cy="247309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7023035" y="1230785"/>
              <a:ext cx="325887" cy="316589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5"/>
            <p:cNvSpPr/>
            <p:nvPr/>
          </p:nvSpPr>
          <p:spPr>
            <a:xfrm>
              <a:off x="7023035" y="1380924"/>
              <a:ext cx="325561" cy="166453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5"/>
            <p:cNvSpPr/>
            <p:nvPr/>
          </p:nvSpPr>
          <p:spPr>
            <a:xfrm>
              <a:off x="7060370" y="1282954"/>
              <a:ext cx="253387" cy="229474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6692149" y="1012342"/>
              <a:ext cx="282582" cy="229112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6691173" y="1010677"/>
              <a:ext cx="208636" cy="128322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7068511" y="1290660"/>
              <a:ext cx="232296" cy="21077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7067968" y="1292433"/>
              <a:ext cx="160013" cy="78288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5"/>
            <p:cNvSpPr/>
            <p:nvPr/>
          </p:nvSpPr>
          <p:spPr>
            <a:xfrm>
              <a:off x="6741822" y="1106260"/>
              <a:ext cx="187761" cy="50251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5"/>
            <p:cNvSpPr/>
            <p:nvPr/>
          </p:nvSpPr>
          <p:spPr>
            <a:xfrm>
              <a:off x="7093980" y="1366960"/>
              <a:ext cx="153393" cy="77601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5"/>
            <p:cNvSpPr/>
            <p:nvPr/>
          </p:nvSpPr>
          <p:spPr>
            <a:xfrm>
              <a:off x="6753001" y="960824"/>
              <a:ext cx="24384" cy="25035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5"/>
            <p:cNvSpPr/>
            <p:nvPr/>
          </p:nvSpPr>
          <p:spPr>
            <a:xfrm>
              <a:off x="7323205" y="1412001"/>
              <a:ext cx="24745" cy="24999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5"/>
          <p:cNvGrpSpPr/>
          <p:nvPr/>
        </p:nvGrpSpPr>
        <p:grpSpPr>
          <a:xfrm>
            <a:off x="7711080" y="1325775"/>
            <a:ext cx="278628" cy="413707"/>
            <a:chOff x="7711080" y="1325775"/>
            <a:chExt cx="278628" cy="413707"/>
          </a:xfrm>
        </p:grpSpPr>
        <p:sp>
          <p:nvSpPr>
            <p:cNvPr id="1301" name="Google Shape;1301;p35"/>
            <p:cNvSpPr/>
            <p:nvPr/>
          </p:nvSpPr>
          <p:spPr>
            <a:xfrm>
              <a:off x="7711080" y="1326615"/>
              <a:ext cx="274758" cy="412867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7714841" y="1325775"/>
              <a:ext cx="274867" cy="412794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7734816" y="1358239"/>
              <a:ext cx="230900" cy="344579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5"/>
            <p:cNvSpPr/>
            <p:nvPr/>
          </p:nvSpPr>
          <p:spPr>
            <a:xfrm>
              <a:off x="7790504" y="1429227"/>
              <a:ext cx="67813" cy="193178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5"/>
            <p:cNvSpPr/>
            <p:nvPr/>
          </p:nvSpPr>
          <p:spPr>
            <a:xfrm>
              <a:off x="7771661" y="1566750"/>
              <a:ext cx="20267" cy="17967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5"/>
            <p:cNvSpPr/>
            <p:nvPr/>
          </p:nvSpPr>
          <p:spPr>
            <a:xfrm>
              <a:off x="7790029" y="1508907"/>
              <a:ext cx="20377" cy="17967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5"/>
            <p:cNvSpPr/>
            <p:nvPr/>
          </p:nvSpPr>
          <p:spPr>
            <a:xfrm>
              <a:off x="7801788" y="1462786"/>
              <a:ext cx="20267" cy="17857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5"/>
            <p:cNvSpPr/>
            <p:nvPr/>
          </p:nvSpPr>
          <p:spPr>
            <a:xfrm>
              <a:off x="7714951" y="1485281"/>
              <a:ext cx="248502" cy="253285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5"/>
            <p:cNvSpPr/>
            <p:nvPr/>
          </p:nvSpPr>
          <p:spPr>
            <a:xfrm>
              <a:off x="7837282" y="1437553"/>
              <a:ext cx="146581" cy="261757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0" name="Google Shape;1310;p35"/>
          <p:cNvGrpSpPr/>
          <p:nvPr/>
        </p:nvGrpSpPr>
        <p:grpSpPr>
          <a:xfrm>
            <a:off x="1475861" y="3021199"/>
            <a:ext cx="947479" cy="683703"/>
            <a:chOff x="1361013" y="2938286"/>
            <a:chExt cx="1176992" cy="849321"/>
          </a:xfrm>
        </p:grpSpPr>
        <p:sp>
          <p:nvSpPr>
            <p:cNvPr id="1311" name="Google Shape;1311;p35"/>
            <p:cNvSpPr/>
            <p:nvPr/>
          </p:nvSpPr>
          <p:spPr>
            <a:xfrm>
              <a:off x="1874067" y="2964118"/>
              <a:ext cx="663885" cy="651517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5"/>
            <p:cNvSpPr/>
            <p:nvPr/>
          </p:nvSpPr>
          <p:spPr>
            <a:xfrm>
              <a:off x="1844870" y="2946599"/>
              <a:ext cx="663885" cy="654193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5"/>
            <p:cNvSpPr/>
            <p:nvPr/>
          </p:nvSpPr>
          <p:spPr>
            <a:xfrm>
              <a:off x="1861050" y="2956859"/>
              <a:ext cx="657194" cy="664939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5"/>
            <p:cNvSpPr/>
            <p:nvPr/>
          </p:nvSpPr>
          <p:spPr>
            <a:xfrm>
              <a:off x="2152978" y="3344407"/>
              <a:ext cx="42253" cy="7226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5"/>
            <p:cNvSpPr/>
            <p:nvPr/>
          </p:nvSpPr>
          <p:spPr>
            <a:xfrm>
              <a:off x="1451685" y="3095220"/>
              <a:ext cx="624105" cy="558333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5"/>
            <p:cNvSpPr/>
            <p:nvPr/>
          </p:nvSpPr>
          <p:spPr>
            <a:xfrm>
              <a:off x="1468960" y="3087110"/>
              <a:ext cx="624186" cy="558292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5"/>
            <p:cNvSpPr/>
            <p:nvPr/>
          </p:nvSpPr>
          <p:spPr>
            <a:xfrm>
              <a:off x="1539681" y="3177579"/>
              <a:ext cx="461297" cy="412718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5"/>
            <p:cNvSpPr/>
            <p:nvPr/>
          </p:nvSpPr>
          <p:spPr>
            <a:xfrm>
              <a:off x="1479017" y="3148261"/>
              <a:ext cx="174487" cy="461418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5"/>
            <p:cNvSpPr/>
            <p:nvPr/>
          </p:nvSpPr>
          <p:spPr>
            <a:xfrm>
              <a:off x="1483031" y="3165657"/>
              <a:ext cx="580068" cy="479869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5"/>
            <p:cNvSpPr/>
            <p:nvPr/>
          </p:nvSpPr>
          <p:spPr>
            <a:xfrm>
              <a:off x="1756428" y="3087191"/>
              <a:ext cx="336606" cy="557644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5"/>
            <p:cNvSpPr/>
            <p:nvPr/>
          </p:nvSpPr>
          <p:spPr>
            <a:xfrm>
              <a:off x="1656469" y="3284716"/>
              <a:ext cx="197235" cy="211630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5"/>
            <p:cNvSpPr/>
            <p:nvPr/>
          </p:nvSpPr>
          <p:spPr>
            <a:xfrm>
              <a:off x="1494507" y="3165617"/>
              <a:ext cx="431330" cy="456958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5"/>
            <p:cNvSpPr/>
            <p:nvPr/>
          </p:nvSpPr>
          <p:spPr>
            <a:xfrm>
              <a:off x="1680272" y="3136177"/>
              <a:ext cx="381089" cy="403878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5"/>
            <p:cNvSpPr/>
            <p:nvPr/>
          </p:nvSpPr>
          <p:spPr>
            <a:xfrm>
              <a:off x="1648926" y="3192867"/>
              <a:ext cx="313614" cy="332388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5"/>
            <p:cNvSpPr/>
            <p:nvPr/>
          </p:nvSpPr>
          <p:spPr>
            <a:xfrm>
              <a:off x="1363243" y="2938286"/>
              <a:ext cx="801430" cy="818664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5"/>
            <p:cNvSpPr/>
            <p:nvPr/>
          </p:nvSpPr>
          <p:spPr>
            <a:xfrm>
              <a:off x="1361013" y="2975918"/>
              <a:ext cx="776086" cy="811689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5"/>
            <p:cNvSpPr/>
            <p:nvPr/>
          </p:nvSpPr>
          <p:spPr>
            <a:xfrm>
              <a:off x="1364987" y="2950249"/>
              <a:ext cx="800903" cy="832856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5"/>
            <p:cNvSpPr/>
            <p:nvPr/>
          </p:nvSpPr>
          <p:spPr>
            <a:xfrm>
              <a:off x="1375124" y="2960874"/>
              <a:ext cx="780547" cy="81173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5"/>
            <p:cNvSpPr/>
            <p:nvPr/>
          </p:nvSpPr>
          <p:spPr>
            <a:xfrm>
              <a:off x="1666526" y="3264440"/>
              <a:ext cx="216091" cy="189612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5"/>
            <p:cNvSpPr/>
            <p:nvPr/>
          </p:nvSpPr>
          <p:spPr>
            <a:xfrm>
              <a:off x="1688302" y="3283499"/>
              <a:ext cx="172662" cy="15153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5"/>
            <p:cNvSpPr/>
            <p:nvPr/>
          </p:nvSpPr>
          <p:spPr>
            <a:xfrm>
              <a:off x="1706996" y="3299923"/>
              <a:ext cx="135153" cy="118649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5"/>
            <p:cNvSpPr/>
            <p:nvPr/>
          </p:nvSpPr>
          <p:spPr>
            <a:xfrm>
              <a:off x="1731894" y="3305316"/>
              <a:ext cx="98780" cy="77086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5"/>
            <p:cNvSpPr/>
            <p:nvPr/>
          </p:nvSpPr>
          <p:spPr>
            <a:xfrm>
              <a:off x="1851926" y="2977297"/>
              <a:ext cx="302300" cy="784156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5"/>
            <p:cNvSpPr/>
            <p:nvPr/>
          </p:nvSpPr>
          <p:spPr>
            <a:xfrm>
              <a:off x="1711456" y="3001141"/>
              <a:ext cx="255749" cy="253316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5"/>
            <p:cNvSpPr/>
            <p:nvPr/>
          </p:nvSpPr>
          <p:spPr>
            <a:xfrm>
              <a:off x="1868349" y="3250815"/>
              <a:ext cx="264994" cy="203277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5"/>
            <p:cNvSpPr/>
            <p:nvPr/>
          </p:nvSpPr>
          <p:spPr>
            <a:xfrm>
              <a:off x="1729623" y="3467440"/>
              <a:ext cx="242002" cy="255789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5"/>
            <p:cNvSpPr/>
            <p:nvPr/>
          </p:nvSpPr>
          <p:spPr>
            <a:xfrm>
              <a:off x="1376341" y="2963712"/>
              <a:ext cx="345648" cy="796686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5"/>
            <p:cNvSpPr/>
            <p:nvPr/>
          </p:nvSpPr>
          <p:spPr>
            <a:xfrm>
              <a:off x="1435181" y="3393636"/>
              <a:ext cx="272658" cy="237785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5"/>
            <p:cNvSpPr/>
            <p:nvPr/>
          </p:nvSpPr>
          <p:spPr>
            <a:xfrm>
              <a:off x="1428936" y="3112860"/>
              <a:ext cx="281255" cy="23227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5"/>
            <p:cNvSpPr/>
            <p:nvPr/>
          </p:nvSpPr>
          <p:spPr>
            <a:xfrm>
              <a:off x="1982541" y="3459654"/>
              <a:ext cx="132842" cy="157618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5"/>
            <p:cNvSpPr/>
            <p:nvPr/>
          </p:nvSpPr>
          <p:spPr>
            <a:xfrm>
              <a:off x="1999492" y="3480781"/>
              <a:ext cx="95982" cy="115932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5"/>
            <p:cNvSpPr/>
            <p:nvPr/>
          </p:nvSpPr>
          <p:spPr>
            <a:xfrm>
              <a:off x="2357154" y="2967078"/>
              <a:ext cx="49674" cy="68408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5"/>
            <p:cNvSpPr/>
            <p:nvPr/>
          </p:nvSpPr>
          <p:spPr>
            <a:xfrm>
              <a:off x="2286311" y="3021863"/>
              <a:ext cx="62853" cy="63663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5"/>
            <p:cNvSpPr/>
            <p:nvPr/>
          </p:nvSpPr>
          <p:spPr>
            <a:xfrm>
              <a:off x="2246165" y="3097856"/>
              <a:ext cx="67151" cy="51499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5"/>
            <p:cNvSpPr/>
            <p:nvPr/>
          </p:nvSpPr>
          <p:spPr>
            <a:xfrm>
              <a:off x="2219685" y="3167807"/>
              <a:ext cx="58392" cy="55270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5"/>
            <p:cNvSpPr/>
            <p:nvPr/>
          </p:nvSpPr>
          <p:spPr>
            <a:xfrm>
              <a:off x="2197747" y="3242178"/>
              <a:ext cx="59122" cy="42091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5"/>
            <p:cNvSpPr/>
            <p:nvPr/>
          </p:nvSpPr>
          <p:spPr>
            <a:xfrm>
              <a:off x="2174187" y="3298544"/>
              <a:ext cx="54702" cy="57743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5"/>
            <p:cNvSpPr/>
            <p:nvPr/>
          </p:nvSpPr>
          <p:spPr>
            <a:xfrm>
              <a:off x="1860361" y="3193719"/>
              <a:ext cx="54945" cy="294434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5"/>
            <p:cNvSpPr/>
            <p:nvPr/>
          </p:nvSpPr>
          <p:spPr>
            <a:xfrm>
              <a:off x="1851926" y="3714843"/>
              <a:ext cx="19951" cy="46632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5"/>
            <p:cNvSpPr/>
            <p:nvPr/>
          </p:nvSpPr>
          <p:spPr>
            <a:xfrm>
              <a:off x="1873986" y="2979892"/>
              <a:ext cx="57338" cy="65002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5"/>
            <p:cNvSpPr/>
            <p:nvPr/>
          </p:nvSpPr>
          <p:spPr>
            <a:xfrm>
              <a:off x="1375205" y="3190961"/>
              <a:ext cx="768544" cy="581568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5"/>
            <p:cNvSpPr/>
            <p:nvPr/>
          </p:nvSpPr>
          <p:spPr>
            <a:xfrm>
              <a:off x="2280107" y="2946721"/>
              <a:ext cx="257898" cy="18762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5"/>
            <p:cNvSpPr/>
            <p:nvPr/>
          </p:nvSpPr>
          <p:spPr>
            <a:xfrm>
              <a:off x="2428767" y="2965334"/>
              <a:ext cx="41848" cy="33129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47"/>
          <p:cNvSpPr/>
          <p:nvPr/>
        </p:nvSpPr>
        <p:spPr>
          <a:xfrm>
            <a:off x="7675402" y="1596401"/>
            <a:ext cx="823829" cy="74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8E8C7"/>
                </a:solidFill>
              </a:rPr>
              <a:t>Content-Based</a:t>
            </a:r>
            <a:endParaRPr dirty="0">
              <a:solidFill>
                <a:srgbClr val="F8E8C7"/>
              </a:solidFill>
            </a:endParaRPr>
          </a:p>
        </p:txBody>
      </p:sp>
      <p:sp>
        <p:nvSpPr>
          <p:cNvPr id="2300" name="Google Shape;2300;p47"/>
          <p:cNvSpPr/>
          <p:nvPr/>
        </p:nvSpPr>
        <p:spPr>
          <a:xfrm>
            <a:off x="7675402" y="3855000"/>
            <a:ext cx="823828" cy="74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8E8C7"/>
                </a:solidFill>
              </a:rPr>
              <a:t>Collaborative</a:t>
            </a:r>
            <a:endParaRPr dirty="0">
              <a:solidFill>
                <a:srgbClr val="F8E8C7"/>
              </a:solidFill>
            </a:endParaRPr>
          </a:p>
        </p:txBody>
      </p:sp>
      <p:cxnSp>
        <p:nvCxnSpPr>
          <p:cNvPr id="2303" name="Google Shape;2303;p47"/>
          <p:cNvCxnSpPr>
            <a:cxnSpLocks/>
            <a:stCxn id="2302" idx="3"/>
            <a:endCxn id="2299" idx="1"/>
          </p:cNvCxnSpPr>
          <p:nvPr/>
        </p:nvCxnSpPr>
        <p:spPr>
          <a:xfrm flipV="1">
            <a:off x="5316966" y="1970651"/>
            <a:ext cx="2358436" cy="1151200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4" name="Google Shape;2304;p47"/>
          <p:cNvCxnSpPr>
            <a:cxnSpLocks/>
            <a:stCxn id="2302" idx="3"/>
            <a:endCxn id="2300" idx="1"/>
          </p:cNvCxnSpPr>
          <p:nvPr/>
        </p:nvCxnSpPr>
        <p:spPr>
          <a:xfrm>
            <a:off x="5316966" y="3121851"/>
            <a:ext cx="2358436" cy="1107399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5" name="Google Shape;2305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200" dirty="0"/>
              <a:t>PERSONALIZED</a:t>
            </a:r>
            <a:endParaRPr dirty="0"/>
          </a:p>
        </p:txBody>
      </p:sp>
      <p:sp>
        <p:nvSpPr>
          <p:cNvPr id="2302" name="Google Shape;2302;p47"/>
          <p:cNvSpPr txBox="1">
            <a:spLocks noGrp="1"/>
          </p:cNvSpPr>
          <p:nvPr>
            <p:ph type="subTitle" idx="1"/>
          </p:nvPr>
        </p:nvSpPr>
        <p:spPr>
          <a:xfrm rot="-224">
            <a:off x="720066" y="2088951"/>
            <a:ext cx="4596900" cy="20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600"/>
              </a:spcBef>
            </a:pPr>
            <a:r>
              <a:rPr lang="en-US" sz="2000" dirty="0"/>
              <a:t>Content-Based Filtering</a:t>
            </a:r>
          </a:p>
          <a:p>
            <a:pPr lvl="0">
              <a:spcBef>
                <a:spcPts val="1600"/>
              </a:spcBef>
            </a:pPr>
            <a:r>
              <a:rPr lang="en-US" sz="2000" dirty="0"/>
              <a:t>Collaborative Filtering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/>
              <a:t>Content-Based Filtering</a:t>
            </a:r>
            <a:br>
              <a:rPr lang="en-US" sz="3200" dirty="0"/>
            </a:br>
            <a:endParaRPr dirty="0"/>
          </a:p>
        </p:txBody>
      </p:sp>
      <p:sp>
        <p:nvSpPr>
          <p:cNvPr id="2503" name="Google Shape;2503;p51"/>
          <p:cNvSpPr txBox="1">
            <a:spLocks noGrp="1"/>
          </p:cNvSpPr>
          <p:nvPr>
            <p:ph type="subTitle" idx="1"/>
          </p:nvPr>
        </p:nvSpPr>
        <p:spPr>
          <a:xfrm>
            <a:off x="3485300" y="16419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b="1" dirty="0">
                <a:solidFill>
                  <a:schemeClr val="accent5"/>
                </a:solidFill>
              </a:rPr>
              <a:t>Filtering</a:t>
            </a:r>
            <a:r>
              <a:rPr lang="en" b="1" dirty="0"/>
              <a:t> de</a:t>
            </a:r>
            <a:r>
              <a:rPr lang="en-US" b="1" dirty="0"/>
              <a:t>pe</a:t>
            </a:r>
            <a:r>
              <a:rPr lang="en" b="1" dirty="0" err="1"/>
              <a:t>nding</a:t>
            </a:r>
            <a:r>
              <a:rPr lang="en" b="1" dirty="0"/>
              <a:t> on the movies overview similarity using cosine similarity  </a:t>
            </a:r>
            <a:endParaRPr dirty="0"/>
          </a:p>
        </p:txBody>
      </p:sp>
      <p:sp>
        <p:nvSpPr>
          <p:cNvPr id="2504" name="Google Shape;2504;p51"/>
          <p:cNvSpPr txBox="1">
            <a:spLocks noGrp="1"/>
          </p:cNvSpPr>
          <p:nvPr>
            <p:ph type="title" idx="3"/>
          </p:nvPr>
        </p:nvSpPr>
        <p:spPr>
          <a:xfrm>
            <a:off x="720000" y="3394383"/>
            <a:ext cx="23364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SECOND </a:t>
            </a:r>
            <a:r>
              <a:rPr lang="en" dirty="0">
                <a:solidFill>
                  <a:schemeClr val="accent6"/>
                </a:solidFill>
              </a:rPr>
              <a:t>STEP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505" name="Google Shape;2505;p51"/>
          <p:cNvSpPr txBox="1">
            <a:spLocks noGrp="1"/>
          </p:cNvSpPr>
          <p:nvPr>
            <p:ph type="subTitle" idx="4"/>
          </p:nvPr>
        </p:nvSpPr>
        <p:spPr>
          <a:xfrm>
            <a:off x="3485300" y="332733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b="1" dirty="0">
                <a:solidFill>
                  <a:schemeClr val="accent5"/>
                </a:solidFill>
              </a:rPr>
              <a:t>Filtering</a:t>
            </a:r>
            <a:r>
              <a:rPr lang="en-US" b="1" dirty="0"/>
              <a:t> depending on the movie cast, keywords, director, and  genres similarity using cosine similarity  </a:t>
            </a:r>
          </a:p>
        </p:txBody>
      </p:sp>
      <p:sp>
        <p:nvSpPr>
          <p:cNvPr id="2506" name="Google Shape;2506;p51"/>
          <p:cNvSpPr txBox="1">
            <a:spLocks noGrp="1"/>
          </p:cNvSpPr>
          <p:nvPr>
            <p:ph type="title" idx="5"/>
          </p:nvPr>
        </p:nvSpPr>
        <p:spPr>
          <a:xfrm>
            <a:off x="720000" y="1708950"/>
            <a:ext cx="23364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</a:t>
            </a:r>
            <a:r>
              <a:rPr lang="en">
                <a:solidFill>
                  <a:schemeClr val="accent6"/>
                </a:solidFill>
              </a:rPr>
              <a:t>STEP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508" name="Google Shape;2508;p51"/>
          <p:cNvSpPr/>
          <p:nvPr/>
        </p:nvSpPr>
        <p:spPr>
          <a:xfrm>
            <a:off x="7675500" y="3254442"/>
            <a:ext cx="748500" cy="74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9" name="Google Shape;2509;p51"/>
          <p:cNvSpPr/>
          <p:nvPr/>
        </p:nvSpPr>
        <p:spPr>
          <a:xfrm>
            <a:off x="7675500" y="1569000"/>
            <a:ext cx="748500" cy="74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51"/>
          <p:cNvCxnSpPr>
            <a:stCxn id="2505" idx="3"/>
            <a:endCxn id="2508" idx="1"/>
          </p:cNvCxnSpPr>
          <p:nvPr/>
        </p:nvCxnSpPr>
        <p:spPr>
          <a:xfrm>
            <a:off x="5821700" y="3628683"/>
            <a:ext cx="18537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2" name="Google Shape;2512;p51"/>
          <p:cNvCxnSpPr>
            <a:cxnSpLocks/>
            <a:endCxn id="2505" idx="1"/>
          </p:cNvCxnSpPr>
          <p:nvPr/>
        </p:nvCxnSpPr>
        <p:spPr>
          <a:xfrm>
            <a:off x="3056400" y="3628703"/>
            <a:ext cx="4290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3" name="Google Shape;2513;p51"/>
          <p:cNvCxnSpPr>
            <a:cxnSpLocks/>
            <a:stCxn id="2506" idx="3"/>
            <a:endCxn id="2503" idx="1"/>
          </p:cNvCxnSpPr>
          <p:nvPr/>
        </p:nvCxnSpPr>
        <p:spPr>
          <a:xfrm>
            <a:off x="3056400" y="1943250"/>
            <a:ext cx="428900" cy="3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5" name="Google Shape;2515;p51"/>
          <p:cNvCxnSpPr>
            <a:cxnSpLocks/>
            <a:stCxn id="2503" idx="3"/>
            <a:endCxn id="2509" idx="1"/>
          </p:cNvCxnSpPr>
          <p:nvPr/>
        </p:nvCxnSpPr>
        <p:spPr>
          <a:xfrm flipV="1">
            <a:off x="5821700" y="1943250"/>
            <a:ext cx="1853800" cy="3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17" name="Google Shape;2517;p51"/>
          <p:cNvGrpSpPr/>
          <p:nvPr/>
        </p:nvGrpSpPr>
        <p:grpSpPr>
          <a:xfrm>
            <a:off x="7915188" y="1830817"/>
            <a:ext cx="269101" cy="224857"/>
            <a:chOff x="7150913" y="1331692"/>
            <a:chExt cx="269101" cy="224857"/>
          </a:xfrm>
        </p:grpSpPr>
        <p:sp>
          <p:nvSpPr>
            <p:cNvPr id="2518" name="Google Shape;2518;p51"/>
            <p:cNvSpPr/>
            <p:nvPr/>
          </p:nvSpPr>
          <p:spPr>
            <a:xfrm>
              <a:off x="7150913" y="1331692"/>
              <a:ext cx="269101" cy="109418"/>
            </a:xfrm>
            <a:custGeom>
              <a:avLst/>
              <a:gdLst/>
              <a:ahLst/>
              <a:cxnLst/>
              <a:rect l="l" t="t" r="r" b="b"/>
              <a:pathLst>
                <a:path w="9963" h="4051" extrusionOk="0">
                  <a:moveTo>
                    <a:pt x="2890" y="2567"/>
                  </a:moveTo>
                  <a:cubicBezTo>
                    <a:pt x="2977" y="2567"/>
                    <a:pt x="3048" y="2639"/>
                    <a:pt x="3048" y="2726"/>
                  </a:cubicBezTo>
                  <a:cubicBezTo>
                    <a:pt x="3048" y="2815"/>
                    <a:pt x="2977" y="2886"/>
                    <a:pt x="2890" y="2886"/>
                  </a:cubicBezTo>
                  <a:lnTo>
                    <a:pt x="869" y="2886"/>
                  </a:lnTo>
                  <a:cubicBezTo>
                    <a:pt x="782" y="2886"/>
                    <a:pt x="711" y="2815"/>
                    <a:pt x="711" y="2726"/>
                  </a:cubicBezTo>
                  <a:cubicBezTo>
                    <a:pt x="711" y="2639"/>
                    <a:pt x="782" y="2567"/>
                    <a:pt x="869" y="2567"/>
                  </a:cubicBezTo>
                  <a:close/>
                  <a:moveTo>
                    <a:pt x="5950" y="2567"/>
                  </a:moveTo>
                  <a:cubicBezTo>
                    <a:pt x="6037" y="2567"/>
                    <a:pt x="6110" y="2639"/>
                    <a:pt x="6110" y="2726"/>
                  </a:cubicBezTo>
                  <a:cubicBezTo>
                    <a:pt x="6110" y="2815"/>
                    <a:pt x="6037" y="2886"/>
                    <a:pt x="5950" y="2886"/>
                  </a:cubicBezTo>
                  <a:lnTo>
                    <a:pt x="3931" y="2886"/>
                  </a:lnTo>
                  <a:cubicBezTo>
                    <a:pt x="3842" y="2886"/>
                    <a:pt x="3771" y="2815"/>
                    <a:pt x="3771" y="2726"/>
                  </a:cubicBezTo>
                  <a:cubicBezTo>
                    <a:pt x="3771" y="2639"/>
                    <a:pt x="3842" y="2567"/>
                    <a:pt x="3931" y="2567"/>
                  </a:cubicBezTo>
                  <a:close/>
                  <a:moveTo>
                    <a:pt x="9092" y="2567"/>
                  </a:moveTo>
                  <a:cubicBezTo>
                    <a:pt x="9179" y="2567"/>
                    <a:pt x="9251" y="2639"/>
                    <a:pt x="9251" y="2726"/>
                  </a:cubicBezTo>
                  <a:cubicBezTo>
                    <a:pt x="9251" y="2815"/>
                    <a:pt x="9181" y="2886"/>
                    <a:pt x="9092" y="2886"/>
                  </a:cubicBezTo>
                  <a:lnTo>
                    <a:pt x="7072" y="2886"/>
                  </a:lnTo>
                  <a:cubicBezTo>
                    <a:pt x="6985" y="2886"/>
                    <a:pt x="6913" y="2815"/>
                    <a:pt x="6913" y="2726"/>
                  </a:cubicBezTo>
                  <a:cubicBezTo>
                    <a:pt x="6913" y="2639"/>
                    <a:pt x="6985" y="2567"/>
                    <a:pt x="7072" y="2567"/>
                  </a:cubicBezTo>
                  <a:close/>
                  <a:moveTo>
                    <a:pt x="415" y="2138"/>
                  </a:moveTo>
                  <a:lnTo>
                    <a:pt x="415" y="3759"/>
                  </a:lnTo>
                  <a:lnTo>
                    <a:pt x="297" y="3759"/>
                  </a:lnTo>
                  <a:lnTo>
                    <a:pt x="297" y="2138"/>
                  </a:lnTo>
                  <a:close/>
                  <a:moveTo>
                    <a:pt x="3475" y="2138"/>
                  </a:moveTo>
                  <a:lnTo>
                    <a:pt x="3475" y="3759"/>
                  </a:lnTo>
                  <a:lnTo>
                    <a:pt x="3357" y="3759"/>
                  </a:lnTo>
                  <a:lnTo>
                    <a:pt x="3357" y="2138"/>
                  </a:lnTo>
                  <a:close/>
                  <a:moveTo>
                    <a:pt x="6524" y="2138"/>
                  </a:moveTo>
                  <a:lnTo>
                    <a:pt x="6524" y="3759"/>
                  </a:lnTo>
                  <a:lnTo>
                    <a:pt x="6406" y="3759"/>
                  </a:lnTo>
                  <a:lnTo>
                    <a:pt x="6406" y="2138"/>
                  </a:lnTo>
                  <a:close/>
                  <a:moveTo>
                    <a:pt x="9666" y="2138"/>
                  </a:moveTo>
                  <a:lnTo>
                    <a:pt x="9666" y="3759"/>
                  </a:lnTo>
                  <a:lnTo>
                    <a:pt x="9546" y="3759"/>
                  </a:lnTo>
                  <a:lnTo>
                    <a:pt x="9546" y="2138"/>
                  </a:lnTo>
                  <a:close/>
                  <a:moveTo>
                    <a:pt x="1834" y="1"/>
                  </a:moveTo>
                  <a:cubicBezTo>
                    <a:pt x="1753" y="1"/>
                    <a:pt x="1687" y="66"/>
                    <a:pt x="1687" y="149"/>
                  </a:cubicBezTo>
                  <a:cubicBezTo>
                    <a:pt x="1687" y="229"/>
                    <a:pt x="1753" y="296"/>
                    <a:pt x="1834" y="296"/>
                  </a:cubicBezTo>
                  <a:lnTo>
                    <a:pt x="1917" y="296"/>
                  </a:lnTo>
                  <a:cubicBezTo>
                    <a:pt x="2356" y="296"/>
                    <a:pt x="2714" y="654"/>
                    <a:pt x="2714" y="1093"/>
                  </a:cubicBezTo>
                  <a:lnTo>
                    <a:pt x="2714" y="2265"/>
                  </a:lnTo>
                  <a:lnTo>
                    <a:pt x="1036" y="2265"/>
                  </a:lnTo>
                  <a:lnTo>
                    <a:pt x="1036" y="1093"/>
                  </a:lnTo>
                  <a:cubicBezTo>
                    <a:pt x="1036" y="896"/>
                    <a:pt x="1109" y="704"/>
                    <a:pt x="1243" y="556"/>
                  </a:cubicBezTo>
                  <a:cubicBezTo>
                    <a:pt x="1297" y="497"/>
                    <a:pt x="1294" y="404"/>
                    <a:pt x="1234" y="349"/>
                  </a:cubicBezTo>
                  <a:cubicBezTo>
                    <a:pt x="1205" y="324"/>
                    <a:pt x="1169" y="311"/>
                    <a:pt x="1133" y="311"/>
                  </a:cubicBezTo>
                  <a:cubicBezTo>
                    <a:pt x="1093" y="311"/>
                    <a:pt x="1054" y="327"/>
                    <a:pt x="1025" y="359"/>
                  </a:cubicBezTo>
                  <a:cubicBezTo>
                    <a:pt x="841" y="561"/>
                    <a:pt x="740" y="821"/>
                    <a:pt x="740" y="1093"/>
                  </a:cubicBezTo>
                  <a:lnTo>
                    <a:pt x="740" y="2284"/>
                  </a:lnTo>
                  <a:cubicBezTo>
                    <a:pt x="729" y="2289"/>
                    <a:pt x="720" y="2290"/>
                    <a:pt x="711" y="2295"/>
                  </a:cubicBezTo>
                  <a:lnTo>
                    <a:pt x="711" y="1984"/>
                  </a:lnTo>
                  <a:cubicBezTo>
                    <a:pt x="711" y="1901"/>
                    <a:pt x="644" y="1836"/>
                    <a:pt x="563" y="1836"/>
                  </a:cubicBezTo>
                  <a:lnTo>
                    <a:pt x="149" y="1836"/>
                  </a:lnTo>
                  <a:cubicBezTo>
                    <a:pt x="66" y="1836"/>
                    <a:pt x="1" y="1901"/>
                    <a:pt x="1" y="1984"/>
                  </a:cubicBezTo>
                  <a:lnTo>
                    <a:pt x="1" y="3901"/>
                  </a:lnTo>
                  <a:cubicBezTo>
                    <a:pt x="1" y="3984"/>
                    <a:pt x="66" y="4049"/>
                    <a:pt x="149" y="4049"/>
                  </a:cubicBezTo>
                  <a:lnTo>
                    <a:pt x="563" y="4049"/>
                  </a:lnTo>
                  <a:cubicBezTo>
                    <a:pt x="644" y="4049"/>
                    <a:pt x="711" y="3984"/>
                    <a:pt x="711" y="3901"/>
                  </a:cubicBezTo>
                  <a:lnTo>
                    <a:pt x="711" y="3146"/>
                  </a:lnTo>
                  <a:cubicBezTo>
                    <a:pt x="760" y="3166"/>
                    <a:pt x="813" y="3176"/>
                    <a:pt x="869" y="3176"/>
                  </a:cubicBezTo>
                  <a:lnTo>
                    <a:pt x="2890" y="3176"/>
                  </a:lnTo>
                  <a:cubicBezTo>
                    <a:pt x="2950" y="3176"/>
                    <a:pt x="3008" y="3163"/>
                    <a:pt x="3061" y="3143"/>
                  </a:cubicBezTo>
                  <a:lnTo>
                    <a:pt x="3061" y="3901"/>
                  </a:lnTo>
                  <a:cubicBezTo>
                    <a:pt x="3061" y="3984"/>
                    <a:pt x="3126" y="4049"/>
                    <a:pt x="3209" y="4049"/>
                  </a:cubicBezTo>
                  <a:lnTo>
                    <a:pt x="3623" y="4049"/>
                  </a:lnTo>
                  <a:cubicBezTo>
                    <a:pt x="3705" y="4049"/>
                    <a:pt x="3771" y="3984"/>
                    <a:pt x="3771" y="3901"/>
                  </a:cubicBezTo>
                  <a:lnTo>
                    <a:pt x="3771" y="3146"/>
                  </a:lnTo>
                  <a:cubicBezTo>
                    <a:pt x="3822" y="3166"/>
                    <a:pt x="3873" y="3176"/>
                    <a:pt x="3931" y="3176"/>
                  </a:cubicBezTo>
                  <a:lnTo>
                    <a:pt x="5950" y="3176"/>
                  </a:lnTo>
                  <a:cubicBezTo>
                    <a:pt x="6006" y="3176"/>
                    <a:pt x="6059" y="3166"/>
                    <a:pt x="6110" y="3146"/>
                  </a:cubicBezTo>
                  <a:lnTo>
                    <a:pt x="6110" y="3901"/>
                  </a:lnTo>
                  <a:cubicBezTo>
                    <a:pt x="6110" y="3984"/>
                    <a:pt x="6175" y="4049"/>
                    <a:pt x="6258" y="4049"/>
                  </a:cubicBezTo>
                  <a:lnTo>
                    <a:pt x="6672" y="4049"/>
                  </a:lnTo>
                  <a:cubicBezTo>
                    <a:pt x="6753" y="4049"/>
                    <a:pt x="6820" y="3984"/>
                    <a:pt x="6820" y="3901"/>
                  </a:cubicBezTo>
                  <a:lnTo>
                    <a:pt x="6820" y="3099"/>
                  </a:lnTo>
                  <a:cubicBezTo>
                    <a:pt x="6891" y="3148"/>
                    <a:pt x="6978" y="3177"/>
                    <a:pt x="7072" y="3177"/>
                  </a:cubicBezTo>
                  <a:lnTo>
                    <a:pt x="9092" y="3177"/>
                  </a:lnTo>
                  <a:cubicBezTo>
                    <a:pt x="9148" y="3177"/>
                    <a:pt x="9201" y="3168"/>
                    <a:pt x="9251" y="3148"/>
                  </a:cubicBezTo>
                  <a:lnTo>
                    <a:pt x="9251" y="3903"/>
                  </a:lnTo>
                  <a:cubicBezTo>
                    <a:pt x="9251" y="3985"/>
                    <a:pt x="9318" y="4050"/>
                    <a:pt x="9399" y="4050"/>
                  </a:cubicBezTo>
                  <a:lnTo>
                    <a:pt x="9814" y="4050"/>
                  </a:lnTo>
                  <a:cubicBezTo>
                    <a:pt x="9895" y="4050"/>
                    <a:pt x="9962" y="3985"/>
                    <a:pt x="9962" y="3903"/>
                  </a:cubicBezTo>
                  <a:lnTo>
                    <a:pt x="9962" y="1985"/>
                  </a:lnTo>
                  <a:cubicBezTo>
                    <a:pt x="9962" y="1907"/>
                    <a:pt x="9895" y="1842"/>
                    <a:pt x="9814" y="1842"/>
                  </a:cubicBezTo>
                  <a:lnTo>
                    <a:pt x="9399" y="1842"/>
                  </a:lnTo>
                  <a:cubicBezTo>
                    <a:pt x="9318" y="1842"/>
                    <a:pt x="9251" y="1907"/>
                    <a:pt x="9251" y="1990"/>
                  </a:cubicBezTo>
                  <a:lnTo>
                    <a:pt x="9251" y="2301"/>
                  </a:lnTo>
                  <a:cubicBezTo>
                    <a:pt x="9238" y="2296"/>
                    <a:pt x="9226" y="2290"/>
                    <a:pt x="9212" y="2287"/>
                  </a:cubicBezTo>
                  <a:lnTo>
                    <a:pt x="9212" y="1098"/>
                  </a:lnTo>
                  <a:cubicBezTo>
                    <a:pt x="9212" y="494"/>
                    <a:pt x="8722" y="4"/>
                    <a:pt x="8119" y="4"/>
                  </a:cubicBezTo>
                  <a:cubicBezTo>
                    <a:pt x="8037" y="4"/>
                    <a:pt x="7971" y="71"/>
                    <a:pt x="7971" y="152"/>
                  </a:cubicBezTo>
                  <a:cubicBezTo>
                    <a:pt x="7971" y="234"/>
                    <a:pt x="8037" y="300"/>
                    <a:pt x="8119" y="300"/>
                  </a:cubicBezTo>
                  <a:cubicBezTo>
                    <a:pt x="8558" y="300"/>
                    <a:pt x="8916" y="657"/>
                    <a:pt x="8916" y="1098"/>
                  </a:cubicBezTo>
                  <a:lnTo>
                    <a:pt x="8916" y="2270"/>
                  </a:lnTo>
                  <a:lnTo>
                    <a:pt x="7238" y="2270"/>
                  </a:lnTo>
                  <a:lnTo>
                    <a:pt x="7238" y="1098"/>
                  </a:lnTo>
                  <a:cubicBezTo>
                    <a:pt x="7238" y="869"/>
                    <a:pt x="7336" y="648"/>
                    <a:pt x="7512" y="497"/>
                  </a:cubicBezTo>
                  <a:cubicBezTo>
                    <a:pt x="7574" y="443"/>
                    <a:pt x="7581" y="349"/>
                    <a:pt x="7526" y="289"/>
                  </a:cubicBezTo>
                  <a:cubicBezTo>
                    <a:pt x="7497" y="255"/>
                    <a:pt x="7456" y="238"/>
                    <a:pt x="7414" y="238"/>
                  </a:cubicBezTo>
                  <a:cubicBezTo>
                    <a:pt x="7380" y="238"/>
                    <a:pt x="7345" y="250"/>
                    <a:pt x="7318" y="275"/>
                  </a:cubicBezTo>
                  <a:cubicBezTo>
                    <a:pt x="7078" y="483"/>
                    <a:pt x="6943" y="785"/>
                    <a:pt x="6943" y="1098"/>
                  </a:cubicBezTo>
                  <a:lnTo>
                    <a:pt x="6943" y="2289"/>
                  </a:lnTo>
                  <a:cubicBezTo>
                    <a:pt x="6897" y="2303"/>
                    <a:pt x="6857" y="2321"/>
                    <a:pt x="6820" y="2346"/>
                  </a:cubicBezTo>
                  <a:lnTo>
                    <a:pt x="6820" y="1987"/>
                  </a:lnTo>
                  <a:cubicBezTo>
                    <a:pt x="6820" y="1906"/>
                    <a:pt x="6753" y="1839"/>
                    <a:pt x="6672" y="1839"/>
                  </a:cubicBezTo>
                  <a:lnTo>
                    <a:pt x="6258" y="1839"/>
                  </a:lnTo>
                  <a:cubicBezTo>
                    <a:pt x="6175" y="1839"/>
                    <a:pt x="6110" y="1906"/>
                    <a:pt x="6110" y="1987"/>
                  </a:cubicBezTo>
                  <a:lnTo>
                    <a:pt x="6110" y="2298"/>
                  </a:lnTo>
                  <a:cubicBezTo>
                    <a:pt x="6096" y="2295"/>
                    <a:pt x="6083" y="2289"/>
                    <a:pt x="6071" y="2284"/>
                  </a:cubicBezTo>
                  <a:lnTo>
                    <a:pt x="6071" y="1096"/>
                  </a:lnTo>
                  <a:cubicBezTo>
                    <a:pt x="6071" y="492"/>
                    <a:pt x="5581" y="2"/>
                    <a:pt x="4977" y="2"/>
                  </a:cubicBezTo>
                  <a:cubicBezTo>
                    <a:pt x="4896" y="2"/>
                    <a:pt x="4829" y="69"/>
                    <a:pt x="4829" y="150"/>
                  </a:cubicBezTo>
                  <a:cubicBezTo>
                    <a:pt x="4829" y="233"/>
                    <a:pt x="4896" y="298"/>
                    <a:pt x="4977" y="298"/>
                  </a:cubicBezTo>
                  <a:cubicBezTo>
                    <a:pt x="5417" y="298"/>
                    <a:pt x="5775" y="656"/>
                    <a:pt x="5775" y="1096"/>
                  </a:cubicBezTo>
                  <a:lnTo>
                    <a:pt x="5775" y="2267"/>
                  </a:lnTo>
                  <a:lnTo>
                    <a:pt x="4096" y="2267"/>
                  </a:lnTo>
                  <a:lnTo>
                    <a:pt x="4096" y="1096"/>
                  </a:lnTo>
                  <a:cubicBezTo>
                    <a:pt x="4096" y="866"/>
                    <a:pt x="4196" y="647"/>
                    <a:pt x="4370" y="494"/>
                  </a:cubicBezTo>
                  <a:cubicBezTo>
                    <a:pt x="4432" y="440"/>
                    <a:pt x="4438" y="346"/>
                    <a:pt x="4384" y="287"/>
                  </a:cubicBezTo>
                  <a:cubicBezTo>
                    <a:pt x="4354" y="253"/>
                    <a:pt x="4313" y="236"/>
                    <a:pt x="4272" y="236"/>
                  </a:cubicBezTo>
                  <a:cubicBezTo>
                    <a:pt x="4238" y="236"/>
                    <a:pt x="4203" y="248"/>
                    <a:pt x="4175" y="273"/>
                  </a:cubicBezTo>
                  <a:cubicBezTo>
                    <a:pt x="3936" y="482"/>
                    <a:pt x="3800" y="782"/>
                    <a:pt x="3800" y="1096"/>
                  </a:cubicBezTo>
                  <a:lnTo>
                    <a:pt x="3800" y="2287"/>
                  </a:lnTo>
                  <a:cubicBezTo>
                    <a:pt x="3791" y="2290"/>
                    <a:pt x="3780" y="2292"/>
                    <a:pt x="3771" y="2296"/>
                  </a:cubicBezTo>
                  <a:lnTo>
                    <a:pt x="3771" y="1985"/>
                  </a:lnTo>
                  <a:cubicBezTo>
                    <a:pt x="3771" y="1903"/>
                    <a:pt x="3705" y="1837"/>
                    <a:pt x="3623" y="1837"/>
                  </a:cubicBezTo>
                  <a:lnTo>
                    <a:pt x="3209" y="1837"/>
                  </a:lnTo>
                  <a:cubicBezTo>
                    <a:pt x="3126" y="1837"/>
                    <a:pt x="3061" y="1903"/>
                    <a:pt x="3061" y="1985"/>
                  </a:cubicBezTo>
                  <a:lnTo>
                    <a:pt x="3061" y="2299"/>
                  </a:lnTo>
                  <a:cubicBezTo>
                    <a:pt x="3044" y="2295"/>
                    <a:pt x="3028" y="2289"/>
                    <a:pt x="3010" y="2282"/>
                  </a:cubicBezTo>
                  <a:lnTo>
                    <a:pt x="3010" y="1093"/>
                  </a:lnTo>
                  <a:cubicBezTo>
                    <a:pt x="3010" y="491"/>
                    <a:pt x="2519" y="1"/>
                    <a:pt x="19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1"/>
            <p:cNvSpPr/>
            <p:nvPr/>
          </p:nvSpPr>
          <p:spPr>
            <a:xfrm>
              <a:off x="7191104" y="1447104"/>
              <a:ext cx="186477" cy="109445"/>
            </a:xfrm>
            <a:custGeom>
              <a:avLst/>
              <a:gdLst/>
              <a:ahLst/>
              <a:cxnLst/>
              <a:rect l="l" t="t" r="r" b="b"/>
              <a:pathLst>
                <a:path w="6904" h="4052" extrusionOk="0">
                  <a:moveTo>
                    <a:pt x="2891" y="2565"/>
                  </a:moveTo>
                  <a:cubicBezTo>
                    <a:pt x="2980" y="2565"/>
                    <a:pt x="3051" y="2637"/>
                    <a:pt x="3051" y="2724"/>
                  </a:cubicBezTo>
                  <a:cubicBezTo>
                    <a:pt x="3051" y="2811"/>
                    <a:pt x="2980" y="2884"/>
                    <a:pt x="2891" y="2884"/>
                  </a:cubicBezTo>
                  <a:lnTo>
                    <a:pt x="872" y="2884"/>
                  </a:lnTo>
                  <a:cubicBezTo>
                    <a:pt x="785" y="2884"/>
                    <a:pt x="712" y="2811"/>
                    <a:pt x="712" y="2724"/>
                  </a:cubicBezTo>
                  <a:cubicBezTo>
                    <a:pt x="712" y="2637"/>
                    <a:pt x="785" y="2565"/>
                    <a:pt x="872" y="2565"/>
                  </a:cubicBezTo>
                  <a:close/>
                  <a:moveTo>
                    <a:pt x="6034" y="2565"/>
                  </a:moveTo>
                  <a:cubicBezTo>
                    <a:pt x="6121" y="2565"/>
                    <a:pt x="6194" y="2637"/>
                    <a:pt x="6194" y="2724"/>
                  </a:cubicBezTo>
                  <a:cubicBezTo>
                    <a:pt x="6194" y="2811"/>
                    <a:pt x="6121" y="2884"/>
                    <a:pt x="6034" y="2884"/>
                  </a:cubicBezTo>
                  <a:lnTo>
                    <a:pt x="4015" y="2884"/>
                  </a:lnTo>
                  <a:cubicBezTo>
                    <a:pt x="3926" y="2884"/>
                    <a:pt x="3855" y="2811"/>
                    <a:pt x="3855" y="2724"/>
                  </a:cubicBezTo>
                  <a:cubicBezTo>
                    <a:pt x="3855" y="2637"/>
                    <a:pt x="3926" y="2565"/>
                    <a:pt x="4015" y="2565"/>
                  </a:cubicBezTo>
                  <a:close/>
                  <a:moveTo>
                    <a:pt x="415" y="2134"/>
                  </a:moveTo>
                  <a:lnTo>
                    <a:pt x="415" y="3757"/>
                  </a:lnTo>
                  <a:lnTo>
                    <a:pt x="297" y="3757"/>
                  </a:lnTo>
                  <a:lnTo>
                    <a:pt x="297" y="2134"/>
                  </a:lnTo>
                  <a:close/>
                  <a:moveTo>
                    <a:pt x="3464" y="2134"/>
                  </a:moveTo>
                  <a:lnTo>
                    <a:pt x="3464" y="3757"/>
                  </a:lnTo>
                  <a:lnTo>
                    <a:pt x="3346" y="3757"/>
                  </a:lnTo>
                  <a:lnTo>
                    <a:pt x="3346" y="2134"/>
                  </a:lnTo>
                  <a:close/>
                  <a:moveTo>
                    <a:pt x="6608" y="2134"/>
                  </a:moveTo>
                  <a:lnTo>
                    <a:pt x="6608" y="3757"/>
                  </a:lnTo>
                  <a:lnTo>
                    <a:pt x="6490" y="3757"/>
                  </a:lnTo>
                  <a:lnTo>
                    <a:pt x="6490" y="2134"/>
                  </a:lnTo>
                  <a:close/>
                  <a:moveTo>
                    <a:pt x="1834" y="0"/>
                  </a:moveTo>
                  <a:cubicBezTo>
                    <a:pt x="1753" y="0"/>
                    <a:pt x="1686" y="65"/>
                    <a:pt x="1686" y="148"/>
                  </a:cubicBezTo>
                  <a:cubicBezTo>
                    <a:pt x="1686" y="230"/>
                    <a:pt x="1753" y="296"/>
                    <a:pt x="1834" y="296"/>
                  </a:cubicBezTo>
                  <a:lnTo>
                    <a:pt x="1917" y="296"/>
                  </a:lnTo>
                  <a:cubicBezTo>
                    <a:pt x="2357" y="296"/>
                    <a:pt x="2715" y="654"/>
                    <a:pt x="2715" y="1094"/>
                  </a:cubicBezTo>
                  <a:lnTo>
                    <a:pt x="2715" y="2265"/>
                  </a:lnTo>
                  <a:lnTo>
                    <a:pt x="1036" y="2265"/>
                  </a:lnTo>
                  <a:lnTo>
                    <a:pt x="1036" y="1094"/>
                  </a:lnTo>
                  <a:cubicBezTo>
                    <a:pt x="1036" y="873"/>
                    <a:pt x="1129" y="662"/>
                    <a:pt x="1288" y="512"/>
                  </a:cubicBezTo>
                  <a:cubicBezTo>
                    <a:pt x="1349" y="456"/>
                    <a:pt x="1350" y="361"/>
                    <a:pt x="1296" y="304"/>
                  </a:cubicBezTo>
                  <a:cubicBezTo>
                    <a:pt x="1267" y="272"/>
                    <a:pt x="1227" y="256"/>
                    <a:pt x="1188" y="256"/>
                  </a:cubicBezTo>
                  <a:cubicBezTo>
                    <a:pt x="1152" y="256"/>
                    <a:pt x="1116" y="270"/>
                    <a:pt x="1087" y="296"/>
                  </a:cubicBezTo>
                  <a:cubicBezTo>
                    <a:pt x="868" y="503"/>
                    <a:pt x="740" y="794"/>
                    <a:pt x="740" y="1094"/>
                  </a:cubicBezTo>
                  <a:lnTo>
                    <a:pt x="740" y="2285"/>
                  </a:lnTo>
                  <a:cubicBezTo>
                    <a:pt x="731" y="2288"/>
                    <a:pt x="720" y="2290"/>
                    <a:pt x="711" y="2294"/>
                  </a:cubicBezTo>
                  <a:lnTo>
                    <a:pt x="711" y="1983"/>
                  </a:lnTo>
                  <a:cubicBezTo>
                    <a:pt x="711" y="1900"/>
                    <a:pt x="645" y="1835"/>
                    <a:pt x="563" y="1835"/>
                  </a:cubicBezTo>
                  <a:lnTo>
                    <a:pt x="149" y="1835"/>
                  </a:lnTo>
                  <a:cubicBezTo>
                    <a:pt x="66" y="1835"/>
                    <a:pt x="1" y="1900"/>
                    <a:pt x="1" y="1983"/>
                  </a:cubicBezTo>
                  <a:lnTo>
                    <a:pt x="1" y="3900"/>
                  </a:lnTo>
                  <a:cubicBezTo>
                    <a:pt x="1" y="3983"/>
                    <a:pt x="66" y="4048"/>
                    <a:pt x="149" y="4048"/>
                  </a:cubicBezTo>
                  <a:lnTo>
                    <a:pt x="563" y="4048"/>
                  </a:lnTo>
                  <a:cubicBezTo>
                    <a:pt x="645" y="4048"/>
                    <a:pt x="711" y="3983"/>
                    <a:pt x="711" y="3900"/>
                  </a:cubicBezTo>
                  <a:lnTo>
                    <a:pt x="711" y="3146"/>
                  </a:lnTo>
                  <a:cubicBezTo>
                    <a:pt x="762" y="3166"/>
                    <a:pt x="813" y="3175"/>
                    <a:pt x="871" y="3175"/>
                  </a:cubicBezTo>
                  <a:lnTo>
                    <a:pt x="2890" y="3175"/>
                  </a:lnTo>
                  <a:cubicBezTo>
                    <a:pt x="2946" y="3175"/>
                    <a:pt x="2999" y="3166"/>
                    <a:pt x="3050" y="3146"/>
                  </a:cubicBezTo>
                  <a:lnTo>
                    <a:pt x="3050" y="3900"/>
                  </a:lnTo>
                  <a:cubicBezTo>
                    <a:pt x="3050" y="3983"/>
                    <a:pt x="3115" y="4048"/>
                    <a:pt x="3198" y="4048"/>
                  </a:cubicBezTo>
                  <a:lnTo>
                    <a:pt x="3612" y="4048"/>
                  </a:lnTo>
                  <a:cubicBezTo>
                    <a:pt x="3693" y="4048"/>
                    <a:pt x="3760" y="3983"/>
                    <a:pt x="3760" y="3900"/>
                  </a:cubicBezTo>
                  <a:lnTo>
                    <a:pt x="3760" y="3099"/>
                  </a:lnTo>
                  <a:cubicBezTo>
                    <a:pt x="3831" y="3149"/>
                    <a:pt x="3918" y="3177"/>
                    <a:pt x="4012" y="3177"/>
                  </a:cubicBezTo>
                  <a:lnTo>
                    <a:pt x="6032" y="3177"/>
                  </a:lnTo>
                  <a:cubicBezTo>
                    <a:pt x="6088" y="3177"/>
                    <a:pt x="6141" y="3167"/>
                    <a:pt x="6191" y="3149"/>
                  </a:cubicBezTo>
                  <a:lnTo>
                    <a:pt x="6191" y="3902"/>
                  </a:lnTo>
                  <a:cubicBezTo>
                    <a:pt x="6191" y="3984"/>
                    <a:pt x="6258" y="4051"/>
                    <a:pt x="6339" y="4051"/>
                  </a:cubicBezTo>
                  <a:lnTo>
                    <a:pt x="6754" y="4051"/>
                  </a:lnTo>
                  <a:cubicBezTo>
                    <a:pt x="6835" y="4051"/>
                    <a:pt x="6902" y="3984"/>
                    <a:pt x="6902" y="3902"/>
                  </a:cubicBezTo>
                  <a:lnTo>
                    <a:pt x="6902" y="1984"/>
                  </a:lnTo>
                  <a:cubicBezTo>
                    <a:pt x="6904" y="1905"/>
                    <a:pt x="6837" y="1838"/>
                    <a:pt x="6756" y="1838"/>
                  </a:cubicBezTo>
                  <a:lnTo>
                    <a:pt x="6342" y="1838"/>
                  </a:lnTo>
                  <a:cubicBezTo>
                    <a:pt x="6259" y="1838"/>
                    <a:pt x="6194" y="1905"/>
                    <a:pt x="6194" y="1986"/>
                  </a:cubicBezTo>
                  <a:lnTo>
                    <a:pt x="6194" y="2297"/>
                  </a:lnTo>
                  <a:cubicBezTo>
                    <a:pt x="6180" y="2294"/>
                    <a:pt x="6167" y="2288"/>
                    <a:pt x="6155" y="2285"/>
                  </a:cubicBezTo>
                  <a:lnTo>
                    <a:pt x="6155" y="1096"/>
                  </a:lnTo>
                  <a:cubicBezTo>
                    <a:pt x="6155" y="492"/>
                    <a:pt x="5665" y="2"/>
                    <a:pt x="5061" y="2"/>
                  </a:cubicBezTo>
                  <a:cubicBezTo>
                    <a:pt x="4978" y="2"/>
                    <a:pt x="4913" y="69"/>
                    <a:pt x="4913" y="149"/>
                  </a:cubicBezTo>
                  <a:cubicBezTo>
                    <a:pt x="4913" y="232"/>
                    <a:pt x="4978" y="297"/>
                    <a:pt x="5061" y="297"/>
                  </a:cubicBezTo>
                  <a:cubicBezTo>
                    <a:pt x="5501" y="297"/>
                    <a:pt x="5859" y="655"/>
                    <a:pt x="5859" y="1096"/>
                  </a:cubicBezTo>
                  <a:lnTo>
                    <a:pt x="5859" y="2266"/>
                  </a:lnTo>
                  <a:lnTo>
                    <a:pt x="4180" y="2266"/>
                  </a:lnTo>
                  <a:lnTo>
                    <a:pt x="4180" y="1096"/>
                  </a:lnTo>
                  <a:cubicBezTo>
                    <a:pt x="4180" y="837"/>
                    <a:pt x="4306" y="593"/>
                    <a:pt x="4521" y="442"/>
                  </a:cubicBezTo>
                  <a:cubicBezTo>
                    <a:pt x="4586" y="395"/>
                    <a:pt x="4603" y="302"/>
                    <a:pt x="4555" y="235"/>
                  </a:cubicBezTo>
                  <a:cubicBezTo>
                    <a:pt x="4526" y="195"/>
                    <a:pt x="4480" y="173"/>
                    <a:pt x="4434" y="173"/>
                  </a:cubicBezTo>
                  <a:cubicBezTo>
                    <a:pt x="4405" y="173"/>
                    <a:pt x="4375" y="182"/>
                    <a:pt x="4350" y="201"/>
                  </a:cubicBezTo>
                  <a:cubicBezTo>
                    <a:pt x="4057" y="406"/>
                    <a:pt x="3883" y="741"/>
                    <a:pt x="3883" y="1096"/>
                  </a:cubicBezTo>
                  <a:lnTo>
                    <a:pt x="3883" y="2286"/>
                  </a:lnTo>
                  <a:cubicBezTo>
                    <a:pt x="3837" y="2300"/>
                    <a:pt x="3797" y="2319"/>
                    <a:pt x="3760" y="2344"/>
                  </a:cubicBezTo>
                  <a:lnTo>
                    <a:pt x="3760" y="1984"/>
                  </a:lnTo>
                  <a:cubicBezTo>
                    <a:pt x="3760" y="1904"/>
                    <a:pt x="3693" y="1837"/>
                    <a:pt x="3612" y="1837"/>
                  </a:cubicBezTo>
                  <a:lnTo>
                    <a:pt x="3198" y="1837"/>
                  </a:lnTo>
                  <a:cubicBezTo>
                    <a:pt x="3115" y="1837"/>
                    <a:pt x="3050" y="1904"/>
                    <a:pt x="3050" y="1984"/>
                  </a:cubicBezTo>
                  <a:lnTo>
                    <a:pt x="3050" y="2296"/>
                  </a:lnTo>
                  <a:cubicBezTo>
                    <a:pt x="3036" y="2293"/>
                    <a:pt x="3023" y="2286"/>
                    <a:pt x="3011" y="2282"/>
                  </a:cubicBezTo>
                  <a:lnTo>
                    <a:pt x="3011" y="1094"/>
                  </a:lnTo>
                  <a:cubicBezTo>
                    <a:pt x="3011" y="490"/>
                    <a:pt x="2521" y="0"/>
                    <a:pt x="1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0" name="Google Shape;2520;p51"/>
          <p:cNvGrpSpPr/>
          <p:nvPr/>
        </p:nvGrpSpPr>
        <p:grpSpPr>
          <a:xfrm>
            <a:off x="7914880" y="3502550"/>
            <a:ext cx="269722" cy="252273"/>
            <a:chOff x="7829968" y="1317971"/>
            <a:chExt cx="269722" cy="252273"/>
          </a:xfrm>
        </p:grpSpPr>
        <p:sp>
          <p:nvSpPr>
            <p:cNvPr id="2521" name="Google Shape;2521;p51"/>
            <p:cNvSpPr/>
            <p:nvPr/>
          </p:nvSpPr>
          <p:spPr>
            <a:xfrm>
              <a:off x="7829968" y="1317971"/>
              <a:ext cx="269722" cy="252273"/>
            </a:xfrm>
            <a:custGeom>
              <a:avLst/>
              <a:gdLst/>
              <a:ahLst/>
              <a:cxnLst/>
              <a:rect l="l" t="t" r="r" b="b"/>
              <a:pathLst>
                <a:path w="9986" h="9340" extrusionOk="0">
                  <a:moveTo>
                    <a:pt x="9556" y="1080"/>
                  </a:moveTo>
                  <a:lnTo>
                    <a:pt x="9657" y="1625"/>
                  </a:lnTo>
                  <a:lnTo>
                    <a:pt x="8471" y="1844"/>
                  </a:lnTo>
                  <a:lnTo>
                    <a:pt x="8471" y="1844"/>
                  </a:lnTo>
                  <a:lnTo>
                    <a:pt x="8966" y="1187"/>
                  </a:lnTo>
                  <a:lnTo>
                    <a:pt x="9556" y="1080"/>
                  </a:lnTo>
                  <a:close/>
                  <a:moveTo>
                    <a:pt x="8535" y="1270"/>
                  </a:moveTo>
                  <a:lnTo>
                    <a:pt x="8038" y="1925"/>
                  </a:lnTo>
                  <a:lnTo>
                    <a:pt x="6706" y="2171"/>
                  </a:lnTo>
                  <a:lnTo>
                    <a:pt x="7202" y="1514"/>
                  </a:lnTo>
                  <a:lnTo>
                    <a:pt x="8535" y="1270"/>
                  </a:lnTo>
                  <a:close/>
                  <a:moveTo>
                    <a:pt x="6770" y="1595"/>
                  </a:moveTo>
                  <a:lnTo>
                    <a:pt x="6273" y="2250"/>
                  </a:lnTo>
                  <a:lnTo>
                    <a:pt x="4941" y="2495"/>
                  </a:lnTo>
                  <a:lnTo>
                    <a:pt x="5437" y="1839"/>
                  </a:lnTo>
                  <a:lnTo>
                    <a:pt x="6770" y="1595"/>
                  </a:lnTo>
                  <a:close/>
                  <a:moveTo>
                    <a:pt x="5008" y="1919"/>
                  </a:moveTo>
                  <a:lnTo>
                    <a:pt x="4511" y="2576"/>
                  </a:lnTo>
                  <a:lnTo>
                    <a:pt x="3179" y="2820"/>
                  </a:lnTo>
                  <a:lnTo>
                    <a:pt x="3179" y="2820"/>
                  </a:lnTo>
                  <a:lnTo>
                    <a:pt x="3674" y="2165"/>
                  </a:lnTo>
                  <a:lnTo>
                    <a:pt x="5008" y="1919"/>
                  </a:lnTo>
                  <a:close/>
                  <a:moveTo>
                    <a:pt x="3243" y="2243"/>
                  </a:moveTo>
                  <a:lnTo>
                    <a:pt x="2746" y="2898"/>
                  </a:lnTo>
                  <a:lnTo>
                    <a:pt x="1414" y="3144"/>
                  </a:lnTo>
                  <a:lnTo>
                    <a:pt x="1910" y="2487"/>
                  </a:lnTo>
                  <a:lnTo>
                    <a:pt x="3243" y="2243"/>
                  </a:lnTo>
                  <a:close/>
                  <a:moveTo>
                    <a:pt x="1478" y="2568"/>
                  </a:moveTo>
                  <a:lnTo>
                    <a:pt x="981" y="3223"/>
                  </a:lnTo>
                  <a:lnTo>
                    <a:pt x="521" y="3307"/>
                  </a:lnTo>
                  <a:lnTo>
                    <a:pt x="419" y="2762"/>
                  </a:lnTo>
                  <a:lnTo>
                    <a:pt x="1478" y="2568"/>
                  </a:lnTo>
                  <a:close/>
                  <a:moveTo>
                    <a:pt x="1610" y="3643"/>
                  </a:moveTo>
                  <a:lnTo>
                    <a:pt x="1019" y="4182"/>
                  </a:lnTo>
                  <a:lnTo>
                    <a:pt x="561" y="4182"/>
                  </a:lnTo>
                  <a:lnTo>
                    <a:pt x="561" y="3643"/>
                  </a:lnTo>
                  <a:close/>
                  <a:moveTo>
                    <a:pt x="3375" y="3643"/>
                  </a:moveTo>
                  <a:lnTo>
                    <a:pt x="2784" y="4182"/>
                  </a:lnTo>
                  <a:lnTo>
                    <a:pt x="1459" y="4182"/>
                  </a:lnTo>
                  <a:lnTo>
                    <a:pt x="2051" y="3643"/>
                  </a:lnTo>
                  <a:close/>
                  <a:moveTo>
                    <a:pt x="5137" y="3643"/>
                  </a:moveTo>
                  <a:lnTo>
                    <a:pt x="4545" y="4182"/>
                  </a:lnTo>
                  <a:lnTo>
                    <a:pt x="3221" y="4182"/>
                  </a:lnTo>
                  <a:lnTo>
                    <a:pt x="3812" y="3643"/>
                  </a:lnTo>
                  <a:close/>
                  <a:moveTo>
                    <a:pt x="6902" y="3643"/>
                  </a:moveTo>
                  <a:lnTo>
                    <a:pt x="6310" y="4182"/>
                  </a:lnTo>
                  <a:lnTo>
                    <a:pt x="4986" y="4182"/>
                  </a:lnTo>
                  <a:lnTo>
                    <a:pt x="5577" y="3643"/>
                  </a:lnTo>
                  <a:close/>
                  <a:moveTo>
                    <a:pt x="8665" y="3643"/>
                  </a:moveTo>
                  <a:lnTo>
                    <a:pt x="8074" y="4182"/>
                  </a:lnTo>
                  <a:lnTo>
                    <a:pt x="6748" y="4182"/>
                  </a:lnTo>
                  <a:lnTo>
                    <a:pt x="7339" y="3643"/>
                  </a:lnTo>
                  <a:close/>
                  <a:moveTo>
                    <a:pt x="9689" y="3643"/>
                  </a:moveTo>
                  <a:lnTo>
                    <a:pt x="9689" y="4182"/>
                  </a:lnTo>
                  <a:lnTo>
                    <a:pt x="8513" y="4182"/>
                  </a:lnTo>
                  <a:lnTo>
                    <a:pt x="9104" y="3643"/>
                  </a:lnTo>
                  <a:close/>
                  <a:moveTo>
                    <a:pt x="9137" y="1"/>
                  </a:moveTo>
                  <a:cubicBezTo>
                    <a:pt x="9100" y="1"/>
                    <a:pt x="9062" y="4"/>
                    <a:pt x="9025" y="11"/>
                  </a:cubicBezTo>
                  <a:lnTo>
                    <a:pt x="3269" y="1069"/>
                  </a:lnTo>
                  <a:cubicBezTo>
                    <a:pt x="3190" y="1085"/>
                    <a:pt x="3135" y="1161"/>
                    <a:pt x="3151" y="1240"/>
                  </a:cubicBezTo>
                  <a:cubicBezTo>
                    <a:pt x="3165" y="1310"/>
                    <a:pt x="3226" y="1361"/>
                    <a:pt x="3295" y="1361"/>
                  </a:cubicBezTo>
                  <a:cubicBezTo>
                    <a:pt x="3304" y="1361"/>
                    <a:pt x="3313" y="1360"/>
                    <a:pt x="3322" y="1358"/>
                  </a:cubicBezTo>
                  <a:lnTo>
                    <a:pt x="9078" y="300"/>
                  </a:lnTo>
                  <a:cubicBezTo>
                    <a:pt x="9097" y="297"/>
                    <a:pt x="9116" y="295"/>
                    <a:pt x="9135" y="295"/>
                  </a:cubicBezTo>
                  <a:cubicBezTo>
                    <a:pt x="9201" y="295"/>
                    <a:pt x="9266" y="316"/>
                    <a:pt x="9322" y="353"/>
                  </a:cubicBezTo>
                  <a:cubicBezTo>
                    <a:pt x="9394" y="403"/>
                    <a:pt x="9444" y="478"/>
                    <a:pt x="9459" y="563"/>
                  </a:cubicBezTo>
                  <a:lnTo>
                    <a:pt x="9500" y="784"/>
                  </a:lnTo>
                  <a:lnTo>
                    <a:pt x="363" y="2465"/>
                  </a:lnTo>
                  <a:lnTo>
                    <a:pt x="323" y="2244"/>
                  </a:lnTo>
                  <a:cubicBezTo>
                    <a:pt x="307" y="2158"/>
                    <a:pt x="326" y="2071"/>
                    <a:pt x="374" y="1998"/>
                  </a:cubicBezTo>
                  <a:cubicBezTo>
                    <a:pt x="426" y="1927"/>
                    <a:pt x="499" y="1878"/>
                    <a:pt x="584" y="1863"/>
                  </a:cubicBezTo>
                  <a:lnTo>
                    <a:pt x="1850" y="1629"/>
                  </a:lnTo>
                  <a:cubicBezTo>
                    <a:pt x="1929" y="1614"/>
                    <a:pt x="1984" y="1537"/>
                    <a:pt x="1968" y="1458"/>
                  </a:cubicBezTo>
                  <a:cubicBezTo>
                    <a:pt x="1954" y="1388"/>
                    <a:pt x="1893" y="1337"/>
                    <a:pt x="1824" y="1337"/>
                  </a:cubicBezTo>
                  <a:cubicBezTo>
                    <a:pt x="1815" y="1337"/>
                    <a:pt x="1806" y="1338"/>
                    <a:pt x="1797" y="1340"/>
                  </a:cubicBezTo>
                  <a:lnTo>
                    <a:pt x="533" y="1573"/>
                  </a:lnTo>
                  <a:cubicBezTo>
                    <a:pt x="370" y="1601"/>
                    <a:pt x="226" y="1695"/>
                    <a:pt x="131" y="1832"/>
                  </a:cubicBezTo>
                  <a:cubicBezTo>
                    <a:pt x="37" y="1970"/>
                    <a:pt x="1" y="2135"/>
                    <a:pt x="30" y="2299"/>
                  </a:cubicBezTo>
                  <a:lnTo>
                    <a:pt x="253" y="3503"/>
                  </a:lnTo>
                  <a:cubicBezTo>
                    <a:pt x="254" y="3514"/>
                    <a:pt x="258" y="3523"/>
                    <a:pt x="262" y="3536"/>
                  </a:cubicBezTo>
                  <a:lnTo>
                    <a:pt x="262" y="5453"/>
                  </a:lnTo>
                  <a:cubicBezTo>
                    <a:pt x="262" y="5536"/>
                    <a:pt x="328" y="5601"/>
                    <a:pt x="410" y="5601"/>
                  </a:cubicBezTo>
                  <a:cubicBezTo>
                    <a:pt x="491" y="5601"/>
                    <a:pt x="558" y="5536"/>
                    <a:pt x="558" y="5453"/>
                  </a:cubicBezTo>
                  <a:lnTo>
                    <a:pt x="558" y="4476"/>
                  </a:lnTo>
                  <a:lnTo>
                    <a:pt x="9686" y="4476"/>
                  </a:lnTo>
                  <a:lnTo>
                    <a:pt x="9686" y="8421"/>
                  </a:lnTo>
                  <a:cubicBezTo>
                    <a:pt x="9686" y="8765"/>
                    <a:pt x="9406" y="9044"/>
                    <a:pt x="9064" y="9044"/>
                  </a:cubicBezTo>
                  <a:lnTo>
                    <a:pt x="1182" y="9044"/>
                  </a:lnTo>
                  <a:cubicBezTo>
                    <a:pt x="838" y="9044"/>
                    <a:pt x="559" y="8764"/>
                    <a:pt x="559" y="8421"/>
                  </a:cubicBezTo>
                  <a:lnTo>
                    <a:pt x="559" y="6814"/>
                  </a:lnTo>
                  <a:cubicBezTo>
                    <a:pt x="559" y="6733"/>
                    <a:pt x="494" y="6666"/>
                    <a:pt x="412" y="6666"/>
                  </a:cubicBezTo>
                  <a:cubicBezTo>
                    <a:pt x="331" y="6666"/>
                    <a:pt x="264" y="6733"/>
                    <a:pt x="264" y="6814"/>
                  </a:cubicBezTo>
                  <a:lnTo>
                    <a:pt x="264" y="8421"/>
                  </a:lnTo>
                  <a:cubicBezTo>
                    <a:pt x="264" y="8927"/>
                    <a:pt x="676" y="9340"/>
                    <a:pt x="1182" y="9340"/>
                  </a:cubicBezTo>
                  <a:lnTo>
                    <a:pt x="9064" y="9340"/>
                  </a:lnTo>
                  <a:cubicBezTo>
                    <a:pt x="9570" y="9340"/>
                    <a:pt x="9982" y="8927"/>
                    <a:pt x="9982" y="8421"/>
                  </a:cubicBezTo>
                  <a:lnTo>
                    <a:pt x="9982" y="3495"/>
                  </a:lnTo>
                  <a:cubicBezTo>
                    <a:pt x="9985" y="3413"/>
                    <a:pt x="9920" y="3348"/>
                    <a:pt x="9837" y="3348"/>
                  </a:cubicBezTo>
                  <a:lnTo>
                    <a:pt x="1937" y="3348"/>
                  </a:lnTo>
                  <a:lnTo>
                    <a:pt x="9853" y="1891"/>
                  </a:lnTo>
                  <a:cubicBezTo>
                    <a:pt x="9892" y="1883"/>
                    <a:pt x="9926" y="1861"/>
                    <a:pt x="9949" y="1827"/>
                  </a:cubicBezTo>
                  <a:cubicBezTo>
                    <a:pt x="9970" y="1794"/>
                    <a:pt x="9980" y="1755"/>
                    <a:pt x="9973" y="1716"/>
                  </a:cubicBezTo>
                  <a:lnTo>
                    <a:pt x="9750" y="512"/>
                  </a:lnTo>
                  <a:cubicBezTo>
                    <a:pt x="9721" y="348"/>
                    <a:pt x="9627" y="207"/>
                    <a:pt x="9492" y="112"/>
                  </a:cubicBezTo>
                  <a:cubicBezTo>
                    <a:pt x="9385" y="39"/>
                    <a:pt x="9262" y="1"/>
                    <a:pt x="91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1"/>
            <p:cNvSpPr/>
            <p:nvPr/>
          </p:nvSpPr>
          <p:spPr>
            <a:xfrm>
              <a:off x="7930822" y="1454829"/>
              <a:ext cx="87458" cy="87458"/>
            </a:xfrm>
            <a:custGeom>
              <a:avLst/>
              <a:gdLst/>
              <a:ahLst/>
              <a:cxnLst/>
              <a:rect l="l" t="t" r="r" b="b"/>
              <a:pathLst>
                <a:path w="3238" h="3238" extrusionOk="0">
                  <a:moveTo>
                    <a:pt x="1619" y="296"/>
                  </a:moveTo>
                  <a:cubicBezTo>
                    <a:pt x="2349" y="296"/>
                    <a:pt x="2942" y="889"/>
                    <a:pt x="2942" y="1619"/>
                  </a:cubicBezTo>
                  <a:cubicBezTo>
                    <a:pt x="2942" y="2349"/>
                    <a:pt x="2349" y="2942"/>
                    <a:pt x="1619" y="2942"/>
                  </a:cubicBezTo>
                  <a:cubicBezTo>
                    <a:pt x="889" y="2942"/>
                    <a:pt x="296" y="2349"/>
                    <a:pt x="296" y="1619"/>
                  </a:cubicBezTo>
                  <a:cubicBezTo>
                    <a:pt x="296" y="889"/>
                    <a:pt x="889" y="296"/>
                    <a:pt x="1619" y="296"/>
                  </a:cubicBezTo>
                  <a:close/>
                  <a:moveTo>
                    <a:pt x="1619" y="0"/>
                  </a:moveTo>
                  <a:cubicBezTo>
                    <a:pt x="726" y="0"/>
                    <a:pt x="1" y="726"/>
                    <a:pt x="1" y="1619"/>
                  </a:cubicBezTo>
                  <a:cubicBezTo>
                    <a:pt x="1" y="2512"/>
                    <a:pt x="726" y="3238"/>
                    <a:pt x="1619" y="3238"/>
                  </a:cubicBezTo>
                  <a:cubicBezTo>
                    <a:pt x="2513" y="3238"/>
                    <a:pt x="3238" y="2512"/>
                    <a:pt x="3238" y="1619"/>
                  </a:cubicBezTo>
                  <a:cubicBezTo>
                    <a:pt x="3238" y="726"/>
                    <a:pt x="2513" y="0"/>
                    <a:pt x="16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1"/>
            <p:cNvSpPr/>
            <p:nvPr/>
          </p:nvSpPr>
          <p:spPr>
            <a:xfrm>
              <a:off x="7961506" y="1473844"/>
              <a:ext cx="34033" cy="49320"/>
            </a:xfrm>
            <a:custGeom>
              <a:avLst/>
              <a:gdLst/>
              <a:ahLst/>
              <a:cxnLst/>
              <a:rect l="l" t="t" r="r" b="b"/>
              <a:pathLst>
                <a:path w="1260" h="1826" extrusionOk="0">
                  <a:moveTo>
                    <a:pt x="298" y="457"/>
                  </a:moveTo>
                  <a:lnTo>
                    <a:pt x="877" y="917"/>
                  </a:lnTo>
                  <a:lnTo>
                    <a:pt x="298" y="1374"/>
                  </a:lnTo>
                  <a:lnTo>
                    <a:pt x="298" y="457"/>
                  </a:lnTo>
                  <a:close/>
                  <a:moveTo>
                    <a:pt x="147" y="1"/>
                  </a:moveTo>
                  <a:cubicBezTo>
                    <a:pt x="126" y="1"/>
                    <a:pt x="104" y="6"/>
                    <a:pt x="85" y="15"/>
                  </a:cubicBezTo>
                  <a:cubicBezTo>
                    <a:pt x="33" y="42"/>
                    <a:pt x="1" y="92"/>
                    <a:pt x="1" y="148"/>
                  </a:cubicBezTo>
                  <a:lnTo>
                    <a:pt x="1" y="1678"/>
                  </a:lnTo>
                  <a:cubicBezTo>
                    <a:pt x="1" y="1734"/>
                    <a:pt x="33" y="1787"/>
                    <a:pt x="85" y="1810"/>
                  </a:cubicBezTo>
                  <a:cubicBezTo>
                    <a:pt x="107" y="1819"/>
                    <a:pt x="127" y="1826"/>
                    <a:pt x="149" y="1826"/>
                  </a:cubicBezTo>
                  <a:cubicBezTo>
                    <a:pt x="181" y="1826"/>
                    <a:pt x="216" y="1813"/>
                    <a:pt x="240" y="1794"/>
                  </a:cubicBezTo>
                  <a:lnTo>
                    <a:pt x="1204" y="1030"/>
                  </a:lnTo>
                  <a:cubicBezTo>
                    <a:pt x="1238" y="1002"/>
                    <a:pt x="1260" y="960"/>
                    <a:pt x="1260" y="914"/>
                  </a:cubicBezTo>
                  <a:cubicBezTo>
                    <a:pt x="1260" y="870"/>
                    <a:pt x="1240" y="828"/>
                    <a:pt x="1204" y="798"/>
                  </a:cubicBezTo>
                  <a:lnTo>
                    <a:pt x="240" y="34"/>
                  </a:lnTo>
                  <a:cubicBezTo>
                    <a:pt x="213" y="12"/>
                    <a:pt x="180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1"/>
            <p:cNvSpPr/>
            <p:nvPr/>
          </p:nvSpPr>
          <p:spPr>
            <a:xfrm>
              <a:off x="7862082" y="1497072"/>
              <a:ext cx="55316" cy="8022"/>
            </a:xfrm>
            <a:custGeom>
              <a:avLst/>
              <a:gdLst/>
              <a:ahLst/>
              <a:cxnLst/>
              <a:rect l="l" t="t" r="r" b="b"/>
              <a:pathLst>
                <a:path w="2048" h="297" extrusionOk="0">
                  <a:moveTo>
                    <a:pt x="149" y="1"/>
                  </a:moveTo>
                  <a:cubicBezTo>
                    <a:pt x="68" y="1"/>
                    <a:pt x="1" y="66"/>
                    <a:pt x="1" y="148"/>
                  </a:cubicBezTo>
                  <a:cubicBezTo>
                    <a:pt x="1" y="229"/>
                    <a:pt x="68" y="296"/>
                    <a:pt x="149" y="296"/>
                  </a:cubicBezTo>
                  <a:lnTo>
                    <a:pt x="1900" y="296"/>
                  </a:lnTo>
                  <a:cubicBezTo>
                    <a:pt x="1982" y="296"/>
                    <a:pt x="2048" y="229"/>
                    <a:pt x="2048" y="148"/>
                  </a:cubicBezTo>
                  <a:cubicBezTo>
                    <a:pt x="2048" y="66"/>
                    <a:pt x="1982" y="1"/>
                    <a:pt x="19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1"/>
            <p:cNvSpPr/>
            <p:nvPr/>
          </p:nvSpPr>
          <p:spPr>
            <a:xfrm>
              <a:off x="8027005" y="1497072"/>
              <a:ext cx="55316" cy="8022"/>
            </a:xfrm>
            <a:custGeom>
              <a:avLst/>
              <a:gdLst/>
              <a:ahLst/>
              <a:cxnLst/>
              <a:rect l="l" t="t" r="r" b="b"/>
              <a:pathLst>
                <a:path w="2048" h="297" extrusionOk="0">
                  <a:moveTo>
                    <a:pt x="149" y="1"/>
                  </a:moveTo>
                  <a:cubicBezTo>
                    <a:pt x="66" y="1"/>
                    <a:pt x="1" y="66"/>
                    <a:pt x="1" y="148"/>
                  </a:cubicBezTo>
                  <a:cubicBezTo>
                    <a:pt x="1" y="229"/>
                    <a:pt x="66" y="296"/>
                    <a:pt x="149" y="296"/>
                  </a:cubicBezTo>
                  <a:lnTo>
                    <a:pt x="1899" y="296"/>
                  </a:lnTo>
                  <a:cubicBezTo>
                    <a:pt x="1980" y="296"/>
                    <a:pt x="2047" y="229"/>
                    <a:pt x="2047" y="148"/>
                  </a:cubicBezTo>
                  <a:cubicBezTo>
                    <a:pt x="2047" y="66"/>
                    <a:pt x="1980" y="1"/>
                    <a:pt x="18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51"/>
          <p:cNvGrpSpPr/>
          <p:nvPr/>
        </p:nvGrpSpPr>
        <p:grpSpPr>
          <a:xfrm>
            <a:off x="5821700" y="610638"/>
            <a:ext cx="1479580" cy="865212"/>
            <a:chOff x="902700" y="3069775"/>
            <a:chExt cx="1155200" cy="675525"/>
          </a:xfrm>
        </p:grpSpPr>
        <p:sp>
          <p:nvSpPr>
            <p:cNvPr id="2531" name="Google Shape;2531;p51"/>
            <p:cNvSpPr/>
            <p:nvPr/>
          </p:nvSpPr>
          <p:spPr>
            <a:xfrm>
              <a:off x="1309400" y="3521425"/>
              <a:ext cx="513950" cy="187525"/>
            </a:xfrm>
            <a:custGeom>
              <a:avLst/>
              <a:gdLst/>
              <a:ahLst/>
              <a:cxnLst/>
              <a:rect l="l" t="t" r="r" b="b"/>
              <a:pathLst>
                <a:path w="20558" h="7501" extrusionOk="0">
                  <a:moveTo>
                    <a:pt x="3310" y="0"/>
                  </a:moveTo>
                  <a:lnTo>
                    <a:pt x="1" y="1087"/>
                  </a:lnTo>
                  <a:cubicBezTo>
                    <a:pt x="1" y="1087"/>
                    <a:pt x="8776" y="7501"/>
                    <a:pt x="14698" y="7501"/>
                  </a:cubicBezTo>
                  <a:cubicBezTo>
                    <a:pt x="17054" y="7501"/>
                    <a:pt x="18959" y="6485"/>
                    <a:pt x="19678" y="3645"/>
                  </a:cubicBezTo>
                  <a:lnTo>
                    <a:pt x="20557" y="381"/>
                  </a:lnTo>
                  <a:lnTo>
                    <a:pt x="20557" y="381"/>
                  </a:lnTo>
                  <a:cubicBezTo>
                    <a:pt x="20557" y="381"/>
                    <a:pt x="18707" y="4144"/>
                    <a:pt x="13760" y="4144"/>
                  </a:cubicBezTo>
                  <a:cubicBezTo>
                    <a:pt x="11179" y="4144"/>
                    <a:pt x="7755" y="3119"/>
                    <a:pt x="3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1"/>
            <p:cNvSpPr/>
            <p:nvPr/>
          </p:nvSpPr>
          <p:spPr>
            <a:xfrm>
              <a:off x="1340400" y="3531125"/>
              <a:ext cx="458300" cy="159050"/>
            </a:xfrm>
            <a:custGeom>
              <a:avLst/>
              <a:gdLst/>
              <a:ahLst/>
              <a:cxnLst/>
              <a:rect l="l" t="t" r="r" b="b"/>
              <a:pathLst>
                <a:path w="18332" h="6362" extrusionOk="0">
                  <a:moveTo>
                    <a:pt x="1876" y="0"/>
                  </a:moveTo>
                  <a:lnTo>
                    <a:pt x="0" y="694"/>
                  </a:lnTo>
                  <a:cubicBezTo>
                    <a:pt x="5826" y="5152"/>
                    <a:pt x="10015" y="6362"/>
                    <a:pt x="12845" y="6362"/>
                  </a:cubicBezTo>
                  <a:cubicBezTo>
                    <a:pt x="16204" y="6362"/>
                    <a:pt x="17650" y="4658"/>
                    <a:pt x="17650" y="4658"/>
                  </a:cubicBezTo>
                  <a:lnTo>
                    <a:pt x="18331" y="1991"/>
                  </a:lnTo>
                  <a:lnTo>
                    <a:pt x="18331" y="1991"/>
                  </a:lnTo>
                  <a:cubicBezTo>
                    <a:pt x="16497" y="3582"/>
                    <a:pt x="14444" y="4161"/>
                    <a:pt x="12428" y="4161"/>
                  </a:cubicBezTo>
                  <a:cubicBezTo>
                    <a:pt x="7023" y="4161"/>
                    <a:pt x="1876" y="0"/>
                    <a:pt x="1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1"/>
            <p:cNvSpPr/>
            <p:nvPr/>
          </p:nvSpPr>
          <p:spPr>
            <a:xfrm>
              <a:off x="1715450" y="3602525"/>
              <a:ext cx="42200" cy="90925"/>
            </a:xfrm>
            <a:custGeom>
              <a:avLst/>
              <a:gdLst/>
              <a:ahLst/>
              <a:cxnLst/>
              <a:rect l="l" t="t" r="r" b="b"/>
              <a:pathLst>
                <a:path w="1688" h="3637" extrusionOk="0">
                  <a:moveTo>
                    <a:pt x="1687" y="0"/>
                  </a:moveTo>
                  <a:lnTo>
                    <a:pt x="1305" y="241"/>
                  </a:lnTo>
                  <a:lnTo>
                    <a:pt x="1" y="3636"/>
                  </a:lnTo>
                  <a:lnTo>
                    <a:pt x="320" y="3549"/>
                  </a:lnTo>
                  <a:lnTo>
                    <a:pt x="16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1"/>
            <p:cNvSpPr/>
            <p:nvPr/>
          </p:nvSpPr>
          <p:spPr>
            <a:xfrm>
              <a:off x="1668575" y="3626450"/>
              <a:ext cx="29875" cy="70925"/>
            </a:xfrm>
            <a:custGeom>
              <a:avLst/>
              <a:gdLst/>
              <a:ahLst/>
              <a:cxnLst/>
              <a:rect l="l" t="t" r="r" b="b"/>
              <a:pathLst>
                <a:path w="1195" h="2837" extrusionOk="0">
                  <a:moveTo>
                    <a:pt x="1194" y="1"/>
                  </a:moveTo>
                  <a:lnTo>
                    <a:pt x="751" y="57"/>
                  </a:lnTo>
                  <a:lnTo>
                    <a:pt x="0" y="2802"/>
                  </a:lnTo>
                  <a:lnTo>
                    <a:pt x="258" y="2837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1"/>
            <p:cNvSpPr/>
            <p:nvPr/>
          </p:nvSpPr>
          <p:spPr>
            <a:xfrm>
              <a:off x="1614400" y="3630075"/>
              <a:ext cx="29900" cy="62300"/>
            </a:xfrm>
            <a:custGeom>
              <a:avLst/>
              <a:gdLst/>
              <a:ahLst/>
              <a:cxnLst/>
              <a:rect l="l" t="t" r="r" b="b"/>
              <a:pathLst>
                <a:path w="1196" h="2492" extrusionOk="0">
                  <a:moveTo>
                    <a:pt x="785" y="0"/>
                  </a:moveTo>
                  <a:lnTo>
                    <a:pt x="0" y="2464"/>
                  </a:lnTo>
                  <a:lnTo>
                    <a:pt x="199" y="2491"/>
                  </a:lnTo>
                  <a:lnTo>
                    <a:pt x="1195" y="71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1"/>
            <p:cNvSpPr/>
            <p:nvPr/>
          </p:nvSpPr>
          <p:spPr>
            <a:xfrm>
              <a:off x="1558300" y="3621600"/>
              <a:ext cx="29175" cy="56275"/>
            </a:xfrm>
            <a:custGeom>
              <a:avLst/>
              <a:gdLst/>
              <a:ahLst/>
              <a:cxnLst/>
              <a:rect l="l" t="t" r="r" b="b"/>
              <a:pathLst>
                <a:path w="1167" h="2251" extrusionOk="0">
                  <a:moveTo>
                    <a:pt x="853" y="0"/>
                  </a:moveTo>
                  <a:lnTo>
                    <a:pt x="1" y="2208"/>
                  </a:lnTo>
                  <a:lnTo>
                    <a:pt x="314" y="2250"/>
                  </a:lnTo>
                  <a:lnTo>
                    <a:pt x="1166" y="4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1"/>
            <p:cNvSpPr/>
            <p:nvPr/>
          </p:nvSpPr>
          <p:spPr>
            <a:xfrm>
              <a:off x="1501375" y="3605050"/>
              <a:ext cx="33375" cy="51525"/>
            </a:xfrm>
            <a:custGeom>
              <a:avLst/>
              <a:gdLst/>
              <a:ahLst/>
              <a:cxnLst/>
              <a:rect l="l" t="t" r="r" b="b"/>
              <a:pathLst>
                <a:path w="1335" h="2061" extrusionOk="0">
                  <a:moveTo>
                    <a:pt x="1040" y="1"/>
                  </a:moveTo>
                  <a:lnTo>
                    <a:pt x="0" y="1995"/>
                  </a:lnTo>
                  <a:lnTo>
                    <a:pt x="383" y="2061"/>
                  </a:lnTo>
                  <a:lnTo>
                    <a:pt x="1334" y="185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1"/>
            <p:cNvSpPr/>
            <p:nvPr/>
          </p:nvSpPr>
          <p:spPr>
            <a:xfrm>
              <a:off x="1448650" y="3585025"/>
              <a:ext cx="36400" cy="48325"/>
            </a:xfrm>
            <a:custGeom>
              <a:avLst/>
              <a:gdLst/>
              <a:ahLst/>
              <a:cxnLst/>
              <a:rect l="l" t="t" r="r" b="b"/>
              <a:pathLst>
                <a:path w="1456" h="1933" extrusionOk="0">
                  <a:moveTo>
                    <a:pt x="1210" y="0"/>
                  </a:moveTo>
                  <a:lnTo>
                    <a:pt x="1" y="1739"/>
                  </a:lnTo>
                  <a:lnTo>
                    <a:pt x="351" y="1933"/>
                  </a:lnTo>
                  <a:lnTo>
                    <a:pt x="1455" y="122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1"/>
            <p:cNvSpPr/>
            <p:nvPr/>
          </p:nvSpPr>
          <p:spPr>
            <a:xfrm>
              <a:off x="1406525" y="3557175"/>
              <a:ext cx="33950" cy="44425"/>
            </a:xfrm>
            <a:custGeom>
              <a:avLst/>
              <a:gdLst/>
              <a:ahLst/>
              <a:cxnLst/>
              <a:rect l="l" t="t" r="r" b="b"/>
              <a:pathLst>
                <a:path w="1358" h="1777" extrusionOk="0">
                  <a:moveTo>
                    <a:pt x="1099" y="0"/>
                  </a:moveTo>
                  <a:lnTo>
                    <a:pt x="1" y="1680"/>
                  </a:lnTo>
                  <a:lnTo>
                    <a:pt x="277" y="1777"/>
                  </a:lnTo>
                  <a:lnTo>
                    <a:pt x="1358" y="238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1"/>
            <p:cNvSpPr/>
            <p:nvPr/>
          </p:nvSpPr>
          <p:spPr>
            <a:xfrm>
              <a:off x="902700" y="3069775"/>
              <a:ext cx="486100" cy="509500"/>
            </a:xfrm>
            <a:custGeom>
              <a:avLst/>
              <a:gdLst/>
              <a:ahLst/>
              <a:cxnLst/>
              <a:rect l="l" t="t" r="r" b="b"/>
              <a:pathLst>
                <a:path w="19444" h="20380" extrusionOk="0">
                  <a:moveTo>
                    <a:pt x="151" y="1"/>
                  </a:moveTo>
                  <a:cubicBezTo>
                    <a:pt x="21" y="1"/>
                    <a:pt x="1" y="79"/>
                    <a:pt x="1" y="79"/>
                  </a:cubicBezTo>
                  <a:cubicBezTo>
                    <a:pt x="7121" y="12625"/>
                    <a:pt x="18243" y="20380"/>
                    <a:pt x="18243" y="20380"/>
                  </a:cubicBezTo>
                  <a:lnTo>
                    <a:pt x="19444" y="17724"/>
                  </a:lnTo>
                  <a:cubicBezTo>
                    <a:pt x="12328" y="12140"/>
                    <a:pt x="6176" y="5386"/>
                    <a:pt x="2755" y="1979"/>
                  </a:cubicBezTo>
                  <a:cubicBezTo>
                    <a:pt x="1058" y="290"/>
                    <a:pt x="401" y="1"/>
                    <a:pt x="1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1"/>
            <p:cNvSpPr/>
            <p:nvPr/>
          </p:nvSpPr>
          <p:spPr>
            <a:xfrm>
              <a:off x="942775" y="3111725"/>
              <a:ext cx="421975" cy="437950"/>
            </a:xfrm>
            <a:custGeom>
              <a:avLst/>
              <a:gdLst/>
              <a:ahLst/>
              <a:cxnLst/>
              <a:rect l="l" t="t" r="r" b="b"/>
              <a:pathLst>
                <a:path w="16879" h="17518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6160" y="10849"/>
                    <a:pt x="16042" y="17515"/>
                    <a:pt x="16043" y="17518"/>
                  </a:cubicBezTo>
                  <a:lnTo>
                    <a:pt x="16043" y="17518"/>
                  </a:lnTo>
                  <a:lnTo>
                    <a:pt x="16879" y="15859"/>
                  </a:lnTo>
                  <a:cubicBezTo>
                    <a:pt x="10723" y="11027"/>
                    <a:pt x="5338" y="5129"/>
                    <a:pt x="2377" y="2182"/>
                  </a:cubicBezTo>
                  <a:cubicBezTo>
                    <a:pt x="223" y="36"/>
                    <a:pt x="13" y="0"/>
                    <a:pt x="1" y="0"/>
                  </a:cubicBezTo>
                  <a:close/>
                  <a:moveTo>
                    <a:pt x="16043" y="17518"/>
                  </a:moveTo>
                  <a:lnTo>
                    <a:pt x="16043" y="17518"/>
                  </a:lnTo>
                  <a:cubicBezTo>
                    <a:pt x="16043" y="17518"/>
                    <a:pt x="16043" y="17518"/>
                    <a:pt x="16043" y="17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1"/>
            <p:cNvSpPr/>
            <p:nvPr/>
          </p:nvSpPr>
          <p:spPr>
            <a:xfrm>
              <a:off x="1289225" y="3464525"/>
              <a:ext cx="38275" cy="58525"/>
            </a:xfrm>
            <a:custGeom>
              <a:avLst/>
              <a:gdLst/>
              <a:ahLst/>
              <a:cxnLst/>
              <a:rect l="l" t="t" r="r" b="b"/>
              <a:pathLst>
                <a:path w="1531" h="2341" extrusionOk="0">
                  <a:moveTo>
                    <a:pt x="1283" y="0"/>
                  </a:moveTo>
                  <a:lnTo>
                    <a:pt x="0" y="2033"/>
                  </a:lnTo>
                  <a:lnTo>
                    <a:pt x="402" y="2341"/>
                  </a:lnTo>
                  <a:lnTo>
                    <a:pt x="1530" y="324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1"/>
            <p:cNvSpPr/>
            <p:nvPr/>
          </p:nvSpPr>
          <p:spPr>
            <a:xfrm>
              <a:off x="1239925" y="3421025"/>
              <a:ext cx="38225" cy="58550"/>
            </a:xfrm>
            <a:custGeom>
              <a:avLst/>
              <a:gdLst/>
              <a:ahLst/>
              <a:cxnLst/>
              <a:rect l="l" t="t" r="r" b="b"/>
              <a:pathLst>
                <a:path w="1529" h="2342" extrusionOk="0">
                  <a:moveTo>
                    <a:pt x="1284" y="1"/>
                  </a:moveTo>
                  <a:lnTo>
                    <a:pt x="1" y="2034"/>
                  </a:lnTo>
                  <a:lnTo>
                    <a:pt x="403" y="2341"/>
                  </a:lnTo>
                  <a:lnTo>
                    <a:pt x="1528" y="324"/>
                  </a:lnTo>
                  <a:lnTo>
                    <a:pt x="12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1"/>
            <p:cNvSpPr/>
            <p:nvPr/>
          </p:nvSpPr>
          <p:spPr>
            <a:xfrm>
              <a:off x="1182100" y="3368650"/>
              <a:ext cx="38275" cy="58525"/>
            </a:xfrm>
            <a:custGeom>
              <a:avLst/>
              <a:gdLst/>
              <a:ahLst/>
              <a:cxnLst/>
              <a:rect l="l" t="t" r="r" b="b"/>
              <a:pathLst>
                <a:path w="1531" h="2341" extrusionOk="0">
                  <a:moveTo>
                    <a:pt x="1285" y="0"/>
                  </a:moveTo>
                  <a:lnTo>
                    <a:pt x="1" y="2033"/>
                  </a:lnTo>
                  <a:lnTo>
                    <a:pt x="406" y="2341"/>
                  </a:lnTo>
                  <a:lnTo>
                    <a:pt x="1531" y="324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1"/>
            <p:cNvSpPr/>
            <p:nvPr/>
          </p:nvSpPr>
          <p:spPr>
            <a:xfrm>
              <a:off x="1123125" y="3311225"/>
              <a:ext cx="38200" cy="58550"/>
            </a:xfrm>
            <a:custGeom>
              <a:avLst/>
              <a:gdLst/>
              <a:ahLst/>
              <a:cxnLst/>
              <a:rect l="l" t="t" r="r" b="b"/>
              <a:pathLst>
                <a:path w="1528" h="2342" extrusionOk="0">
                  <a:moveTo>
                    <a:pt x="1283" y="1"/>
                  </a:moveTo>
                  <a:lnTo>
                    <a:pt x="0" y="2034"/>
                  </a:lnTo>
                  <a:lnTo>
                    <a:pt x="403" y="2341"/>
                  </a:lnTo>
                  <a:lnTo>
                    <a:pt x="1528" y="326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1"/>
            <p:cNvSpPr/>
            <p:nvPr/>
          </p:nvSpPr>
          <p:spPr>
            <a:xfrm>
              <a:off x="1073550" y="3274200"/>
              <a:ext cx="47100" cy="42075"/>
            </a:xfrm>
            <a:custGeom>
              <a:avLst/>
              <a:gdLst/>
              <a:ahLst/>
              <a:cxnLst/>
              <a:rect l="l" t="t" r="r" b="b"/>
              <a:pathLst>
                <a:path w="1884" h="1683" extrusionOk="0">
                  <a:moveTo>
                    <a:pt x="1627" y="0"/>
                  </a:moveTo>
                  <a:lnTo>
                    <a:pt x="1" y="1314"/>
                  </a:lnTo>
                  <a:lnTo>
                    <a:pt x="439" y="1682"/>
                  </a:lnTo>
                  <a:lnTo>
                    <a:pt x="1883" y="337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1"/>
            <p:cNvSpPr/>
            <p:nvPr/>
          </p:nvSpPr>
          <p:spPr>
            <a:xfrm>
              <a:off x="1035075" y="3230175"/>
              <a:ext cx="41150" cy="36775"/>
            </a:xfrm>
            <a:custGeom>
              <a:avLst/>
              <a:gdLst/>
              <a:ahLst/>
              <a:cxnLst/>
              <a:rect l="l" t="t" r="r" b="b"/>
              <a:pathLst>
                <a:path w="1646" h="1471" extrusionOk="0">
                  <a:moveTo>
                    <a:pt x="1421" y="0"/>
                  </a:moveTo>
                  <a:lnTo>
                    <a:pt x="1" y="1149"/>
                  </a:lnTo>
                  <a:lnTo>
                    <a:pt x="383" y="1471"/>
                  </a:lnTo>
                  <a:lnTo>
                    <a:pt x="1646" y="294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1"/>
            <p:cNvSpPr/>
            <p:nvPr/>
          </p:nvSpPr>
          <p:spPr>
            <a:xfrm>
              <a:off x="995575" y="3182150"/>
              <a:ext cx="37275" cy="34025"/>
            </a:xfrm>
            <a:custGeom>
              <a:avLst/>
              <a:gdLst/>
              <a:ahLst/>
              <a:cxnLst/>
              <a:rect l="l" t="t" r="r" b="b"/>
              <a:pathLst>
                <a:path w="1491" h="1361" extrusionOk="0">
                  <a:moveTo>
                    <a:pt x="1266" y="0"/>
                  </a:moveTo>
                  <a:lnTo>
                    <a:pt x="0" y="1032"/>
                  </a:lnTo>
                  <a:lnTo>
                    <a:pt x="373" y="1360"/>
                  </a:lnTo>
                  <a:lnTo>
                    <a:pt x="1491" y="295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1"/>
            <p:cNvSpPr/>
            <p:nvPr/>
          </p:nvSpPr>
          <p:spPr>
            <a:xfrm>
              <a:off x="1636400" y="3530950"/>
              <a:ext cx="186950" cy="177975"/>
            </a:xfrm>
            <a:custGeom>
              <a:avLst/>
              <a:gdLst/>
              <a:ahLst/>
              <a:cxnLst/>
              <a:rect l="l" t="t" r="r" b="b"/>
              <a:pathLst>
                <a:path w="7478" h="7119" extrusionOk="0">
                  <a:moveTo>
                    <a:pt x="7477" y="0"/>
                  </a:moveTo>
                  <a:cubicBezTo>
                    <a:pt x="7476" y="0"/>
                    <a:pt x="6054" y="2889"/>
                    <a:pt x="2375" y="3605"/>
                  </a:cubicBezTo>
                  <a:lnTo>
                    <a:pt x="0" y="6979"/>
                  </a:lnTo>
                  <a:cubicBezTo>
                    <a:pt x="557" y="7069"/>
                    <a:pt x="1099" y="7119"/>
                    <a:pt x="1619" y="7119"/>
                  </a:cubicBezTo>
                  <a:cubicBezTo>
                    <a:pt x="3975" y="7119"/>
                    <a:pt x="5878" y="6103"/>
                    <a:pt x="6598" y="3264"/>
                  </a:cubicBezTo>
                  <a:lnTo>
                    <a:pt x="747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1"/>
            <p:cNvSpPr/>
            <p:nvPr/>
          </p:nvSpPr>
          <p:spPr>
            <a:xfrm>
              <a:off x="1708700" y="3160575"/>
              <a:ext cx="56450" cy="38325"/>
            </a:xfrm>
            <a:custGeom>
              <a:avLst/>
              <a:gdLst/>
              <a:ahLst/>
              <a:cxnLst/>
              <a:rect l="l" t="t" r="r" b="b"/>
              <a:pathLst>
                <a:path w="2258" h="1533" extrusionOk="0">
                  <a:moveTo>
                    <a:pt x="668" y="1"/>
                  </a:moveTo>
                  <a:cubicBezTo>
                    <a:pt x="520" y="1"/>
                    <a:pt x="369" y="101"/>
                    <a:pt x="193" y="391"/>
                  </a:cubicBezTo>
                  <a:cubicBezTo>
                    <a:pt x="0" y="707"/>
                    <a:pt x="183" y="1170"/>
                    <a:pt x="599" y="1423"/>
                  </a:cubicBezTo>
                  <a:cubicBezTo>
                    <a:pt x="723" y="1500"/>
                    <a:pt x="869" y="1533"/>
                    <a:pt x="1018" y="1533"/>
                  </a:cubicBezTo>
                  <a:cubicBezTo>
                    <a:pt x="1366" y="1533"/>
                    <a:pt x="1728" y="1351"/>
                    <a:pt x="1844" y="1121"/>
                  </a:cubicBezTo>
                  <a:cubicBezTo>
                    <a:pt x="2258" y="306"/>
                    <a:pt x="1718" y="587"/>
                    <a:pt x="1303" y="334"/>
                  </a:cubicBezTo>
                  <a:cubicBezTo>
                    <a:pt x="1063" y="187"/>
                    <a:pt x="869" y="1"/>
                    <a:pt x="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1"/>
            <p:cNvSpPr/>
            <p:nvPr/>
          </p:nvSpPr>
          <p:spPr>
            <a:xfrm>
              <a:off x="1774550" y="3249575"/>
              <a:ext cx="46175" cy="46500"/>
            </a:xfrm>
            <a:custGeom>
              <a:avLst/>
              <a:gdLst/>
              <a:ahLst/>
              <a:cxnLst/>
              <a:rect l="l" t="t" r="r" b="b"/>
              <a:pathLst>
                <a:path w="1847" h="1860" extrusionOk="0">
                  <a:moveTo>
                    <a:pt x="918" y="1"/>
                  </a:moveTo>
                  <a:cubicBezTo>
                    <a:pt x="615" y="1"/>
                    <a:pt x="302" y="252"/>
                    <a:pt x="163" y="635"/>
                  </a:cubicBezTo>
                  <a:cubicBezTo>
                    <a:pt x="0" y="1095"/>
                    <a:pt x="361" y="1698"/>
                    <a:pt x="715" y="1794"/>
                  </a:cubicBezTo>
                  <a:cubicBezTo>
                    <a:pt x="879" y="1839"/>
                    <a:pt x="1000" y="1859"/>
                    <a:pt x="1088" y="1859"/>
                  </a:cubicBezTo>
                  <a:cubicBezTo>
                    <a:pt x="1470" y="1859"/>
                    <a:pt x="1241" y="1479"/>
                    <a:pt x="1374" y="1105"/>
                  </a:cubicBezTo>
                  <a:cubicBezTo>
                    <a:pt x="1539" y="647"/>
                    <a:pt x="1847" y="301"/>
                    <a:pt x="1094" y="30"/>
                  </a:cubicBezTo>
                  <a:cubicBezTo>
                    <a:pt x="1037" y="10"/>
                    <a:pt x="978" y="1"/>
                    <a:pt x="9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1"/>
            <p:cNvSpPr/>
            <p:nvPr/>
          </p:nvSpPr>
          <p:spPr>
            <a:xfrm>
              <a:off x="1790750" y="3305950"/>
              <a:ext cx="43575" cy="34975"/>
            </a:xfrm>
            <a:custGeom>
              <a:avLst/>
              <a:gdLst/>
              <a:ahLst/>
              <a:cxnLst/>
              <a:rect l="l" t="t" r="r" b="b"/>
              <a:pathLst>
                <a:path w="1743" h="1399" extrusionOk="0">
                  <a:moveTo>
                    <a:pt x="523" y="0"/>
                  </a:moveTo>
                  <a:cubicBezTo>
                    <a:pt x="440" y="0"/>
                    <a:pt x="341" y="36"/>
                    <a:pt x="217" y="122"/>
                  </a:cubicBezTo>
                  <a:cubicBezTo>
                    <a:pt x="1" y="269"/>
                    <a:pt x="24" y="676"/>
                    <a:pt x="266" y="1031"/>
                  </a:cubicBezTo>
                  <a:cubicBezTo>
                    <a:pt x="433" y="1273"/>
                    <a:pt x="740" y="1399"/>
                    <a:pt x="980" y="1399"/>
                  </a:cubicBezTo>
                  <a:cubicBezTo>
                    <a:pt x="1089" y="1399"/>
                    <a:pt x="1185" y="1373"/>
                    <a:pt x="1248" y="1320"/>
                  </a:cubicBezTo>
                  <a:cubicBezTo>
                    <a:pt x="1743" y="903"/>
                    <a:pt x="1283" y="885"/>
                    <a:pt x="1040" y="533"/>
                  </a:cubicBezTo>
                  <a:cubicBezTo>
                    <a:pt x="861" y="274"/>
                    <a:pt x="753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1"/>
            <p:cNvSpPr/>
            <p:nvPr/>
          </p:nvSpPr>
          <p:spPr>
            <a:xfrm>
              <a:off x="1753900" y="3203125"/>
              <a:ext cx="49475" cy="59175"/>
            </a:xfrm>
            <a:custGeom>
              <a:avLst/>
              <a:gdLst/>
              <a:ahLst/>
              <a:cxnLst/>
              <a:rect l="l" t="t" r="r" b="b"/>
              <a:pathLst>
                <a:path w="1979" h="2367" extrusionOk="0">
                  <a:moveTo>
                    <a:pt x="866" y="0"/>
                  </a:moveTo>
                  <a:cubicBezTo>
                    <a:pt x="614" y="0"/>
                    <a:pt x="570" y="262"/>
                    <a:pt x="339" y="627"/>
                  </a:cubicBezTo>
                  <a:cubicBezTo>
                    <a:pt x="0" y="1164"/>
                    <a:pt x="118" y="2053"/>
                    <a:pt x="465" y="2226"/>
                  </a:cubicBezTo>
                  <a:cubicBezTo>
                    <a:pt x="661" y="2324"/>
                    <a:pt x="802" y="2366"/>
                    <a:pt x="909" y="2366"/>
                  </a:cubicBezTo>
                  <a:cubicBezTo>
                    <a:pt x="1270" y="2366"/>
                    <a:pt x="1224" y="1883"/>
                    <a:pt x="1488" y="1468"/>
                  </a:cubicBezTo>
                  <a:cubicBezTo>
                    <a:pt x="1825" y="929"/>
                    <a:pt x="1979" y="498"/>
                    <a:pt x="1412" y="198"/>
                  </a:cubicBezTo>
                  <a:cubicBezTo>
                    <a:pt x="1154" y="60"/>
                    <a:pt x="986" y="0"/>
                    <a:pt x="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1"/>
            <p:cNvSpPr/>
            <p:nvPr/>
          </p:nvSpPr>
          <p:spPr>
            <a:xfrm>
              <a:off x="1774375" y="3193200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7" y="1"/>
                  </a:moveTo>
                  <a:cubicBezTo>
                    <a:pt x="135" y="1"/>
                    <a:pt x="70" y="45"/>
                    <a:pt x="33" y="198"/>
                  </a:cubicBezTo>
                  <a:cubicBezTo>
                    <a:pt x="0" y="334"/>
                    <a:pt x="146" y="487"/>
                    <a:pt x="356" y="539"/>
                  </a:cubicBezTo>
                  <a:cubicBezTo>
                    <a:pt x="385" y="546"/>
                    <a:pt x="414" y="549"/>
                    <a:pt x="442" y="549"/>
                  </a:cubicBezTo>
                  <a:cubicBezTo>
                    <a:pt x="629" y="549"/>
                    <a:pt x="812" y="419"/>
                    <a:pt x="830" y="297"/>
                  </a:cubicBezTo>
                  <a:cubicBezTo>
                    <a:pt x="859" y="98"/>
                    <a:pt x="810" y="67"/>
                    <a:pt x="723" y="67"/>
                  </a:cubicBezTo>
                  <a:cubicBezTo>
                    <a:pt x="685" y="67"/>
                    <a:pt x="639" y="73"/>
                    <a:pt x="590" y="73"/>
                  </a:cubicBezTo>
                  <a:cubicBezTo>
                    <a:pt x="557" y="73"/>
                    <a:pt x="522" y="71"/>
                    <a:pt x="487" y="62"/>
                  </a:cubicBezTo>
                  <a:cubicBezTo>
                    <a:pt x="386" y="38"/>
                    <a:pt x="294" y="1"/>
                    <a:pt x="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1"/>
            <p:cNvSpPr/>
            <p:nvPr/>
          </p:nvSpPr>
          <p:spPr>
            <a:xfrm>
              <a:off x="1780150" y="3241625"/>
              <a:ext cx="21525" cy="13700"/>
            </a:xfrm>
            <a:custGeom>
              <a:avLst/>
              <a:gdLst/>
              <a:ahLst/>
              <a:cxnLst/>
              <a:rect l="l" t="t" r="r" b="b"/>
              <a:pathLst>
                <a:path w="861" h="548" extrusionOk="0">
                  <a:moveTo>
                    <a:pt x="217" y="1"/>
                  </a:moveTo>
                  <a:cubicBezTo>
                    <a:pt x="134" y="1"/>
                    <a:pt x="70" y="45"/>
                    <a:pt x="32" y="198"/>
                  </a:cubicBezTo>
                  <a:cubicBezTo>
                    <a:pt x="1" y="336"/>
                    <a:pt x="146" y="487"/>
                    <a:pt x="356" y="537"/>
                  </a:cubicBezTo>
                  <a:cubicBezTo>
                    <a:pt x="384" y="544"/>
                    <a:pt x="413" y="547"/>
                    <a:pt x="441" y="547"/>
                  </a:cubicBezTo>
                  <a:cubicBezTo>
                    <a:pt x="628" y="547"/>
                    <a:pt x="813" y="416"/>
                    <a:pt x="831" y="297"/>
                  </a:cubicBezTo>
                  <a:cubicBezTo>
                    <a:pt x="860" y="98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8" y="73"/>
                    <a:pt x="523" y="71"/>
                    <a:pt x="488" y="62"/>
                  </a:cubicBezTo>
                  <a:cubicBezTo>
                    <a:pt x="386" y="38"/>
                    <a:pt x="294" y="1"/>
                    <a:pt x="217" y="1"/>
                  </a:cubicBezTo>
                  <a:close/>
                </a:path>
              </a:pathLst>
            </a:custGeom>
            <a:solidFill>
              <a:srgbClr val="FFC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1"/>
            <p:cNvSpPr/>
            <p:nvPr/>
          </p:nvSpPr>
          <p:spPr>
            <a:xfrm>
              <a:off x="1786075" y="322287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6" y="0"/>
                  </a:moveTo>
                  <a:cubicBezTo>
                    <a:pt x="133" y="0"/>
                    <a:pt x="69" y="45"/>
                    <a:pt x="32" y="198"/>
                  </a:cubicBezTo>
                  <a:cubicBezTo>
                    <a:pt x="0" y="334"/>
                    <a:pt x="145" y="489"/>
                    <a:pt x="355" y="539"/>
                  </a:cubicBezTo>
                  <a:cubicBezTo>
                    <a:pt x="384" y="546"/>
                    <a:pt x="413" y="549"/>
                    <a:pt x="442" y="549"/>
                  </a:cubicBezTo>
                  <a:cubicBezTo>
                    <a:pt x="630" y="549"/>
                    <a:pt x="813" y="417"/>
                    <a:pt x="830" y="297"/>
                  </a:cubicBezTo>
                  <a:cubicBezTo>
                    <a:pt x="860" y="97"/>
                    <a:pt x="810" y="67"/>
                    <a:pt x="722" y="67"/>
                  </a:cubicBezTo>
                  <a:cubicBezTo>
                    <a:pt x="684" y="67"/>
                    <a:pt x="639" y="73"/>
                    <a:pt x="590" y="73"/>
                  </a:cubicBezTo>
                  <a:cubicBezTo>
                    <a:pt x="557" y="73"/>
                    <a:pt x="522" y="70"/>
                    <a:pt x="487" y="62"/>
                  </a:cubicBezTo>
                  <a:cubicBezTo>
                    <a:pt x="385" y="38"/>
                    <a:pt x="293" y="0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1"/>
            <p:cNvSpPr/>
            <p:nvPr/>
          </p:nvSpPr>
          <p:spPr>
            <a:xfrm>
              <a:off x="1744975" y="3196425"/>
              <a:ext cx="21525" cy="13725"/>
            </a:xfrm>
            <a:custGeom>
              <a:avLst/>
              <a:gdLst/>
              <a:ahLst/>
              <a:cxnLst/>
              <a:rect l="l" t="t" r="r" b="b"/>
              <a:pathLst>
                <a:path w="861" h="549" extrusionOk="0">
                  <a:moveTo>
                    <a:pt x="218" y="0"/>
                  </a:moveTo>
                  <a:cubicBezTo>
                    <a:pt x="135" y="0"/>
                    <a:pt x="71" y="45"/>
                    <a:pt x="34" y="198"/>
                  </a:cubicBezTo>
                  <a:cubicBezTo>
                    <a:pt x="1" y="334"/>
                    <a:pt x="145" y="487"/>
                    <a:pt x="357" y="539"/>
                  </a:cubicBezTo>
                  <a:cubicBezTo>
                    <a:pt x="386" y="546"/>
                    <a:pt x="415" y="549"/>
                    <a:pt x="444" y="549"/>
                  </a:cubicBezTo>
                  <a:cubicBezTo>
                    <a:pt x="629" y="549"/>
                    <a:pt x="812" y="418"/>
                    <a:pt x="831" y="297"/>
                  </a:cubicBezTo>
                  <a:cubicBezTo>
                    <a:pt x="860" y="97"/>
                    <a:pt x="812" y="67"/>
                    <a:pt x="724" y="67"/>
                  </a:cubicBezTo>
                  <a:cubicBezTo>
                    <a:pt x="686" y="67"/>
                    <a:pt x="641" y="73"/>
                    <a:pt x="591" y="73"/>
                  </a:cubicBezTo>
                  <a:cubicBezTo>
                    <a:pt x="558" y="73"/>
                    <a:pt x="523" y="70"/>
                    <a:pt x="487" y="62"/>
                  </a:cubicBezTo>
                  <a:cubicBezTo>
                    <a:pt x="387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1"/>
            <p:cNvSpPr/>
            <p:nvPr/>
          </p:nvSpPr>
          <p:spPr>
            <a:xfrm>
              <a:off x="1795300" y="3298000"/>
              <a:ext cx="21500" cy="13675"/>
            </a:xfrm>
            <a:custGeom>
              <a:avLst/>
              <a:gdLst/>
              <a:ahLst/>
              <a:cxnLst/>
              <a:rect l="l" t="t" r="r" b="b"/>
              <a:pathLst>
                <a:path w="860" h="547" extrusionOk="0">
                  <a:moveTo>
                    <a:pt x="218" y="0"/>
                  </a:moveTo>
                  <a:cubicBezTo>
                    <a:pt x="135" y="0"/>
                    <a:pt x="71" y="44"/>
                    <a:pt x="33" y="198"/>
                  </a:cubicBezTo>
                  <a:cubicBezTo>
                    <a:pt x="0" y="334"/>
                    <a:pt x="147" y="487"/>
                    <a:pt x="357" y="537"/>
                  </a:cubicBezTo>
                  <a:cubicBezTo>
                    <a:pt x="385" y="544"/>
                    <a:pt x="414" y="547"/>
                    <a:pt x="443" y="547"/>
                  </a:cubicBezTo>
                  <a:cubicBezTo>
                    <a:pt x="631" y="547"/>
                    <a:pt x="815" y="417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7" y="73"/>
                    <a:pt x="523" y="70"/>
                    <a:pt x="487" y="62"/>
                  </a:cubicBezTo>
                  <a:cubicBezTo>
                    <a:pt x="386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1"/>
            <p:cNvSpPr/>
            <p:nvPr/>
          </p:nvSpPr>
          <p:spPr>
            <a:xfrm>
              <a:off x="1696175" y="3163225"/>
              <a:ext cx="35225" cy="19750"/>
            </a:xfrm>
            <a:custGeom>
              <a:avLst/>
              <a:gdLst/>
              <a:ahLst/>
              <a:cxnLst/>
              <a:rect l="l" t="t" r="r" b="b"/>
              <a:pathLst>
                <a:path w="1409" h="790" extrusionOk="0">
                  <a:moveTo>
                    <a:pt x="316" y="1"/>
                  </a:moveTo>
                  <a:cubicBezTo>
                    <a:pt x="204" y="1"/>
                    <a:pt x="115" y="59"/>
                    <a:pt x="57" y="239"/>
                  </a:cubicBezTo>
                  <a:cubicBezTo>
                    <a:pt x="0" y="418"/>
                    <a:pt x="226" y="650"/>
                    <a:pt x="558" y="756"/>
                  </a:cubicBezTo>
                  <a:cubicBezTo>
                    <a:pt x="631" y="779"/>
                    <a:pt x="707" y="790"/>
                    <a:pt x="781" y="790"/>
                  </a:cubicBezTo>
                  <a:cubicBezTo>
                    <a:pt x="1046" y="790"/>
                    <a:pt x="1289" y="656"/>
                    <a:pt x="1317" y="513"/>
                  </a:cubicBezTo>
                  <a:cubicBezTo>
                    <a:pt x="1409" y="56"/>
                    <a:pt x="1115" y="241"/>
                    <a:pt x="783" y="135"/>
                  </a:cubicBezTo>
                  <a:cubicBezTo>
                    <a:pt x="605" y="78"/>
                    <a:pt x="445" y="1"/>
                    <a:pt x="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1"/>
            <p:cNvSpPr/>
            <p:nvPr/>
          </p:nvSpPr>
          <p:spPr>
            <a:xfrm>
              <a:off x="1338350" y="3163725"/>
              <a:ext cx="480675" cy="274925"/>
            </a:xfrm>
            <a:custGeom>
              <a:avLst/>
              <a:gdLst/>
              <a:ahLst/>
              <a:cxnLst/>
              <a:rect l="l" t="t" r="r" b="b"/>
              <a:pathLst>
                <a:path w="19227" h="10997" extrusionOk="0">
                  <a:moveTo>
                    <a:pt x="12045" y="1"/>
                  </a:moveTo>
                  <a:cubicBezTo>
                    <a:pt x="7755" y="1"/>
                    <a:pt x="1428" y="2107"/>
                    <a:pt x="769" y="5078"/>
                  </a:cubicBezTo>
                  <a:cubicBezTo>
                    <a:pt x="1" y="8552"/>
                    <a:pt x="5771" y="9233"/>
                    <a:pt x="9724" y="10108"/>
                  </a:cubicBezTo>
                  <a:cubicBezTo>
                    <a:pt x="11610" y="10526"/>
                    <a:pt x="13511" y="10997"/>
                    <a:pt x="15065" y="10997"/>
                  </a:cubicBezTo>
                  <a:cubicBezTo>
                    <a:pt x="16767" y="10997"/>
                    <a:pt x="18054" y="10433"/>
                    <a:pt x="18456" y="8618"/>
                  </a:cubicBezTo>
                  <a:cubicBezTo>
                    <a:pt x="19226" y="5145"/>
                    <a:pt x="17962" y="1062"/>
                    <a:pt x="14010" y="188"/>
                  </a:cubicBezTo>
                  <a:cubicBezTo>
                    <a:pt x="13438" y="61"/>
                    <a:pt x="12770" y="1"/>
                    <a:pt x="12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1"/>
            <p:cNvSpPr/>
            <p:nvPr/>
          </p:nvSpPr>
          <p:spPr>
            <a:xfrm>
              <a:off x="1675650" y="3137400"/>
              <a:ext cx="17225" cy="13625"/>
            </a:xfrm>
            <a:custGeom>
              <a:avLst/>
              <a:gdLst/>
              <a:ahLst/>
              <a:cxnLst/>
              <a:rect l="l" t="t" r="r" b="b"/>
              <a:pathLst>
                <a:path w="689" h="545" extrusionOk="0">
                  <a:moveTo>
                    <a:pt x="450" y="0"/>
                  </a:moveTo>
                  <a:cubicBezTo>
                    <a:pt x="338" y="0"/>
                    <a:pt x="205" y="141"/>
                    <a:pt x="1" y="201"/>
                  </a:cubicBezTo>
                  <a:cubicBezTo>
                    <a:pt x="211" y="309"/>
                    <a:pt x="397" y="423"/>
                    <a:pt x="566" y="545"/>
                  </a:cubicBezTo>
                  <a:cubicBezTo>
                    <a:pt x="648" y="426"/>
                    <a:pt x="688" y="303"/>
                    <a:pt x="652" y="221"/>
                  </a:cubicBezTo>
                  <a:cubicBezTo>
                    <a:pt x="584" y="56"/>
                    <a:pt x="521" y="0"/>
                    <a:pt x="450" y="0"/>
                  </a:cubicBezTo>
                  <a:close/>
                </a:path>
              </a:pathLst>
            </a:custGeom>
            <a:solidFill>
              <a:srgbClr val="9A4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1"/>
            <p:cNvSpPr/>
            <p:nvPr/>
          </p:nvSpPr>
          <p:spPr>
            <a:xfrm>
              <a:off x="1338275" y="3160775"/>
              <a:ext cx="496025" cy="278025"/>
            </a:xfrm>
            <a:custGeom>
              <a:avLst/>
              <a:gdLst/>
              <a:ahLst/>
              <a:cxnLst/>
              <a:rect l="l" t="t" r="r" b="b"/>
              <a:pathLst>
                <a:path w="19841" h="11121" extrusionOk="0">
                  <a:moveTo>
                    <a:pt x="15486" y="1"/>
                  </a:moveTo>
                  <a:cubicBezTo>
                    <a:pt x="15367" y="1"/>
                    <a:pt x="15246" y="65"/>
                    <a:pt x="15111" y="241"/>
                  </a:cubicBezTo>
                  <a:cubicBezTo>
                    <a:pt x="15108" y="240"/>
                    <a:pt x="15102" y="240"/>
                    <a:pt x="15099" y="237"/>
                  </a:cubicBezTo>
                  <a:cubicBezTo>
                    <a:pt x="14922" y="182"/>
                    <a:pt x="14764" y="108"/>
                    <a:pt x="14636" y="108"/>
                  </a:cubicBezTo>
                  <a:cubicBezTo>
                    <a:pt x="14622" y="108"/>
                    <a:pt x="14608" y="109"/>
                    <a:pt x="14594" y="111"/>
                  </a:cubicBezTo>
                  <a:cubicBezTo>
                    <a:pt x="14793" y="364"/>
                    <a:pt x="14915" y="635"/>
                    <a:pt x="14929" y="921"/>
                  </a:cubicBezTo>
                  <a:cubicBezTo>
                    <a:pt x="15018" y="2596"/>
                    <a:pt x="11702" y="4134"/>
                    <a:pt x="7524" y="4353"/>
                  </a:cubicBezTo>
                  <a:cubicBezTo>
                    <a:pt x="7185" y="4371"/>
                    <a:pt x="6851" y="4379"/>
                    <a:pt x="6523" y="4379"/>
                  </a:cubicBezTo>
                  <a:cubicBezTo>
                    <a:pt x="4628" y="4379"/>
                    <a:pt x="2941" y="4087"/>
                    <a:pt x="1729" y="3597"/>
                  </a:cubicBezTo>
                  <a:cubicBezTo>
                    <a:pt x="1238" y="4093"/>
                    <a:pt x="898" y="4630"/>
                    <a:pt x="771" y="5201"/>
                  </a:cubicBezTo>
                  <a:cubicBezTo>
                    <a:pt x="1" y="8674"/>
                    <a:pt x="5773" y="9356"/>
                    <a:pt x="9725" y="10232"/>
                  </a:cubicBezTo>
                  <a:cubicBezTo>
                    <a:pt x="11612" y="10649"/>
                    <a:pt x="13512" y="11120"/>
                    <a:pt x="15066" y="11120"/>
                  </a:cubicBezTo>
                  <a:cubicBezTo>
                    <a:pt x="16768" y="11120"/>
                    <a:pt x="18055" y="10556"/>
                    <a:pt x="18458" y="8740"/>
                  </a:cubicBezTo>
                  <a:cubicBezTo>
                    <a:pt x="18578" y="8203"/>
                    <a:pt x="18647" y="7652"/>
                    <a:pt x="18665" y="7100"/>
                  </a:cubicBezTo>
                  <a:cubicBezTo>
                    <a:pt x="18802" y="7173"/>
                    <a:pt x="18952" y="7210"/>
                    <a:pt x="19082" y="7210"/>
                  </a:cubicBezTo>
                  <a:cubicBezTo>
                    <a:pt x="19189" y="7210"/>
                    <a:pt x="19282" y="7184"/>
                    <a:pt x="19344" y="7133"/>
                  </a:cubicBezTo>
                  <a:cubicBezTo>
                    <a:pt x="19840" y="6710"/>
                    <a:pt x="19382" y="6692"/>
                    <a:pt x="19139" y="6340"/>
                  </a:cubicBezTo>
                  <a:cubicBezTo>
                    <a:pt x="19053" y="6216"/>
                    <a:pt x="18983" y="6089"/>
                    <a:pt x="18910" y="5990"/>
                  </a:cubicBezTo>
                  <a:cubicBezTo>
                    <a:pt x="19017" y="5943"/>
                    <a:pt x="19103" y="5864"/>
                    <a:pt x="19115" y="5786"/>
                  </a:cubicBezTo>
                  <a:cubicBezTo>
                    <a:pt x="19144" y="5586"/>
                    <a:pt x="19094" y="5556"/>
                    <a:pt x="19006" y="5556"/>
                  </a:cubicBezTo>
                  <a:cubicBezTo>
                    <a:pt x="18968" y="5556"/>
                    <a:pt x="18923" y="5562"/>
                    <a:pt x="18874" y="5562"/>
                  </a:cubicBezTo>
                  <a:cubicBezTo>
                    <a:pt x="18841" y="5562"/>
                    <a:pt x="18806" y="5559"/>
                    <a:pt x="18771" y="5551"/>
                  </a:cubicBezTo>
                  <a:cubicBezTo>
                    <a:pt x="18701" y="5535"/>
                    <a:pt x="18635" y="5511"/>
                    <a:pt x="18575" y="5499"/>
                  </a:cubicBezTo>
                  <a:cubicBezTo>
                    <a:pt x="18572" y="5468"/>
                    <a:pt x="18568" y="5439"/>
                    <a:pt x="18564" y="5410"/>
                  </a:cubicBezTo>
                  <a:cubicBezTo>
                    <a:pt x="18910" y="5395"/>
                    <a:pt x="18697" y="5024"/>
                    <a:pt x="18828" y="4659"/>
                  </a:cubicBezTo>
                  <a:cubicBezTo>
                    <a:pt x="18993" y="4201"/>
                    <a:pt x="19301" y="3854"/>
                    <a:pt x="18546" y="3584"/>
                  </a:cubicBezTo>
                  <a:cubicBezTo>
                    <a:pt x="18528" y="3577"/>
                    <a:pt x="18506" y="3575"/>
                    <a:pt x="18485" y="3571"/>
                  </a:cubicBezTo>
                  <a:cubicBezTo>
                    <a:pt x="18489" y="3557"/>
                    <a:pt x="18502" y="3545"/>
                    <a:pt x="18506" y="3531"/>
                  </a:cubicBezTo>
                  <a:cubicBezTo>
                    <a:pt x="18535" y="3332"/>
                    <a:pt x="18486" y="3301"/>
                    <a:pt x="18398" y="3301"/>
                  </a:cubicBezTo>
                  <a:cubicBezTo>
                    <a:pt x="18360" y="3301"/>
                    <a:pt x="18315" y="3307"/>
                    <a:pt x="18265" y="3307"/>
                  </a:cubicBezTo>
                  <a:cubicBezTo>
                    <a:pt x="18233" y="3307"/>
                    <a:pt x="18198" y="3305"/>
                    <a:pt x="18163" y="3296"/>
                  </a:cubicBezTo>
                  <a:cubicBezTo>
                    <a:pt x="18124" y="3288"/>
                    <a:pt x="18088" y="3276"/>
                    <a:pt x="18052" y="3266"/>
                  </a:cubicBezTo>
                  <a:cubicBezTo>
                    <a:pt x="18071" y="3232"/>
                    <a:pt x="18091" y="3197"/>
                    <a:pt x="18113" y="3163"/>
                  </a:cubicBezTo>
                  <a:cubicBezTo>
                    <a:pt x="18148" y="3109"/>
                    <a:pt x="18178" y="3054"/>
                    <a:pt x="18208" y="3001"/>
                  </a:cubicBezTo>
                  <a:cubicBezTo>
                    <a:pt x="18230" y="3007"/>
                    <a:pt x="18249" y="3018"/>
                    <a:pt x="18270" y="3024"/>
                  </a:cubicBezTo>
                  <a:cubicBezTo>
                    <a:pt x="18298" y="3031"/>
                    <a:pt x="18327" y="3034"/>
                    <a:pt x="18355" y="3034"/>
                  </a:cubicBezTo>
                  <a:cubicBezTo>
                    <a:pt x="18541" y="3034"/>
                    <a:pt x="18725" y="2904"/>
                    <a:pt x="18744" y="2782"/>
                  </a:cubicBezTo>
                  <a:cubicBezTo>
                    <a:pt x="18773" y="2583"/>
                    <a:pt x="18723" y="2553"/>
                    <a:pt x="18636" y="2553"/>
                  </a:cubicBezTo>
                  <a:cubicBezTo>
                    <a:pt x="18598" y="2553"/>
                    <a:pt x="18552" y="2558"/>
                    <a:pt x="18503" y="2558"/>
                  </a:cubicBezTo>
                  <a:cubicBezTo>
                    <a:pt x="18470" y="2558"/>
                    <a:pt x="18436" y="2556"/>
                    <a:pt x="18400" y="2547"/>
                  </a:cubicBezTo>
                  <a:lnTo>
                    <a:pt x="18396" y="2547"/>
                  </a:lnTo>
                  <a:cubicBezTo>
                    <a:pt x="18449" y="2288"/>
                    <a:pt x="18367" y="2068"/>
                    <a:pt x="18038" y="1893"/>
                  </a:cubicBezTo>
                  <a:cubicBezTo>
                    <a:pt x="18001" y="1873"/>
                    <a:pt x="17969" y="1857"/>
                    <a:pt x="17935" y="1839"/>
                  </a:cubicBezTo>
                  <a:cubicBezTo>
                    <a:pt x="18105" y="1819"/>
                    <a:pt x="18260" y="1704"/>
                    <a:pt x="18277" y="1595"/>
                  </a:cubicBezTo>
                  <a:cubicBezTo>
                    <a:pt x="18306" y="1396"/>
                    <a:pt x="18257" y="1366"/>
                    <a:pt x="18169" y="1366"/>
                  </a:cubicBezTo>
                  <a:cubicBezTo>
                    <a:pt x="18131" y="1366"/>
                    <a:pt x="18086" y="1372"/>
                    <a:pt x="18036" y="1372"/>
                  </a:cubicBezTo>
                  <a:cubicBezTo>
                    <a:pt x="18003" y="1372"/>
                    <a:pt x="17969" y="1369"/>
                    <a:pt x="17934" y="1361"/>
                  </a:cubicBezTo>
                  <a:cubicBezTo>
                    <a:pt x="17832" y="1337"/>
                    <a:pt x="17740" y="1299"/>
                    <a:pt x="17663" y="1299"/>
                  </a:cubicBezTo>
                  <a:cubicBezTo>
                    <a:pt x="17580" y="1299"/>
                    <a:pt x="17516" y="1343"/>
                    <a:pt x="17478" y="1497"/>
                  </a:cubicBezTo>
                  <a:cubicBezTo>
                    <a:pt x="17463" y="1567"/>
                    <a:pt x="17491" y="1640"/>
                    <a:pt x="17551" y="1701"/>
                  </a:cubicBezTo>
                  <a:cubicBezTo>
                    <a:pt x="17530" y="1698"/>
                    <a:pt x="17511" y="1697"/>
                    <a:pt x="17492" y="1697"/>
                  </a:cubicBezTo>
                  <a:cubicBezTo>
                    <a:pt x="17294" y="1697"/>
                    <a:pt x="17223" y="1861"/>
                    <a:pt x="17089" y="2109"/>
                  </a:cubicBezTo>
                  <a:cubicBezTo>
                    <a:pt x="17035" y="2045"/>
                    <a:pt x="16979" y="1983"/>
                    <a:pt x="16920" y="1923"/>
                  </a:cubicBezTo>
                  <a:cubicBezTo>
                    <a:pt x="17017" y="1873"/>
                    <a:pt x="17089" y="1797"/>
                    <a:pt x="17099" y="1726"/>
                  </a:cubicBezTo>
                  <a:cubicBezTo>
                    <a:pt x="17128" y="1528"/>
                    <a:pt x="17080" y="1497"/>
                    <a:pt x="16994" y="1497"/>
                  </a:cubicBezTo>
                  <a:cubicBezTo>
                    <a:pt x="16955" y="1497"/>
                    <a:pt x="16909" y="1503"/>
                    <a:pt x="16858" y="1503"/>
                  </a:cubicBezTo>
                  <a:cubicBezTo>
                    <a:pt x="16825" y="1503"/>
                    <a:pt x="16791" y="1501"/>
                    <a:pt x="16755" y="1492"/>
                  </a:cubicBezTo>
                  <a:cubicBezTo>
                    <a:pt x="16656" y="1468"/>
                    <a:pt x="16565" y="1432"/>
                    <a:pt x="16490" y="1432"/>
                  </a:cubicBezTo>
                  <a:cubicBezTo>
                    <a:pt x="16461" y="1432"/>
                    <a:pt x="16434" y="1437"/>
                    <a:pt x="16409" y="1451"/>
                  </a:cubicBezTo>
                  <a:cubicBezTo>
                    <a:pt x="16388" y="1432"/>
                    <a:pt x="16366" y="1417"/>
                    <a:pt x="16346" y="1401"/>
                  </a:cubicBezTo>
                  <a:cubicBezTo>
                    <a:pt x="16488" y="1328"/>
                    <a:pt x="16605" y="1229"/>
                    <a:pt x="16661" y="1117"/>
                  </a:cubicBezTo>
                  <a:cubicBezTo>
                    <a:pt x="17075" y="304"/>
                    <a:pt x="16535" y="585"/>
                    <a:pt x="16120" y="330"/>
                  </a:cubicBezTo>
                  <a:cubicBezTo>
                    <a:pt x="15881" y="184"/>
                    <a:pt x="15687" y="1"/>
                    <a:pt x="1548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1"/>
            <p:cNvSpPr/>
            <p:nvPr/>
          </p:nvSpPr>
          <p:spPr>
            <a:xfrm>
              <a:off x="2011450" y="3241750"/>
              <a:ext cx="46450" cy="26750"/>
            </a:xfrm>
            <a:custGeom>
              <a:avLst/>
              <a:gdLst/>
              <a:ahLst/>
              <a:cxnLst/>
              <a:rect l="l" t="t" r="r" b="b"/>
              <a:pathLst>
                <a:path w="1858" h="1070" extrusionOk="0">
                  <a:moveTo>
                    <a:pt x="1555" y="0"/>
                  </a:moveTo>
                  <a:cubicBezTo>
                    <a:pt x="1403" y="0"/>
                    <a:pt x="1194" y="128"/>
                    <a:pt x="924" y="146"/>
                  </a:cubicBezTo>
                  <a:cubicBezTo>
                    <a:pt x="438" y="177"/>
                    <a:pt x="1" y="84"/>
                    <a:pt x="37" y="650"/>
                  </a:cubicBezTo>
                  <a:cubicBezTo>
                    <a:pt x="54" y="891"/>
                    <a:pt x="404" y="1070"/>
                    <a:pt x="842" y="1070"/>
                  </a:cubicBezTo>
                  <a:cubicBezTo>
                    <a:pt x="877" y="1070"/>
                    <a:pt x="913" y="1069"/>
                    <a:pt x="949" y="1066"/>
                  </a:cubicBezTo>
                  <a:cubicBezTo>
                    <a:pt x="1435" y="1033"/>
                    <a:pt x="1858" y="623"/>
                    <a:pt x="1810" y="365"/>
                  </a:cubicBezTo>
                  <a:cubicBezTo>
                    <a:pt x="1760" y="82"/>
                    <a:pt x="1676" y="0"/>
                    <a:pt x="1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1"/>
            <p:cNvSpPr/>
            <p:nvPr/>
          </p:nvSpPr>
          <p:spPr>
            <a:xfrm>
              <a:off x="2020050" y="323737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8" y="0"/>
                  </a:moveTo>
                  <a:cubicBezTo>
                    <a:pt x="135" y="0"/>
                    <a:pt x="71" y="44"/>
                    <a:pt x="33" y="198"/>
                  </a:cubicBezTo>
                  <a:cubicBezTo>
                    <a:pt x="1" y="334"/>
                    <a:pt x="147" y="485"/>
                    <a:pt x="357" y="538"/>
                  </a:cubicBezTo>
                  <a:cubicBezTo>
                    <a:pt x="385" y="545"/>
                    <a:pt x="414" y="548"/>
                    <a:pt x="442" y="548"/>
                  </a:cubicBezTo>
                  <a:cubicBezTo>
                    <a:pt x="630" y="548"/>
                    <a:pt x="815" y="416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7" y="73"/>
                    <a:pt x="523" y="70"/>
                    <a:pt x="487" y="62"/>
                  </a:cubicBezTo>
                  <a:cubicBezTo>
                    <a:pt x="386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1"/>
            <p:cNvSpPr/>
            <p:nvPr/>
          </p:nvSpPr>
          <p:spPr>
            <a:xfrm>
              <a:off x="2028400" y="3247725"/>
              <a:ext cx="20200" cy="18800"/>
            </a:xfrm>
            <a:custGeom>
              <a:avLst/>
              <a:gdLst/>
              <a:ahLst/>
              <a:cxnLst/>
              <a:rect l="l" t="t" r="r" b="b"/>
              <a:pathLst>
                <a:path w="808" h="752" extrusionOk="0">
                  <a:moveTo>
                    <a:pt x="527" y="1"/>
                  </a:moveTo>
                  <a:cubicBezTo>
                    <a:pt x="448" y="1"/>
                    <a:pt x="432" y="141"/>
                    <a:pt x="331" y="228"/>
                  </a:cubicBezTo>
                  <a:cubicBezTo>
                    <a:pt x="179" y="355"/>
                    <a:pt x="0" y="414"/>
                    <a:pt x="208" y="668"/>
                  </a:cubicBezTo>
                  <a:cubicBezTo>
                    <a:pt x="253" y="724"/>
                    <a:pt x="321" y="751"/>
                    <a:pt x="396" y="751"/>
                  </a:cubicBezTo>
                  <a:cubicBezTo>
                    <a:pt x="481" y="751"/>
                    <a:pt x="574" y="717"/>
                    <a:pt x="654" y="648"/>
                  </a:cubicBezTo>
                  <a:cubicBezTo>
                    <a:pt x="807" y="521"/>
                    <a:pt x="805" y="232"/>
                    <a:pt x="702" y="122"/>
                  </a:cubicBezTo>
                  <a:cubicBezTo>
                    <a:pt x="617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1"/>
            <p:cNvSpPr/>
            <p:nvPr/>
          </p:nvSpPr>
          <p:spPr>
            <a:xfrm>
              <a:off x="2019800" y="3251600"/>
              <a:ext cx="26500" cy="17825"/>
            </a:xfrm>
            <a:custGeom>
              <a:avLst/>
              <a:gdLst/>
              <a:ahLst/>
              <a:cxnLst/>
              <a:rect l="l" t="t" r="r" b="b"/>
              <a:pathLst>
                <a:path w="1060" h="713" extrusionOk="0">
                  <a:moveTo>
                    <a:pt x="292" y="1"/>
                  </a:moveTo>
                  <a:cubicBezTo>
                    <a:pt x="232" y="1"/>
                    <a:pt x="169" y="36"/>
                    <a:pt x="95" y="128"/>
                  </a:cubicBezTo>
                  <a:cubicBezTo>
                    <a:pt x="1" y="249"/>
                    <a:pt x="78" y="465"/>
                    <a:pt x="267" y="615"/>
                  </a:cubicBezTo>
                  <a:cubicBezTo>
                    <a:pt x="354" y="683"/>
                    <a:pt x="466" y="713"/>
                    <a:pt x="570" y="713"/>
                  </a:cubicBezTo>
                  <a:cubicBezTo>
                    <a:pt x="696" y="713"/>
                    <a:pt x="809" y="670"/>
                    <a:pt x="854" y="601"/>
                  </a:cubicBezTo>
                  <a:cubicBezTo>
                    <a:pt x="1060" y="287"/>
                    <a:pt x="804" y="359"/>
                    <a:pt x="615" y="209"/>
                  </a:cubicBezTo>
                  <a:cubicBezTo>
                    <a:pt x="493" y="112"/>
                    <a:pt x="398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1"/>
            <p:cNvSpPr/>
            <p:nvPr/>
          </p:nvSpPr>
          <p:spPr>
            <a:xfrm>
              <a:off x="1613775" y="3081000"/>
              <a:ext cx="46425" cy="26775"/>
            </a:xfrm>
            <a:custGeom>
              <a:avLst/>
              <a:gdLst/>
              <a:ahLst/>
              <a:cxnLst/>
              <a:rect l="l" t="t" r="r" b="b"/>
              <a:pathLst>
                <a:path w="1857" h="1071" extrusionOk="0">
                  <a:moveTo>
                    <a:pt x="1555" y="1"/>
                  </a:moveTo>
                  <a:cubicBezTo>
                    <a:pt x="1403" y="1"/>
                    <a:pt x="1194" y="129"/>
                    <a:pt x="924" y="147"/>
                  </a:cubicBezTo>
                  <a:cubicBezTo>
                    <a:pt x="437" y="177"/>
                    <a:pt x="1" y="84"/>
                    <a:pt x="37" y="649"/>
                  </a:cubicBezTo>
                  <a:cubicBezTo>
                    <a:pt x="52" y="892"/>
                    <a:pt x="402" y="1071"/>
                    <a:pt x="841" y="1071"/>
                  </a:cubicBezTo>
                  <a:cubicBezTo>
                    <a:pt x="876" y="1071"/>
                    <a:pt x="911" y="1070"/>
                    <a:pt x="947" y="1067"/>
                  </a:cubicBezTo>
                  <a:cubicBezTo>
                    <a:pt x="1434" y="1036"/>
                    <a:pt x="1856" y="625"/>
                    <a:pt x="1810" y="366"/>
                  </a:cubicBezTo>
                  <a:cubicBezTo>
                    <a:pt x="1760" y="82"/>
                    <a:pt x="1676" y="1"/>
                    <a:pt x="15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1"/>
            <p:cNvSpPr/>
            <p:nvPr/>
          </p:nvSpPr>
          <p:spPr>
            <a:xfrm>
              <a:off x="1622375" y="307662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6" y="1"/>
                  </a:moveTo>
                  <a:cubicBezTo>
                    <a:pt x="133" y="1"/>
                    <a:pt x="69" y="45"/>
                    <a:pt x="32" y="199"/>
                  </a:cubicBezTo>
                  <a:cubicBezTo>
                    <a:pt x="0" y="335"/>
                    <a:pt x="145" y="486"/>
                    <a:pt x="357" y="538"/>
                  </a:cubicBezTo>
                  <a:cubicBezTo>
                    <a:pt x="386" y="545"/>
                    <a:pt x="416" y="549"/>
                    <a:pt x="445" y="549"/>
                  </a:cubicBezTo>
                  <a:cubicBezTo>
                    <a:pt x="631" y="549"/>
                    <a:pt x="813" y="417"/>
                    <a:pt x="831" y="296"/>
                  </a:cubicBezTo>
                  <a:cubicBezTo>
                    <a:pt x="860" y="98"/>
                    <a:pt x="810" y="68"/>
                    <a:pt x="723" y="68"/>
                  </a:cubicBezTo>
                  <a:cubicBezTo>
                    <a:pt x="685" y="68"/>
                    <a:pt x="639" y="74"/>
                    <a:pt x="590" y="74"/>
                  </a:cubicBezTo>
                  <a:cubicBezTo>
                    <a:pt x="557" y="74"/>
                    <a:pt x="522" y="71"/>
                    <a:pt x="487" y="63"/>
                  </a:cubicBezTo>
                  <a:cubicBezTo>
                    <a:pt x="385" y="39"/>
                    <a:pt x="293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1"/>
            <p:cNvSpPr/>
            <p:nvPr/>
          </p:nvSpPr>
          <p:spPr>
            <a:xfrm>
              <a:off x="1630675" y="3087025"/>
              <a:ext cx="20200" cy="18800"/>
            </a:xfrm>
            <a:custGeom>
              <a:avLst/>
              <a:gdLst/>
              <a:ahLst/>
              <a:cxnLst/>
              <a:rect l="l" t="t" r="r" b="b"/>
              <a:pathLst>
                <a:path w="808" h="752" extrusionOk="0">
                  <a:moveTo>
                    <a:pt x="527" y="1"/>
                  </a:moveTo>
                  <a:cubicBezTo>
                    <a:pt x="449" y="1"/>
                    <a:pt x="434" y="141"/>
                    <a:pt x="333" y="228"/>
                  </a:cubicBezTo>
                  <a:cubicBezTo>
                    <a:pt x="179" y="355"/>
                    <a:pt x="0" y="414"/>
                    <a:pt x="208" y="667"/>
                  </a:cubicBezTo>
                  <a:cubicBezTo>
                    <a:pt x="254" y="724"/>
                    <a:pt x="323" y="751"/>
                    <a:pt x="398" y="751"/>
                  </a:cubicBezTo>
                  <a:cubicBezTo>
                    <a:pt x="483" y="751"/>
                    <a:pt x="576" y="717"/>
                    <a:pt x="656" y="649"/>
                  </a:cubicBezTo>
                  <a:cubicBezTo>
                    <a:pt x="808" y="521"/>
                    <a:pt x="808" y="232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1"/>
            <p:cNvSpPr/>
            <p:nvPr/>
          </p:nvSpPr>
          <p:spPr>
            <a:xfrm>
              <a:off x="1622075" y="3090925"/>
              <a:ext cx="26525" cy="17775"/>
            </a:xfrm>
            <a:custGeom>
              <a:avLst/>
              <a:gdLst/>
              <a:ahLst/>
              <a:cxnLst/>
              <a:rect l="l" t="t" r="r" b="b"/>
              <a:pathLst>
                <a:path w="1061" h="711" extrusionOk="0">
                  <a:moveTo>
                    <a:pt x="293" y="0"/>
                  </a:moveTo>
                  <a:cubicBezTo>
                    <a:pt x="234" y="0"/>
                    <a:pt x="170" y="35"/>
                    <a:pt x="97" y="128"/>
                  </a:cubicBezTo>
                  <a:cubicBezTo>
                    <a:pt x="1" y="248"/>
                    <a:pt x="78" y="464"/>
                    <a:pt x="269" y="615"/>
                  </a:cubicBezTo>
                  <a:cubicBezTo>
                    <a:pt x="355" y="682"/>
                    <a:pt x="467" y="711"/>
                    <a:pt x="572" y="711"/>
                  </a:cubicBezTo>
                  <a:cubicBezTo>
                    <a:pt x="696" y="711"/>
                    <a:pt x="810" y="669"/>
                    <a:pt x="855" y="600"/>
                  </a:cubicBezTo>
                  <a:cubicBezTo>
                    <a:pt x="1060" y="287"/>
                    <a:pt x="805" y="358"/>
                    <a:pt x="615" y="208"/>
                  </a:cubicBezTo>
                  <a:cubicBezTo>
                    <a:pt x="494" y="112"/>
                    <a:pt x="399" y="0"/>
                    <a:pt x="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1"/>
            <p:cNvSpPr/>
            <p:nvPr/>
          </p:nvSpPr>
          <p:spPr>
            <a:xfrm>
              <a:off x="1533800" y="3157425"/>
              <a:ext cx="46400" cy="26775"/>
            </a:xfrm>
            <a:custGeom>
              <a:avLst/>
              <a:gdLst/>
              <a:ahLst/>
              <a:cxnLst/>
              <a:rect l="l" t="t" r="r" b="b"/>
              <a:pathLst>
                <a:path w="1856" h="1071" extrusionOk="0">
                  <a:moveTo>
                    <a:pt x="1554" y="0"/>
                  </a:moveTo>
                  <a:cubicBezTo>
                    <a:pt x="1403" y="0"/>
                    <a:pt x="1194" y="129"/>
                    <a:pt x="924" y="146"/>
                  </a:cubicBezTo>
                  <a:cubicBezTo>
                    <a:pt x="437" y="176"/>
                    <a:pt x="0" y="83"/>
                    <a:pt x="36" y="649"/>
                  </a:cubicBezTo>
                  <a:cubicBezTo>
                    <a:pt x="52" y="891"/>
                    <a:pt x="402" y="1070"/>
                    <a:pt x="840" y="1070"/>
                  </a:cubicBezTo>
                  <a:cubicBezTo>
                    <a:pt x="875" y="1070"/>
                    <a:pt x="911" y="1069"/>
                    <a:pt x="947" y="1067"/>
                  </a:cubicBezTo>
                  <a:cubicBezTo>
                    <a:pt x="1433" y="1034"/>
                    <a:pt x="1856" y="623"/>
                    <a:pt x="1810" y="365"/>
                  </a:cubicBezTo>
                  <a:cubicBezTo>
                    <a:pt x="1760" y="82"/>
                    <a:pt x="167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1"/>
            <p:cNvSpPr/>
            <p:nvPr/>
          </p:nvSpPr>
          <p:spPr>
            <a:xfrm>
              <a:off x="1624775" y="3244975"/>
              <a:ext cx="48475" cy="26800"/>
            </a:xfrm>
            <a:custGeom>
              <a:avLst/>
              <a:gdLst/>
              <a:ahLst/>
              <a:cxnLst/>
              <a:rect l="l" t="t" r="r" b="b"/>
              <a:pathLst>
                <a:path w="1939" h="1072" extrusionOk="0">
                  <a:moveTo>
                    <a:pt x="434" y="0"/>
                  </a:moveTo>
                  <a:cubicBezTo>
                    <a:pt x="268" y="0"/>
                    <a:pt x="141" y="83"/>
                    <a:pt x="69" y="349"/>
                  </a:cubicBezTo>
                  <a:cubicBezTo>
                    <a:pt x="0" y="602"/>
                    <a:pt x="327" y="910"/>
                    <a:pt x="795" y="1038"/>
                  </a:cubicBezTo>
                  <a:cubicBezTo>
                    <a:pt x="881" y="1061"/>
                    <a:pt x="969" y="1071"/>
                    <a:pt x="1057" y="1071"/>
                  </a:cubicBezTo>
                  <a:cubicBezTo>
                    <a:pt x="1445" y="1071"/>
                    <a:pt x="1807" y="863"/>
                    <a:pt x="1838" y="651"/>
                  </a:cubicBezTo>
                  <a:cubicBezTo>
                    <a:pt x="1939" y="10"/>
                    <a:pt x="1542" y="285"/>
                    <a:pt x="1071" y="159"/>
                  </a:cubicBezTo>
                  <a:cubicBezTo>
                    <a:pt x="829" y="93"/>
                    <a:pt x="610" y="0"/>
                    <a:pt x="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1"/>
            <p:cNvSpPr/>
            <p:nvPr/>
          </p:nvSpPr>
          <p:spPr>
            <a:xfrm>
              <a:off x="1479350" y="3165550"/>
              <a:ext cx="40950" cy="26575"/>
            </a:xfrm>
            <a:custGeom>
              <a:avLst/>
              <a:gdLst/>
              <a:ahLst/>
              <a:cxnLst/>
              <a:rect l="l" t="t" r="r" b="b"/>
              <a:pathLst>
                <a:path w="1638" h="1063" extrusionOk="0">
                  <a:moveTo>
                    <a:pt x="1365" y="1"/>
                  </a:moveTo>
                  <a:cubicBezTo>
                    <a:pt x="1232" y="1"/>
                    <a:pt x="1050" y="125"/>
                    <a:pt x="813" y="140"/>
                  </a:cubicBezTo>
                  <a:cubicBezTo>
                    <a:pt x="385" y="166"/>
                    <a:pt x="1" y="69"/>
                    <a:pt x="37" y="636"/>
                  </a:cubicBezTo>
                  <a:cubicBezTo>
                    <a:pt x="53" y="879"/>
                    <a:pt x="367" y="1062"/>
                    <a:pt x="757" y="1062"/>
                  </a:cubicBezTo>
                  <a:cubicBezTo>
                    <a:pt x="785" y="1062"/>
                    <a:pt x="813" y="1061"/>
                    <a:pt x="841" y="1059"/>
                  </a:cubicBezTo>
                  <a:cubicBezTo>
                    <a:pt x="1269" y="1032"/>
                    <a:pt x="1637" y="624"/>
                    <a:pt x="1594" y="367"/>
                  </a:cubicBezTo>
                  <a:cubicBezTo>
                    <a:pt x="1548" y="82"/>
                    <a:pt x="1473" y="1"/>
                    <a:pt x="1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1"/>
            <p:cNvSpPr/>
            <p:nvPr/>
          </p:nvSpPr>
          <p:spPr>
            <a:xfrm>
              <a:off x="1501125" y="3153475"/>
              <a:ext cx="43600" cy="35000"/>
            </a:xfrm>
            <a:custGeom>
              <a:avLst/>
              <a:gdLst/>
              <a:ahLst/>
              <a:cxnLst/>
              <a:rect l="l" t="t" r="r" b="b"/>
              <a:pathLst>
                <a:path w="1744" h="1400" extrusionOk="0">
                  <a:moveTo>
                    <a:pt x="524" y="1"/>
                  </a:moveTo>
                  <a:cubicBezTo>
                    <a:pt x="441" y="1"/>
                    <a:pt x="342" y="37"/>
                    <a:pt x="218" y="122"/>
                  </a:cubicBezTo>
                  <a:cubicBezTo>
                    <a:pt x="0" y="270"/>
                    <a:pt x="25" y="676"/>
                    <a:pt x="268" y="1031"/>
                  </a:cubicBezTo>
                  <a:cubicBezTo>
                    <a:pt x="433" y="1274"/>
                    <a:pt x="741" y="1399"/>
                    <a:pt x="982" y="1399"/>
                  </a:cubicBezTo>
                  <a:cubicBezTo>
                    <a:pt x="1091" y="1399"/>
                    <a:pt x="1186" y="1373"/>
                    <a:pt x="1249" y="1321"/>
                  </a:cubicBezTo>
                  <a:cubicBezTo>
                    <a:pt x="1744" y="904"/>
                    <a:pt x="1284" y="885"/>
                    <a:pt x="1041" y="533"/>
                  </a:cubicBezTo>
                  <a:cubicBezTo>
                    <a:pt x="862" y="275"/>
                    <a:pt x="754" y="1"/>
                    <a:pt x="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1"/>
            <p:cNvSpPr/>
            <p:nvPr/>
          </p:nvSpPr>
          <p:spPr>
            <a:xfrm>
              <a:off x="1390700" y="3211900"/>
              <a:ext cx="40975" cy="26550"/>
            </a:xfrm>
            <a:custGeom>
              <a:avLst/>
              <a:gdLst/>
              <a:ahLst/>
              <a:cxnLst/>
              <a:rect l="l" t="t" r="r" b="b"/>
              <a:pathLst>
                <a:path w="1639" h="1062" extrusionOk="0">
                  <a:moveTo>
                    <a:pt x="1368" y="0"/>
                  </a:moveTo>
                  <a:cubicBezTo>
                    <a:pt x="1235" y="0"/>
                    <a:pt x="1053" y="125"/>
                    <a:pt x="816" y="140"/>
                  </a:cubicBezTo>
                  <a:cubicBezTo>
                    <a:pt x="388" y="166"/>
                    <a:pt x="1" y="69"/>
                    <a:pt x="40" y="636"/>
                  </a:cubicBezTo>
                  <a:cubicBezTo>
                    <a:pt x="56" y="879"/>
                    <a:pt x="372" y="1062"/>
                    <a:pt x="763" y="1062"/>
                  </a:cubicBezTo>
                  <a:cubicBezTo>
                    <a:pt x="790" y="1062"/>
                    <a:pt x="817" y="1061"/>
                    <a:pt x="844" y="1059"/>
                  </a:cubicBezTo>
                  <a:cubicBezTo>
                    <a:pt x="1272" y="1032"/>
                    <a:pt x="1639" y="624"/>
                    <a:pt x="1597" y="366"/>
                  </a:cubicBezTo>
                  <a:cubicBezTo>
                    <a:pt x="1551" y="81"/>
                    <a:pt x="1476" y="0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1"/>
            <p:cNvSpPr/>
            <p:nvPr/>
          </p:nvSpPr>
          <p:spPr>
            <a:xfrm>
              <a:off x="1412625" y="3199825"/>
              <a:ext cx="43500" cy="35000"/>
            </a:xfrm>
            <a:custGeom>
              <a:avLst/>
              <a:gdLst/>
              <a:ahLst/>
              <a:cxnLst/>
              <a:rect l="l" t="t" r="r" b="b"/>
              <a:pathLst>
                <a:path w="1740" h="1400" extrusionOk="0">
                  <a:moveTo>
                    <a:pt x="522" y="1"/>
                  </a:moveTo>
                  <a:cubicBezTo>
                    <a:pt x="439" y="1"/>
                    <a:pt x="340" y="37"/>
                    <a:pt x="216" y="122"/>
                  </a:cubicBezTo>
                  <a:cubicBezTo>
                    <a:pt x="0" y="270"/>
                    <a:pt x="23" y="676"/>
                    <a:pt x="265" y="1031"/>
                  </a:cubicBezTo>
                  <a:cubicBezTo>
                    <a:pt x="430" y="1273"/>
                    <a:pt x="737" y="1399"/>
                    <a:pt x="978" y="1399"/>
                  </a:cubicBezTo>
                  <a:cubicBezTo>
                    <a:pt x="1087" y="1399"/>
                    <a:pt x="1183" y="1373"/>
                    <a:pt x="1246" y="1320"/>
                  </a:cubicBezTo>
                  <a:cubicBezTo>
                    <a:pt x="1739" y="904"/>
                    <a:pt x="1281" y="885"/>
                    <a:pt x="1039" y="533"/>
                  </a:cubicBezTo>
                  <a:cubicBezTo>
                    <a:pt x="861" y="275"/>
                    <a:pt x="752" y="1"/>
                    <a:pt x="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1"/>
            <p:cNvSpPr/>
            <p:nvPr/>
          </p:nvSpPr>
          <p:spPr>
            <a:xfrm>
              <a:off x="1822575" y="3143850"/>
              <a:ext cx="37825" cy="29475"/>
            </a:xfrm>
            <a:custGeom>
              <a:avLst/>
              <a:gdLst/>
              <a:ahLst/>
              <a:cxnLst/>
              <a:rect l="l" t="t" r="r" b="b"/>
              <a:pathLst>
                <a:path w="1513" h="1179" extrusionOk="0">
                  <a:moveTo>
                    <a:pt x="1136" y="0"/>
                  </a:moveTo>
                  <a:cubicBezTo>
                    <a:pt x="994" y="0"/>
                    <a:pt x="844" y="168"/>
                    <a:pt x="613" y="250"/>
                  </a:cubicBezTo>
                  <a:cubicBezTo>
                    <a:pt x="239" y="380"/>
                    <a:pt x="0" y="525"/>
                    <a:pt x="162" y="862"/>
                  </a:cubicBezTo>
                  <a:cubicBezTo>
                    <a:pt x="279" y="1102"/>
                    <a:pt x="359" y="1178"/>
                    <a:pt x="458" y="1178"/>
                  </a:cubicBezTo>
                  <a:cubicBezTo>
                    <a:pt x="555" y="1178"/>
                    <a:pt x="671" y="1104"/>
                    <a:pt x="856" y="1040"/>
                  </a:cubicBezTo>
                  <a:cubicBezTo>
                    <a:pt x="1231" y="908"/>
                    <a:pt x="1512" y="457"/>
                    <a:pt x="1408" y="257"/>
                  </a:cubicBezTo>
                  <a:cubicBezTo>
                    <a:pt x="1309" y="65"/>
                    <a:pt x="1224" y="0"/>
                    <a:pt x="1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1"/>
            <p:cNvSpPr/>
            <p:nvPr/>
          </p:nvSpPr>
          <p:spPr>
            <a:xfrm>
              <a:off x="1832950" y="3139900"/>
              <a:ext cx="16725" cy="18500"/>
            </a:xfrm>
            <a:custGeom>
              <a:avLst/>
              <a:gdLst/>
              <a:ahLst/>
              <a:cxnLst/>
              <a:rect l="l" t="t" r="r" b="b"/>
              <a:pathLst>
                <a:path w="669" h="740" extrusionOk="0">
                  <a:moveTo>
                    <a:pt x="368" y="0"/>
                  </a:moveTo>
                  <a:cubicBezTo>
                    <a:pt x="222" y="0"/>
                    <a:pt x="281" y="151"/>
                    <a:pt x="209" y="309"/>
                  </a:cubicBezTo>
                  <a:cubicBezTo>
                    <a:pt x="125" y="496"/>
                    <a:pt x="0" y="644"/>
                    <a:pt x="234" y="731"/>
                  </a:cubicBezTo>
                  <a:cubicBezTo>
                    <a:pt x="249" y="737"/>
                    <a:pt x="264" y="739"/>
                    <a:pt x="280" y="739"/>
                  </a:cubicBezTo>
                  <a:cubicBezTo>
                    <a:pt x="384" y="739"/>
                    <a:pt x="510" y="628"/>
                    <a:pt x="583" y="466"/>
                  </a:cubicBezTo>
                  <a:cubicBezTo>
                    <a:pt x="669" y="279"/>
                    <a:pt x="587" y="46"/>
                    <a:pt x="474" y="17"/>
                  </a:cubicBezTo>
                  <a:cubicBezTo>
                    <a:pt x="430" y="5"/>
                    <a:pt x="396" y="0"/>
                    <a:pt x="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1"/>
            <p:cNvSpPr/>
            <p:nvPr/>
          </p:nvSpPr>
          <p:spPr>
            <a:xfrm>
              <a:off x="1836250" y="3153925"/>
              <a:ext cx="11825" cy="10525"/>
            </a:xfrm>
            <a:custGeom>
              <a:avLst/>
              <a:gdLst/>
              <a:ahLst/>
              <a:cxnLst/>
              <a:rect l="l" t="t" r="r" b="b"/>
              <a:pathLst>
                <a:path w="473" h="421" extrusionOk="0">
                  <a:moveTo>
                    <a:pt x="245" y="1"/>
                  </a:moveTo>
                  <a:cubicBezTo>
                    <a:pt x="241" y="1"/>
                    <a:pt x="237" y="1"/>
                    <a:pt x="234" y="1"/>
                  </a:cubicBezTo>
                  <a:cubicBezTo>
                    <a:pt x="0" y="21"/>
                    <a:pt x="136" y="93"/>
                    <a:pt x="138" y="207"/>
                  </a:cubicBezTo>
                  <a:cubicBezTo>
                    <a:pt x="142" y="320"/>
                    <a:pt x="100" y="421"/>
                    <a:pt x="297" y="421"/>
                  </a:cubicBezTo>
                  <a:cubicBezTo>
                    <a:pt x="299" y="421"/>
                    <a:pt x="302" y="421"/>
                    <a:pt x="305" y="421"/>
                  </a:cubicBezTo>
                  <a:cubicBezTo>
                    <a:pt x="400" y="418"/>
                    <a:pt x="473" y="323"/>
                    <a:pt x="471" y="209"/>
                  </a:cubicBezTo>
                  <a:cubicBezTo>
                    <a:pt x="467" y="102"/>
                    <a:pt x="337" y="1"/>
                    <a:pt x="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1"/>
            <p:cNvSpPr/>
            <p:nvPr/>
          </p:nvSpPr>
          <p:spPr>
            <a:xfrm>
              <a:off x="1832050" y="3149375"/>
              <a:ext cx="19450" cy="12975"/>
            </a:xfrm>
            <a:custGeom>
              <a:avLst/>
              <a:gdLst/>
              <a:ahLst/>
              <a:cxnLst/>
              <a:rect l="l" t="t" r="r" b="b"/>
              <a:pathLst>
                <a:path w="778" h="519" extrusionOk="0">
                  <a:moveTo>
                    <a:pt x="614" y="0"/>
                  </a:moveTo>
                  <a:cubicBezTo>
                    <a:pt x="544" y="0"/>
                    <a:pt x="481" y="98"/>
                    <a:pt x="359" y="162"/>
                  </a:cubicBezTo>
                  <a:cubicBezTo>
                    <a:pt x="180" y="255"/>
                    <a:pt x="1" y="302"/>
                    <a:pt x="97" y="468"/>
                  </a:cubicBezTo>
                  <a:cubicBezTo>
                    <a:pt x="116" y="502"/>
                    <a:pt x="161" y="518"/>
                    <a:pt x="220" y="518"/>
                  </a:cubicBezTo>
                  <a:cubicBezTo>
                    <a:pt x="297" y="518"/>
                    <a:pt x="398" y="491"/>
                    <a:pt x="499" y="438"/>
                  </a:cubicBezTo>
                  <a:cubicBezTo>
                    <a:pt x="678" y="344"/>
                    <a:pt x="778" y="146"/>
                    <a:pt x="724" y="76"/>
                  </a:cubicBezTo>
                  <a:cubicBezTo>
                    <a:pt x="681" y="21"/>
                    <a:pt x="647" y="0"/>
                    <a:pt x="6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1"/>
            <p:cNvSpPr/>
            <p:nvPr/>
          </p:nvSpPr>
          <p:spPr>
            <a:xfrm>
              <a:off x="1857925" y="3235100"/>
              <a:ext cx="71900" cy="41050"/>
            </a:xfrm>
            <a:custGeom>
              <a:avLst/>
              <a:gdLst/>
              <a:ahLst/>
              <a:cxnLst/>
              <a:rect l="l" t="t" r="r" b="b"/>
              <a:pathLst>
                <a:path w="2876" h="1642" extrusionOk="0">
                  <a:moveTo>
                    <a:pt x="936" y="0"/>
                  </a:moveTo>
                  <a:cubicBezTo>
                    <a:pt x="731" y="0"/>
                    <a:pt x="555" y="109"/>
                    <a:pt x="413" y="388"/>
                  </a:cubicBezTo>
                  <a:cubicBezTo>
                    <a:pt x="1" y="1192"/>
                    <a:pt x="316" y="1120"/>
                    <a:pt x="860" y="1453"/>
                  </a:cubicBezTo>
                  <a:cubicBezTo>
                    <a:pt x="1076" y="1584"/>
                    <a:pt x="1347" y="1642"/>
                    <a:pt x="1605" y="1642"/>
                  </a:cubicBezTo>
                  <a:cubicBezTo>
                    <a:pt x="1996" y="1642"/>
                    <a:pt x="2357" y="1510"/>
                    <a:pt x="2459" y="1299"/>
                  </a:cubicBezTo>
                  <a:cubicBezTo>
                    <a:pt x="2875" y="436"/>
                    <a:pt x="2227" y="622"/>
                    <a:pt x="1683" y="290"/>
                  </a:cubicBezTo>
                  <a:cubicBezTo>
                    <a:pt x="1403" y="121"/>
                    <a:pt x="1153" y="0"/>
                    <a:pt x="9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1"/>
            <p:cNvSpPr/>
            <p:nvPr/>
          </p:nvSpPr>
          <p:spPr>
            <a:xfrm>
              <a:off x="1887100" y="3235000"/>
              <a:ext cx="34625" cy="22225"/>
            </a:xfrm>
            <a:custGeom>
              <a:avLst/>
              <a:gdLst/>
              <a:ahLst/>
              <a:cxnLst/>
              <a:rect l="l" t="t" r="r" b="b"/>
              <a:pathLst>
                <a:path w="1385" h="889" extrusionOk="0">
                  <a:moveTo>
                    <a:pt x="1112" y="1"/>
                  </a:moveTo>
                  <a:cubicBezTo>
                    <a:pt x="998" y="1"/>
                    <a:pt x="865" y="144"/>
                    <a:pt x="657" y="204"/>
                  </a:cubicBezTo>
                  <a:cubicBezTo>
                    <a:pt x="321" y="300"/>
                    <a:pt x="0" y="301"/>
                    <a:pt x="113" y="692"/>
                  </a:cubicBezTo>
                  <a:cubicBezTo>
                    <a:pt x="149" y="817"/>
                    <a:pt x="311" y="888"/>
                    <a:pt x="518" y="888"/>
                  </a:cubicBezTo>
                  <a:cubicBezTo>
                    <a:pt x="611" y="888"/>
                    <a:pt x="712" y="874"/>
                    <a:pt x="816" y="844"/>
                  </a:cubicBezTo>
                  <a:cubicBezTo>
                    <a:pt x="1153" y="749"/>
                    <a:pt x="1385" y="394"/>
                    <a:pt x="1313" y="221"/>
                  </a:cubicBezTo>
                  <a:cubicBezTo>
                    <a:pt x="1245" y="56"/>
                    <a:pt x="1182" y="1"/>
                    <a:pt x="1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1"/>
            <p:cNvSpPr/>
            <p:nvPr/>
          </p:nvSpPr>
          <p:spPr>
            <a:xfrm>
              <a:off x="1881300" y="3248800"/>
              <a:ext cx="20200" cy="18750"/>
            </a:xfrm>
            <a:custGeom>
              <a:avLst/>
              <a:gdLst/>
              <a:ahLst/>
              <a:cxnLst/>
              <a:rect l="l" t="t" r="r" b="b"/>
              <a:pathLst>
                <a:path w="808" h="750" extrusionOk="0">
                  <a:moveTo>
                    <a:pt x="527" y="1"/>
                  </a:moveTo>
                  <a:cubicBezTo>
                    <a:pt x="449" y="1"/>
                    <a:pt x="432" y="140"/>
                    <a:pt x="331" y="226"/>
                  </a:cubicBezTo>
                  <a:cubicBezTo>
                    <a:pt x="179" y="353"/>
                    <a:pt x="0" y="412"/>
                    <a:pt x="208" y="666"/>
                  </a:cubicBezTo>
                  <a:cubicBezTo>
                    <a:pt x="253" y="722"/>
                    <a:pt x="322" y="749"/>
                    <a:pt x="397" y="749"/>
                  </a:cubicBezTo>
                  <a:cubicBezTo>
                    <a:pt x="481" y="749"/>
                    <a:pt x="575" y="715"/>
                    <a:pt x="655" y="647"/>
                  </a:cubicBezTo>
                  <a:cubicBezTo>
                    <a:pt x="808" y="519"/>
                    <a:pt x="805" y="232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1"/>
            <p:cNvSpPr/>
            <p:nvPr/>
          </p:nvSpPr>
          <p:spPr>
            <a:xfrm>
              <a:off x="1880300" y="3245800"/>
              <a:ext cx="32725" cy="17500"/>
            </a:xfrm>
            <a:custGeom>
              <a:avLst/>
              <a:gdLst/>
              <a:ahLst/>
              <a:cxnLst/>
              <a:rect l="l" t="t" r="r" b="b"/>
              <a:pathLst>
                <a:path w="1309" h="700" extrusionOk="0">
                  <a:moveTo>
                    <a:pt x="269" y="1"/>
                  </a:moveTo>
                  <a:cubicBezTo>
                    <a:pt x="183" y="1"/>
                    <a:pt x="112" y="44"/>
                    <a:pt x="61" y="167"/>
                  </a:cubicBezTo>
                  <a:cubicBezTo>
                    <a:pt x="0" y="305"/>
                    <a:pt x="198" y="518"/>
                    <a:pt x="500" y="641"/>
                  </a:cubicBezTo>
                  <a:cubicBezTo>
                    <a:pt x="600" y="682"/>
                    <a:pt x="707" y="700"/>
                    <a:pt x="807" y="700"/>
                  </a:cubicBezTo>
                  <a:cubicBezTo>
                    <a:pt x="1007" y="700"/>
                    <a:pt x="1179" y="629"/>
                    <a:pt x="1207" y="532"/>
                  </a:cubicBezTo>
                  <a:cubicBezTo>
                    <a:pt x="1309" y="174"/>
                    <a:pt x="1031" y="290"/>
                    <a:pt x="729" y="166"/>
                  </a:cubicBezTo>
                  <a:cubicBezTo>
                    <a:pt x="550" y="92"/>
                    <a:pt x="393" y="1"/>
                    <a:pt x="2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1"/>
            <p:cNvSpPr/>
            <p:nvPr/>
          </p:nvSpPr>
          <p:spPr>
            <a:xfrm>
              <a:off x="1629950" y="3137450"/>
              <a:ext cx="71900" cy="41075"/>
            </a:xfrm>
            <a:custGeom>
              <a:avLst/>
              <a:gdLst/>
              <a:ahLst/>
              <a:cxnLst/>
              <a:rect l="l" t="t" r="r" b="b"/>
              <a:pathLst>
                <a:path w="2876" h="1643" extrusionOk="0">
                  <a:moveTo>
                    <a:pt x="935" y="0"/>
                  </a:moveTo>
                  <a:cubicBezTo>
                    <a:pt x="730" y="0"/>
                    <a:pt x="555" y="109"/>
                    <a:pt x="413" y="387"/>
                  </a:cubicBezTo>
                  <a:cubicBezTo>
                    <a:pt x="1" y="1193"/>
                    <a:pt x="316" y="1121"/>
                    <a:pt x="860" y="1452"/>
                  </a:cubicBezTo>
                  <a:cubicBezTo>
                    <a:pt x="1077" y="1584"/>
                    <a:pt x="1349" y="1642"/>
                    <a:pt x="1608" y="1642"/>
                  </a:cubicBezTo>
                  <a:cubicBezTo>
                    <a:pt x="1997" y="1642"/>
                    <a:pt x="2357" y="1511"/>
                    <a:pt x="2459" y="1300"/>
                  </a:cubicBezTo>
                  <a:cubicBezTo>
                    <a:pt x="2875" y="436"/>
                    <a:pt x="2227" y="622"/>
                    <a:pt x="1683" y="291"/>
                  </a:cubicBezTo>
                  <a:cubicBezTo>
                    <a:pt x="1403" y="122"/>
                    <a:pt x="1153" y="0"/>
                    <a:pt x="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1"/>
            <p:cNvSpPr/>
            <p:nvPr/>
          </p:nvSpPr>
          <p:spPr>
            <a:xfrm>
              <a:off x="1678775" y="3188350"/>
              <a:ext cx="71875" cy="41025"/>
            </a:xfrm>
            <a:custGeom>
              <a:avLst/>
              <a:gdLst/>
              <a:ahLst/>
              <a:cxnLst/>
              <a:rect l="l" t="t" r="r" b="b"/>
              <a:pathLst>
                <a:path w="2875" h="1641" extrusionOk="0">
                  <a:moveTo>
                    <a:pt x="935" y="1"/>
                  </a:moveTo>
                  <a:cubicBezTo>
                    <a:pt x="729" y="1"/>
                    <a:pt x="553" y="109"/>
                    <a:pt x="411" y="388"/>
                  </a:cubicBezTo>
                  <a:cubicBezTo>
                    <a:pt x="0" y="1192"/>
                    <a:pt x="315" y="1121"/>
                    <a:pt x="859" y="1452"/>
                  </a:cubicBezTo>
                  <a:cubicBezTo>
                    <a:pt x="1076" y="1583"/>
                    <a:pt x="1348" y="1641"/>
                    <a:pt x="1606" y="1641"/>
                  </a:cubicBezTo>
                  <a:cubicBezTo>
                    <a:pt x="1996" y="1641"/>
                    <a:pt x="2356" y="1509"/>
                    <a:pt x="2457" y="1298"/>
                  </a:cubicBezTo>
                  <a:cubicBezTo>
                    <a:pt x="2875" y="434"/>
                    <a:pt x="2226" y="620"/>
                    <a:pt x="1682" y="291"/>
                  </a:cubicBezTo>
                  <a:cubicBezTo>
                    <a:pt x="1403" y="122"/>
                    <a:pt x="1153" y="1"/>
                    <a:pt x="9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1"/>
            <p:cNvSpPr/>
            <p:nvPr/>
          </p:nvSpPr>
          <p:spPr>
            <a:xfrm>
              <a:off x="1438625" y="3182125"/>
              <a:ext cx="40225" cy="35875"/>
            </a:xfrm>
            <a:custGeom>
              <a:avLst/>
              <a:gdLst/>
              <a:ahLst/>
              <a:cxnLst/>
              <a:rect l="l" t="t" r="r" b="b"/>
              <a:pathLst>
                <a:path w="1609" h="1435" extrusionOk="0">
                  <a:moveTo>
                    <a:pt x="1254" y="1"/>
                  </a:moveTo>
                  <a:cubicBezTo>
                    <a:pt x="1112" y="1"/>
                    <a:pt x="934" y="150"/>
                    <a:pt x="704" y="182"/>
                  </a:cubicBezTo>
                  <a:cubicBezTo>
                    <a:pt x="284" y="239"/>
                    <a:pt x="1" y="362"/>
                    <a:pt x="105" y="889"/>
                  </a:cubicBezTo>
                  <a:cubicBezTo>
                    <a:pt x="193" y="1330"/>
                    <a:pt x="273" y="1434"/>
                    <a:pt x="414" y="1434"/>
                  </a:cubicBezTo>
                  <a:cubicBezTo>
                    <a:pt x="509" y="1434"/>
                    <a:pt x="631" y="1387"/>
                    <a:pt x="801" y="1364"/>
                  </a:cubicBezTo>
                  <a:cubicBezTo>
                    <a:pt x="1219" y="1307"/>
                    <a:pt x="1608" y="770"/>
                    <a:pt x="1540" y="455"/>
                  </a:cubicBezTo>
                  <a:cubicBezTo>
                    <a:pt x="1463" y="102"/>
                    <a:pt x="1371" y="1"/>
                    <a:pt x="12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1"/>
            <p:cNvSpPr/>
            <p:nvPr/>
          </p:nvSpPr>
          <p:spPr>
            <a:xfrm>
              <a:off x="1542375" y="3153050"/>
              <a:ext cx="21525" cy="13700"/>
            </a:xfrm>
            <a:custGeom>
              <a:avLst/>
              <a:gdLst/>
              <a:ahLst/>
              <a:cxnLst/>
              <a:rect l="l" t="t" r="r" b="b"/>
              <a:pathLst>
                <a:path w="861" h="548" extrusionOk="0">
                  <a:moveTo>
                    <a:pt x="217" y="0"/>
                  </a:moveTo>
                  <a:cubicBezTo>
                    <a:pt x="134" y="0"/>
                    <a:pt x="70" y="45"/>
                    <a:pt x="32" y="198"/>
                  </a:cubicBezTo>
                  <a:cubicBezTo>
                    <a:pt x="1" y="334"/>
                    <a:pt x="145" y="486"/>
                    <a:pt x="357" y="537"/>
                  </a:cubicBezTo>
                  <a:cubicBezTo>
                    <a:pt x="385" y="544"/>
                    <a:pt x="414" y="547"/>
                    <a:pt x="442" y="547"/>
                  </a:cubicBezTo>
                  <a:cubicBezTo>
                    <a:pt x="628" y="547"/>
                    <a:pt x="813" y="416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39" y="73"/>
                    <a:pt x="590" y="73"/>
                  </a:cubicBezTo>
                  <a:cubicBezTo>
                    <a:pt x="557" y="73"/>
                    <a:pt x="523" y="70"/>
                    <a:pt x="488" y="62"/>
                  </a:cubicBezTo>
                  <a:cubicBezTo>
                    <a:pt x="386" y="38"/>
                    <a:pt x="294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1"/>
            <p:cNvSpPr/>
            <p:nvPr/>
          </p:nvSpPr>
          <p:spPr>
            <a:xfrm>
              <a:off x="1701000" y="3271750"/>
              <a:ext cx="21500" cy="13750"/>
            </a:xfrm>
            <a:custGeom>
              <a:avLst/>
              <a:gdLst/>
              <a:ahLst/>
              <a:cxnLst/>
              <a:rect l="l" t="t" r="r" b="b"/>
              <a:pathLst>
                <a:path w="860" h="550" extrusionOk="0">
                  <a:moveTo>
                    <a:pt x="218" y="1"/>
                  </a:moveTo>
                  <a:cubicBezTo>
                    <a:pt x="135" y="1"/>
                    <a:pt x="71" y="45"/>
                    <a:pt x="33" y="198"/>
                  </a:cubicBezTo>
                  <a:cubicBezTo>
                    <a:pt x="0" y="334"/>
                    <a:pt x="146" y="489"/>
                    <a:pt x="357" y="539"/>
                  </a:cubicBezTo>
                  <a:cubicBezTo>
                    <a:pt x="386" y="546"/>
                    <a:pt x="415" y="549"/>
                    <a:pt x="445" y="549"/>
                  </a:cubicBezTo>
                  <a:cubicBezTo>
                    <a:pt x="632" y="549"/>
                    <a:pt x="815" y="418"/>
                    <a:pt x="831" y="297"/>
                  </a:cubicBezTo>
                  <a:cubicBezTo>
                    <a:pt x="860" y="98"/>
                    <a:pt x="811" y="68"/>
                    <a:pt x="723" y="68"/>
                  </a:cubicBezTo>
                  <a:cubicBezTo>
                    <a:pt x="685" y="68"/>
                    <a:pt x="640" y="73"/>
                    <a:pt x="590" y="73"/>
                  </a:cubicBezTo>
                  <a:cubicBezTo>
                    <a:pt x="557" y="73"/>
                    <a:pt x="523" y="71"/>
                    <a:pt x="487" y="62"/>
                  </a:cubicBezTo>
                  <a:cubicBezTo>
                    <a:pt x="386" y="38"/>
                    <a:pt x="294" y="1"/>
                    <a:pt x="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1"/>
            <p:cNvSpPr/>
            <p:nvPr/>
          </p:nvSpPr>
          <p:spPr>
            <a:xfrm>
              <a:off x="1450550" y="317482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7" y="0"/>
                  </a:moveTo>
                  <a:cubicBezTo>
                    <a:pt x="134" y="0"/>
                    <a:pt x="69" y="44"/>
                    <a:pt x="32" y="199"/>
                  </a:cubicBezTo>
                  <a:cubicBezTo>
                    <a:pt x="1" y="335"/>
                    <a:pt x="145" y="487"/>
                    <a:pt x="356" y="538"/>
                  </a:cubicBezTo>
                  <a:cubicBezTo>
                    <a:pt x="384" y="545"/>
                    <a:pt x="414" y="548"/>
                    <a:pt x="443" y="548"/>
                  </a:cubicBezTo>
                  <a:cubicBezTo>
                    <a:pt x="630" y="548"/>
                    <a:pt x="813" y="417"/>
                    <a:pt x="831" y="296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1" y="73"/>
                    <a:pt x="592" y="73"/>
                  </a:cubicBezTo>
                  <a:cubicBezTo>
                    <a:pt x="558" y="73"/>
                    <a:pt x="523" y="70"/>
                    <a:pt x="487" y="61"/>
                  </a:cubicBezTo>
                  <a:cubicBezTo>
                    <a:pt x="386" y="37"/>
                    <a:pt x="294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1"/>
            <p:cNvSpPr/>
            <p:nvPr/>
          </p:nvSpPr>
          <p:spPr>
            <a:xfrm>
              <a:off x="1592850" y="3153900"/>
              <a:ext cx="35225" cy="19700"/>
            </a:xfrm>
            <a:custGeom>
              <a:avLst/>
              <a:gdLst/>
              <a:ahLst/>
              <a:cxnLst/>
              <a:rect l="l" t="t" r="r" b="b"/>
              <a:pathLst>
                <a:path w="1409" h="788" extrusionOk="0">
                  <a:moveTo>
                    <a:pt x="315" y="0"/>
                  </a:moveTo>
                  <a:cubicBezTo>
                    <a:pt x="203" y="0"/>
                    <a:pt x="115" y="58"/>
                    <a:pt x="58" y="239"/>
                  </a:cubicBezTo>
                  <a:cubicBezTo>
                    <a:pt x="0" y="417"/>
                    <a:pt x="225" y="648"/>
                    <a:pt x="559" y="754"/>
                  </a:cubicBezTo>
                  <a:cubicBezTo>
                    <a:pt x="631" y="777"/>
                    <a:pt x="707" y="788"/>
                    <a:pt x="780" y="788"/>
                  </a:cubicBezTo>
                  <a:cubicBezTo>
                    <a:pt x="1045" y="788"/>
                    <a:pt x="1289" y="655"/>
                    <a:pt x="1317" y="510"/>
                  </a:cubicBezTo>
                  <a:cubicBezTo>
                    <a:pt x="1409" y="55"/>
                    <a:pt x="1115" y="239"/>
                    <a:pt x="782" y="134"/>
                  </a:cubicBezTo>
                  <a:cubicBezTo>
                    <a:pt x="604" y="77"/>
                    <a:pt x="444" y="0"/>
                    <a:pt x="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1"/>
            <p:cNvSpPr/>
            <p:nvPr/>
          </p:nvSpPr>
          <p:spPr>
            <a:xfrm>
              <a:off x="1659125" y="3137325"/>
              <a:ext cx="34625" cy="22225"/>
            </a:xfrm>
            <a:custGeom>
              <a:avLst/>
              <a:gdLst/>
              <a:ahLst/>
              <a:cxnLst/>
              <a:rect l="l" t="t" r="r" b="b"/>
              <a:pathLst>
                <a:path w="1385" h="889" extrusionOk="0">
                  <a:moveTo>
                    <a:pt x="1112" y="1"/>
                  </a:moveTo>
                  <a:cubicBezTo>
                    <a:pt x="998" y="1"/>
                    <a:pt x="865" y="144"/>
                    <a:pt x="658" y="204"/>
                  </a:cubicBezTo>
                  <a:cubicBezTo>
                    <a:pt x="321" y="300"/>
                    <a:pt x="1" y="303"/>
                    <a:pt x="114" y="692"/>
                  </a:cubicBezTo>
                  <a:cubicBezTo>
                    <a:pt x="149" y="817"/>
                    <a:pt x="311" y="889"/>
                    <a:pt x="518" y="889"/>
                  </a:cubicBezTo>
                  <a:cubicBezTo>
                    <a:pt x="611" y="889"/>
                    <a:pt x="713" y="874"/>
                    <a:pt x="816" y="844"/>
                  </a:cubicBezTo>
                  <a:cubicBezTo>
                    <a:pt x="1151" y="750"/>
                    <a:pt x="1385" y="396"/>
                    <a:pt x="1313" y="222"/>
                  </a:cubicBezTo>
                  <a:cubicBezTo>
                    <a:pt x="1245" y="56"/>
                    <a:pt x="1182" y="1"/>
                    <a:pt x="1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1"/>
            <p:cNvSpPr/>
            <p:nvPr/>
          </p:nvSpPr>
          <p:spPr>
            <a:xfrm>
              <a:off x="1639875" y="3229675"/>
              <a:ext cx="34600" cy="22200"/>
            </a:xfrm>
            <a:custGeom>
              <a:avLst/>
              <a:gdLst/>
              <a:ahLst/>
              <a:cxnLst/>
              <a:rect l="l" t="t" r="r" b="b"/>
              <a:pathLst>
                <a:path w="1384" h="888" extrusionOk="0">
                  <a:moveTo>
                    <a:pt x="1110" y="0"/>
                  </a:moveTo>
                  <a:cubicBezTo>
                    <a:pt x="997" y="0"/>
                    <a:pt x="863" y="144"/>
                    <a:pt x="656" y="204"/>
                  </a:cubicBezTo>
                  <a:cubicBezTo>
                    <a:pt x="320" y="300"/>
                    <a:pt x="0" y="302"/>
                    <a:pt x="112" y="692"/>
                  </a:cubicBezTo>
                  <a:cubicBezTo>
                    <a:pt x="149" y="817"/>
                    <a:pt x="310" y="888"/>
                    <a:pt x="518" y="888"/>
                  </a:cubicBezTo>
                  <a:cubicBezTo>
                    <a:pt x="611" y="888"/>
                    <a:pt x="712" y="874"/>
                    <a:pt x="816" y="844"/>
                  </a:cubicBezTo>
                  <a:cubicBezTo>
                    <a:pt x="1153" y="749"/>
                    <a:pt x="1383" y="396"/>
                    <a:pt x="1312" y="221"/>
                  </a:cubicBezTo>
                  <a:cubicBezTo>
                    <a:pt x="1244" y="56"/>
                    <a:pt x="1181" y="0"/>
                    <a:pt x="1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1"/>
            <p:cNvSpPr/>
            <p:nvPr/>
          </p:nvSpPr>
          <p:spPr>
            <a:xfrm>
              <a:off x="1718850" y="3229500"/>
              <a:ext cx="34600" cy="22200"/>
            </a:xfrm>
            <a:custGeom>
              <a:avLst/>
              <a:gdLst/>
              <a:ahLst/>
              <a:cxnLst/>
              <a:rect l="l" t="t" r="r" b="b"/>
              <a:pathLst>
                <a:path w="1384" h="888" extrusionOk="0">
                  <a:moveTo>
                    <a:pt x="1112" y="0"/>
                  </a:moveTo>
                  <a:cubicBezTo>
                    <a:pt x="999" y="0"/>
                    <a:pt x="865" y="144"/>
                    <a:pt x="658" y="204"/>
                  </a:cubicBezTo>
                  <a:cubicBezTo>
                    <a:pt x="321" y="299"/>
                    <a:pt x="1" y="302"/>
                    <a:pt x="114" y="692"/>
                  </a:cubicBezTo>
                  <a:cubicBezTo>
                    <a:pt x="149" y="816"/>
                    <a:pt x="311" y="888"/>
                    <a:pt x="518" y="888"/>
                  </a:cubicBezTo>
                  <a:cubicBezTo>
                    <a:pt x="611" y="888"/>
                    <a:pt x="713" y="873"/>
                    <a:pt x="817" y="843"/>
                  </a:cubicBezTo>
                  <a:cubicBezTo>
                    <a:pt x="1152" y="749"/>
                    <a:pt x="1384" y="395"/>
                    <a:pt x="1312" y="221"/>
                  </a:cubicBezTo>
                  <a:cubicBezTo>
                    <a:pt x="1245" y="56"/>
                    <a:pt x="1182" y="0"/>
                    <a:pt x="1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1"/>
            <p:cNvSpPr/>
            <p:nvPr/>
          </p:nvSpPr>
          <p:spPr>
            <a:xfrm>
              <a:off x="1287925" y="3241550"/>
              <a:ext cx="534750" cy="500700"/>
            </a:xfrm>
            <a:custGeom>
              <a:avLst/>
              <a:gdLst/>
              <a:ahLst/>
              <a:cxnLst/>
              <a:rect l="l" t="t" r="r" b="b"/>
              <a:pathLst>
                <a:path w="21390" h="20028" extrusionOk="0">
                  <a:moveTo>
                    <a:pt x="1571" y="1"/>
                  </a:moveTo>
                  <a:lnTo>
                    <a:pt x="1" y="15327"/>
                  </a:lnTo>
                  <a:lnTo>
                    <a:pt x="13284" y="20028"/>
                  </a:lnTo>
                  <a:lnTo>
                    <a:pt x="21389" y="4985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1"/>
            <p:cNvSpPr/>
            <p:nvPr/>
          </p:nvSpPr>
          <p:spPr>
            <a:xfrm>
              <a:off x="1287925" y="3241550"/>
              <a:ext cx="100950" cy="396950"/>
            </a:xfrm>
            <a:custGeom>
              <a:avLst/>
              <a:gdLst/>
              <a:ahLst/>
              <a:cxnLst/>
              <a:rect l="l" t="t" r="r" b="b"/>
              <a:pathLst>
                <a:path w="4038" h="15878" extrusionOk="0">
                  <a:moveTo>
                    <a:pt x="1571" y="1"/>
                  </a:moveTo>
                  <a:lnTo>
                    <a:pt x="1" y="15327"/>
                  </a:lnTo>
                  <a:lnTo>
                    <a:pt x="1637" y="15878"/>
                  </a:lnTo>
                  <a:lnTo>
                    <a:pt x="4038" y="782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1"/>
            <p:cNvSpPr/>
            <p:nvPr/>
          </p:nvSpPr>
          <p:spPr>
            <a:xfrm>
              <a:off x="1392325" y="3285350"/>
              <a:ext cx="156700" cy="390400"/>
            </a:xfrm>
            <a:custGeom>
              <a:avLst/>
              <a:gdLst/>
              <a:ahLst/>
              <a:cxnLst/>
              <a:rect l="l" t="t" r="r" b="b"/>
              <a:pathLst>
                <a:path w="6268" h="15616" extrusionOk="0">
                  <a:moveTo>
                    <a:pt x="3322" y="1"/>
                  </a:moveTo>
                  <a:lnTo>
                    <a:pt x="0" y="15003"/>
                  </a:lnTo>
                  <a:lnTo>
                    <a:pt x="1780" y="15616"/>
                  </a:lnTo>
                  <a:lnTo>
                    <a:pt x="6268" y="747"/>
                  </a:lnTo>
                  <a:lnTo>
                    <a:pt x="33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1"/>
            <p:cNvSpPr/>
            <p:nvPr/>
          </p:nvSpPr>
          <p:spPr>
            <a:xfrm>
              <a:off x="1484025" y="3321975"/>
              <a:ext cx="216275" cy="389325"/>
            </a:xfrm>
            <a:custGeom>
              <a:avLst/>
              <a:gdLst/>
              <a:ahLst/>
              <a:cxnLst/>
              <a:rect l="l" t="t" r="r" b="b"/>
              <a:pathLst>
                <a:path w="8651" h="15573" extrusionOk="0">
                  <a:moveTo>
                    <a:pt x="5706" y="0"/>
                  </a:moveTo>
                  <a:lnTo>
                    <a:pt x="0" y="14851"/>
                  </a:lnTo>
                  <a:lnTo>
                    <a:pt x="2116" y="15573"/>
                  </a:lnTo>
                  <a:lnTo>
                    <a:pt x="8651" y="748"/>
                  </a:lnTo>
                  <a:lnTo>
                    <a:pt x="5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1"/>
            <p:cNvSpPr/>
            <p:nvPr/>
          </p:nvSpPr>
          <p:spPr>
            <a:xfrm>
              <a:off x="1593275" y="3357375"/>
              <a:ext cx="230400" cy="385550"/>
            </a:xfrm>
            <a:custGeom>
              <a:avLst/>
              <a:gdLst/>
              <a:ahLst/>
              <a:cxnLst/>
              <a:rect l="l" t="t" r="r" b="b"/>
              <a:pathLst>
                <a:path w="9216" h="15422" extrusionOk="0">
                  <a:moveTo>
                    <a:pt x="7588" y="0"/>
                  </a:moveTo>
                  <a:lnTo>
                    <a:pt x="0" y="14968"/>
                  </a:lnTo>
                  <a:lnTo>
                    <a:pt x="1189" y="15422"/>
                  </a:lnTo>
                  <a:lnTo>
                    <a:pt x="9215" y="455"/>
                  </a:lnTo>
                  <a:lnTo>
                    <a:pt x="75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1"/>
            <p:cNvSpPr/>
            <p:nvPr/>
          </p:nvSpPr>
          <p:spPr>
            <a:xfrm>
              <a:off x="1287925" y="3473150"/>
              <a:ext cx="478875" cy="272150"/>
            </a:xfrm>
            <a:custGeom>
              <a:avLst/>
              <a:gdLst/>
              <a:ahLst/>
              <a:cxnLst/>
              <a:rect l="l" t="t" r="r" b="b"/>
              <a:pathLst>
                <a:path w="19155" h="10886" extrusionOk="0">
                  <a:moveTo>
                    <a:pt x="19155" y="0"/>
                  </a:moveTo>
                  <a:lnTo>
                    <a:pt x="19155" y="0"/>
                  </a:lnTo>
                  <a:cubicBezTo>
                    <a:pt x="15342" y="2904"/>
                    <a:pt x="10316" y="3591"/>
                    <a:pt x="6412" y="3591"/>
                  </a:cubicBezTo>
                  <a:cubicBezTo>
                    <a:pt x="2905" y="3591"/>
                    <a:pt x="304" y="3036"/>
                    <a:pt x="304" y="3036"/>
                  </a:cubicBezTo>
                  <a:lnTo>
                    <a:pt x="1" y="6063"/>
                  </a:lnTo>
                  <a:lnTo>
                    <a:pt x="13414" y="10885"/>
                  </a:lnTo>
                  <a:lnTo>
                    <a:pt x="1915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1"/>
            <p:cNvSpPr/>
            <p:nvPr/>
          </p:nvSpPr>
          <p:spPr>
            <a:xfrm>
              <a:off x="1325650" y="3235075"/>
              <a:ext cx="499175" cy="506500"/>
            </a:xfrm>
            <a:custGeom>
              <a:avLst/>
              <a:gdLst/>
              <a:ahLst/>
              <a:cxnLst/>
              <a:rect l="l" t="t" r="r" b="b"/>
              <a:pathLst>
                <a:path w="19967" h="20260" extrusionOk="0">
                  <a:moveTo>
                    <a:pt x="26" y="1"/>
                  </a:moveTo>
                  <a:lnTo>
                    <a:pt x="0" y="968"/>
                  </a:lnTo>
                  <a:lnTo>
                    <a:pt x="9673" y="6440"/>
                  </a:lnTo>
                  <a:lnTo>
                    <a:pt x="5279" y="17988"/>
                  </a:lnTo>
                  <a:lnTo>
                    <a:pt x="11937" y="20260"/>
                  </a:lnTo>
                  <a:lnTo>
                    <a:pt x="19966" y="5279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1"/>
            <p:cNvSpPr/>
            <p:nvPr/>
          </p:nvSpPr>
          <p:spPr>
            <a:xfrm>
              <a:off x="1313400" y="3221700"/>
              <a:ext cx="531050" cy="155300"/>
            </a:xfrm>
            <a:custGeom>
              <a:avLst/>
              <a:gdLst/>
              <a:ahLst/>
              <a:cxnLst/>
              <a:rect l="l" t="t" r="r" b="b"/>
              <a:pathLst>
                <a:path w="21242" h="6212" extrusionOk="0">
                  <a:moveTo>
                    <a:pt x="227" y="0"/>
                  </a:moveTo>
                  <a:lnTo>
                    <a:pt x="1" y="1018"/>
                  </a:lnTo>
                  <a:lnTo>
                    <a:pt x="20901" y="6212"/>
                  </a:lnTo>
                  <a:lnTo>
                    <a:pt x="21242" y="5533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1"/>
            <p:cNvSpPr/>
            <p:nvPr/>
          </p:nvSpPr>
          <p:spPr>
            <a:xfrm>
              <a:off x="1330400" y="3311725"/>
              <a:ext cx="47600" cy="214275"/>
            </a:xfrm>
            <a:custGeom>
              <a:avLst/>
              <a:gdLst/>
              <a:ahLst/>
              <a:cxnLst/>
              <a:rect l="l" t="t" r="r" b="b"/>
              <a:pathLst>
                <a:path w="1904" h="8571" extrusionOk="0">
                  <a:moveTo>
                    <a:pt x="820" y="1"/>
                  </a:moveTo>
                  <a:lnTo>
                    <a:pt x="1" y="8533"/>
                  </a:lnTo>
                  <a:lnTo>
                    <a:pt x="543" y="8570"/>
                  </a:lnTo>
                  <a:lnTo>
                    <a:pt x="1903" y="78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1"/>
            <p:cNvSpPr/>
            <p:nvPr/>
          </p:nvSpPr>
          <p:spPr>
            <a:xfrm>
              <a:off x="1506625" y="3181025"/>
              <a:ext cx="30200" cy="16600"/>
            </a:xfrm>
            <a:custGeom>
              <a:avLst/>
              <a:gdLst/>
              <a:ahLst/>
              <a:cxnLst/>
              <a:rect l="l" t="t" r="r" b="b"/>
              <a:pathLst>
                <a:path w="1208" h="664" extrusionOk="0">
                  <a:moveTo>
                    <a:pt x="272" y="0"/>
                  </a:moveTo>
                  <a:cubicBezTo>
                    <a:pt x="168" y="0"/>
                    <a:pt x="89" y="51"/>
                    <a:pt x="44" y="217"/>
                  </a:cubicBezTo>
                  <a:cubicBezTo>
                    <a:pt x="1" y="375"/>
                    <a:pt x="203" y="565"/>
                    <a:pt x="496" y="642"/>
                  </a:cubicBezTo>
                  <a:cubicBezTo>
                    <a:pt x="550" y="657"/>
                    <a:pt x="604" y="663"/>
                    <a:pt x="658" y="663"/>
                  </a:cubicBezTo>
                  <a:cubicBezTo>
                    <a:pt x="899" y="663"/>
                    <a:pt x="1123" y="534"/>
                    <a:pt x="1145" y="403"/>
                  </a:cubicBezTo>
                  <a:cubicBezTo>
                    <a:pt x="1208" y="5"/>
                    <a:pt x="960" y="176"/>
                    <a:pt x="666" y="97"/>
                  </a:cubicBezTo>
                  <a:cubicBezTo>
                    <a:pt x="516" y="57"/>
                    <a:pt x="381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1"/>
            <p:cNvSpPr/>
            <p:nvPr/>
          </p:nvSpPr>
          <p:spPr>
            <a:xfrm>
              <a:off x="1407500" y="3219175"/>
              <a:ext cx="30200" cy="16600"/>
            </a:xfrm>
            <a:custGeom>
              <a:avLst/>
              <a:gdLst/>
              <a:ahLst/>
              <a:cxnLst/>
              <a:rect l="l" t="t" r="r" b="b"/>
              <a:pathLst>
                <a:path w="1208" h="664" extrusionOk="0">
                  <a:moveTo>
                    <a:pt x="272" y="0"/>
                  </a:moveTo>
                  <a:cubicBezTo>
                    <a:pt x="169" y="0"/>
                    <a:pt x="89" y="52"/>
                    <a:pt x="43" y="217"/>
                  </a:cubicBezTo>
                  <a:cubicBezTo>
                    <a:pt x="0" y="375"/>
                    <a:pt x="202" y="564"/>
                    <a:pt x="496" y="644"/>
                  </a:cubicBezTo>
                  <a:cubicBezTo>
                    <a:pt x="548" y="657"/>
                    <a:pt x="601" y="663"/>
                    <a:pt x="654" y="663"/>
                  </a:cubicBezTo>
                  <a:cubicBezTo>
                    <a:pt x="896" y="663"/>
                    <a:pt x="1123" y="534"/>
                    <a:pt x="1144" y="402"/>
                  </a:cubicBezTo>
                  <a:cubicBezTo>
                    <a:pt x="1207" y="4"/>
                    <a:pt x="960" y="174"/>
                    <a:pt x="666" y="97"/>
                  </a:cubicBezTo>
                  <a:cubicBezTo>
                    <a:pt x="517" y="57"/>
                    <a:pt x="381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1"/>
            <p:cNvSpPr/>
            <p:nvPr/>
          </p:nvSpPr>
          <p:spPr>
            <a:xfrm>
              <a:off x="1513900" y="3174450"/>
              <a:ext cx="20175" cy="18800"/>
            </a:xfrm>
            <a:custGeom>
              <a:avLst/>
              <a:gdLst/>
              <a:ahLst/>
              <a:cxnLst/>
              <a:rect l="l" t="t" r="r" b="b"/>
              <a:pathLst>
                <a:path w="807" h="752" extrusionOk="0">
                  <a:moveTo>
                    <a:pt x="527" y="1"/>
                  </a:moveTo>
                  <a:cubicBezTo>
                    <a:pt x="448" y="1"/>
                    <a:pt x="432" y="141"/>
                    <a:pt x="331" y="228"/>
                  </a:cubicBezTo>
                  <a:cubicBezTo>
                    <a:pt x="179" y="354"/>
                    <a:pt x="0" y="414"/>
                    <a:pt x="208" y="668"/>
                  </a:cubicBezTo>
                  <a:cubicBezTo>
                    <a:pt x="253" y="724"/>
                    <a:pt x="321" y="751"/>
                    <a:pt x="397" y="751"/>
                  </a:cubicBezTo>
                  <a:cubicBezTo>
                    <a:pt x="481" y="751"/>
                    <a:pt x="574" y="717"/>
                    <a:pt x="655" y="650"/>
                  </a:cubicBezTo>
                  <a:cubicBezTo>
                    <a:pt x="806" y="522"/>
                    <a:pt x="805" y="231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1"/>
            <p:cNvSpPr/>
            <p:nvPr/>
          </p:nvSpPr>
          <p:spPr>
            <a:xfrm>
              <a:off x="1446825" y="3187300"/>
              <a:ext cx="20225" cy="18775"/>
            </a:xfrm>
            <a:custGeom>
              <a:avLst/>
              <a:gdLst/>
              <a:ahLst/>
              <a:cxnLst/>
              <a:rect l="l" t="t" r="r" b="b"/>
              <a:pathLst>
                <a:path w="809" h="751" extrusionOk="0">
                  <a:moveTo>
                    <a:pt x="527" y="0"/>
                  </a:moveTo>
                  <a:cubicBezTo>
                    <a:pt x="449" y="0"/>
                    <a:pt x="432" y="140"/>
                    <a:pt x="331" y="227"/>
                  </a:cubicBezTo>
                  <a:cubicBezTo>
                    <a:pt x="180" y="354"/>
                    <a:pt x="1" y="413"/>
                    <a:pt x="208" y="668"/>
                  </a:cubicBezTo>
                  <a:cubicBezTo>
                    <a:pt x="254" y="723"/>
                    <a:pt x="322" y="750"/>
                    <a:pt x="397" y="750"/>
                  </a:cubicBezTo>
                  <a:cubicBezTo>
                    <a:pt x="482" y="750"/>
                    <a:pt x="575" y="716"/>
                    <a:pt x="655" y="649"/>
                  </a:cubicBezTo>
                  <a:cubicBezTo>
                    <a:pt x="808" y="520"/>
                    <a:pt x="805" y="231"/>
                    <a:pt x="702" y="122"/>
                  </a:cubicBezTo>
                  <a:cubicBezTo>
                    <a:pt x="618" y="34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1"/>
            <p:cNvSpPr/>
            <p:nvPr/>
          </p:nvSpPr>
          <p:spPr>
            <a:xfrm>
              <a:off x="1559050" y="3193875"/>
              <a:ext cx="20175" cy="18775"/>
            </a:xfrm>
            <a:custGeom>
              <a:avLst/>
              <a:gdLst/>
              <a:ahLst/>
              <a:cxnLst/>
              <a:rect l="l" t="t" r="r" b="b"/>
              <a:pathLst>
                <a:path w="807" h="751" extrusionOk="0">
                  <a:moveTo>
                    <a:pt x="527" y="0"/>
                  </a:moveTo>
                  <a:cubicBezTo>
                    <a:pt x="449" y="0"/>
                    <a:pt x="433" y="140"/>
                    <a:pt x="332" y="227"/>
                  </a:cubicBezTo>
                  <a:cubicBezTo>
                    <a:pt x="180" y="354"/>
                    <a:pt x="1" y="413"/>
                    <a:pt x="209" y="668"/>
                  </a:cubicBezTo>
                  <a:cubicBezTo>
                    <a:pt x="253" y="723"/>
                    <a:pt x="321" y="751"/>
                    <a:pt x="397" y="751"/>
                  </a:cubicBezTo>
                  <a:cubicBezTo>
                    <a:pt x="482" y="751"/>
                    <a:pt x="576" y="717"/>
                    <a:pt x="657" y="649"/>
                  </a:cubicBezTo>
                  <a:cubicBezTo>
                    <a:pt x="807" y="521"/>
                    <a:pt x="807" y="231"/>
                    <a:pt x="702" y="121"/>
                  </a:cubicBezTo>
                  <a:cubicBezTo>
                    <a:pt x="618" y="33"/>
                    <a:pt x="566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1"/>
            <p:cNvSpPr/>
            <p:nvPr/>
          </p:nvSpPr>
          <p:spPr>
            <a:xfrm>
              <a:off x="1604125" y="3173825"/>
              <a:ext cx="20200" cy="18775"/>
            </a:xfrm>
            <a:custGeom>
              <a:avLst/>
              <a:gdLst/>
              <a:ahLst/>
              <a:cxnLst/>
              <a:rect l="l" t="t" r="r" b="b"/>
              <a:pathLst>
                <a:path w="808" h="751" extrusionOk="0">
                  <a:moveTo>
                    <a:pt x="527" y="0"/>
                  </a:moveTo>
                  <a:cubicBezTo>
                    <a:pt x="448" y="0"/>
                    <a:pt x="432" y="141"/>
                    <a:pt x="331" y="227"/>
                  </a:cubicBezTo>
                  <a:cubicBezTo>
                    <a:pt x="179" y="356"/>
                    <a:pt x="0" y="414"/>
                    <a:pt x="208" y="668"/>
                  </a:cubicBezTo>
                  <a:cubicBezTo>
                    <a:pt x="253" y="724"/>
                    <a:pt x="321" y="751"/>
                    <a:pt x="396" y="751"/>
                  </a:cubicBezTo>
                  <a:cubicBezTo>
                    <a:pt x="481" y="751"/>
                    <a:pt x="574" y="716"/>
                    <a:pt x="654" y="648"/>
                  </a:cubicBezTo>
                  <a:cubicBezTo>
                    <a:pt x="808" y="521"/>
                    <a:pt x="805" y="232"/>
                    <a:pt x="702" y="121"/>
                  </a:cubicBezTo>
                  <a:cubicBezTo>
                    <a:pt x="618" y="33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1"/>
            <p:cNvSpPr/>
            <p:nvPr/>
          </p:nvSpPr>
          <p:spPr>
            <a:xfrm>
              <a:off x="1645950" y="3219000"/>
              <a:ext cx="20175" cy="18750"/>
            </a:xfrm>
            <a:custGeom>
              <a:avLst/>
              <a:gdLst/>
              <a:ahLst/>
              <a:cxnLst/>
              <a:rect l="l" t="t" r="r" b="b"/>
              <a:pathLst>
                <a:path w="807" h="750" extrusionOk="0">
                  <a:moveTo>
                    <a:pt x="527" y="1"/>
                  </a:moveTo>
                  <a:cubicBezTo>
                    <a:pt x="449" y="1"/>
                    <a:pt x="433" y="141"/>
                    <a:pt x="331" y="226"/>
                  </a:cubicBezTo>
                  <a:cubicBezTo>
                    <a:pt x="180" y="353"/>
                    <a:pt x="1" y="412"/>
                    <a:pt x="208" y="666"/>
                  </a:cubicBezTo>
                  <a:cubicBezTo>
                    <a:pt x="253" y="722"/>
                    <a:pt x="321" y="749"/>
                    <a:pt x="397" y="749"/>
                  </a:cubicBezTo>
                  <a:cubicBezTo>
                    <a:pt x="481" y="749"/>
                    <a:pt x="575" y="715"/>
                    <a:pt x="655" y="646"/>
                  </a:cubicBezTo>
                  <a:cubicBezTo>
                    <a:pt x="807" y="522"/>
                    <a:pt x="805" y="231"/>
                    <a:pt x="702" y="123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1"/>
            <p:cNvSpPr/>
            <p:nvPr/>
          </p:nvSpPr>
          <p:spPr>
            <a:xfrm>
              <a:off x="1550675" y="3163400"/>
              <a:ext cx="20225" cy="18800"/>
            </a:xfrm>
            <a:custGeom>
              <a:avLst/>
              <a:gdLst/>
              <a:ahLst/>
              <a:cxnLst/>
              <a:rect l="l" t="t" r="r" b="b"/>
              <a:pathLst>
                <a:path w="809" h="752" extrusionOk="0">
                  <a:moveTo>
                    <a:pt x="528" y="0"/>
                  </a:moveTo>
                  <a:cubicBezTo>
                    <a:pt x="450" y="0"/>
                    <a:pt x="434" y="141"/>
                    <a:pt x="333" y="228"/>
                  </a:cubicBezTo>
                  <a:cubicBezTo>
                    <a:pt x="180" y="355"/>
                    <a:pt x="1" y="414"/>
                    <a:pt x="209" y="667"/>
                  </a:cubicBezTo>
                  <a:cubicBezTo>
                    <a:pt x="255" y="723"/>
                    <a:pt x="323" y="751"/>
                    <a:pt x="399" y="751"/>
                  </a:cubicBezTo>
                  <a:cubicBezTo>
                    <a:pt x="483" y="751"/>
                    <a:pt x="577" y="717"/>
                    <a:pt x="657" y="649"/>
                  </a:cubicBezTo>
                  <a:cubicBezTo>
                    <a:pt x="808" y="521"/>
                    <a:pt x="807" y="231"/>
                    <a:pt x="702" y="122"/>
                  </a:cubicBezTo>
                  <a:cubicBezTo>
                    <a:pt x="618" y="34"/>
                    <a:pt x="56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1"/>
            <p:cNvSpPr/>
            <p:nvPr/>
          </p:nvSpPr>
          <p:spPr>
            <a:xfrm>
              <a:off x="1542100" y="3167275"/>
              <a:ext cx="26500" cy="17800"/>
            </a:xfrm>
            <a:custGeom>
              <a:avLst/>
              <a:gdLst/>
              <a:ahLst/>
              <a:cxnLst/>
              <a:rect l="l" t="t" r="r" b="b"/>
              <a:pathLst>
                <a:path w="1060" h="712" extrusionOk="0">
                  <a:moveTo>
                    <a:pt x="293" y="1"/>
                  </a:moveTo>
                  <a:cubicBezTo>
                    <a:pt x="233" y="1"/>
                    <a:pt x="170" y="36"/>
                    <a:pt x="96" y="129"/>
                  </a:cubicBezTo>
                  <a:cubicBezTo>
                    <a:pt x="0" y="247"/>
                    <a:pt x="78" y="465"/>
                    <a:pt x="268" y="615"/>
                  </a:cubicBezTo>
                  <a:cubicBezTo>
                    <a:pt x="355" y="682"/>
                    <a:pt x="467" y="712"/>
                    <a:pt x="571" y="712"/>
                  </a:cubicBezTo>
                  <a:cubicBezTo>
                    <a:pt x="696" y="712"/>
                    <a:pt x="810" y="670"/>
                    <a:pt x="855" y="601"/>
                  </a:cubicBezTo>
                  <a:cubicBezTo>
                    <a:pt x="1060" y="288"/>
                    <a:pt x="805" y="359"/>
                    <a:pt x="615" y="209"/>
                  </a:cubicBezTo>
                  <a:cubicBezTo>
                    <a:pt x="493" y="113"/>
                    <a:pt x="399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1"/>
            <p:cNvSpPr/>
            <p:nvPr/>
          </p:nvSpPr>
          <p:spPr>
            <a:xfrm>
              <a:off x="1653325" y="3151150"/>
              <a:ext cx="20200" cy="18725"/>
            </a:xfrm>
            <a:custGeom>
              <a:avLst/>
              <a:gdLst/>
              <a:ahLst/>
              <a:cxnLst/>
              <a:rect l="l" t="t" r="r" b="b"/>
              <a:pathLst>
                <a:path w="808" h="749" extrusionOk="0">
                  <a:moveTo>
                    <a:pt x="527" y="0"/>
                  </a:moveTo>
                  <a:cubicBezTo>
                    <a:pt x="449" y="0"/>
                    <a:pt x="432" y="140"/>
                    <a:pt x="331" y="225"/>
                  </a:cubicBezTo>
                  <a:cubicBezTo>
                    <a:pt x="180" y="353"/>
                    <a:pt x="1" y="411"/>
                    <a:pt x="208" y="666"/>
                  </a:cubicBezTo>
                  <a:cubicBezTo>
                    <a:pt x="253" y="722"/>
                    <a:pt x="321" y="749"/>
                    <a:pt x="397" y="749"/>
                  </a:cubicBezTo>
                  <a:cubicBezTo>
                    <a:pt x="481" y="749"/>
                    <a:pt x="575" y="714"/>
                    <a:pt x="655" y="646"/>
                  </a:cubicBezTo>
                  <a:cubicBezTo>
                    <a:pt x="808" y="520"/>
                    <a:pt x="805" y="231"/>
                    <a:pt x="702" y="122"/>
                  </a:cubicBezTo>
                  <a:cubicBezTo>
                    <a:pt x="618" y="34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1"/>
            <p:cNvSpPr/>
            <p:nvPr/>
          </p:nvSpPr>
          <p:spPr>
            <a:xfrm>
              <a:off x="1705925" y="3198175"/>
              <a:ext cx="20225" cy="18725"/>
            </a:xfrm>
            <a:custGeom>
              <a:avLst/>
              <a:gdLst/>
              <a:ahLst/>
              <a:cxnLst/>
              <a:rect l="l" t="t" r="r" b="b"/>
              <a:pathLst>
                <a:path w="809" h="749" extrusionOk="0">
                  <a:moveTo>
                    <a:pt x="527" y="0"/>
                  </a:moveTo>
                  <a:cubicBezTo>
                    <a:pt x="449" y="0"/>
                    <a:pt x="433" y="140"/>
                    <a:pt x="332" y="225"/>
                  </a:cubicBezTo>
                  <a:cubicBezTo>
                    <a:pt x="180" y="353"/>
                    <a:pt x="1" y="412"/>
                    <a:pt x="209" y="665"/>
                  </a:cubicBezTo>
                  <a:cubicBezTo>
                    <a:pt x="254" y="721"/>
                    <a:pt x="323" y="749"/>
                    <a:pt x="398" y="749"/>
                  </a:cubicBezTo>
                  <a:cubicBezTo>
                    <a:pt x="482" y="749"/>
                    <a:pt x="575" y="715"/>
                    <a:pt x="655" y="648"/>
                  </a:cubicBezTo>
                  <a:cubicBezTo>
                    <a:pt x="808" y="519"/>
                    <a:pt x="805" y="228"/>
                    <a:pt x="702" y="121"/>
                  </a:cubicBezTo>
                  <a:cubicBezTo>
                    <a:pt x="618" y="33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1"/>
            <p:cNvSpPr/>
            <p:nvPr/>
          </p:nvSpPr>
          <p:spPr>
            <a:xfrm>
              <a:off x="1652300" y="3148150"/>
              <a:ext cx="32725" cy="17525"/>
            </a:xfrm>
            <a:custGeom>
              <a:avLst/>
              <a:gdLst/>
              <a:ahLst/>
              <a:cxnLst/>
              <a:rect l="l" t="t" r="r" b="b"/>
              <a:pathLst>
                <a:path w="1309" h="701" extrusionOk="0">
                  <a:moveTo>
                    <a:pt x="267" y="1"/>
                  </a:moveTo>
                  <a:cubicBezTo>
                    <a:pt x="181" y="1"/>
                    <a:pt x="111" y="44"/>
                    <a:pt x="59" y="166"/>
                  </a:cubicBezTo>
                  <a:cubicBezTo>
                    <a:pt x="0" y="304"/>
                    <a:pt x="198" y="517"/>
                    <a:pt x="500" y="640"/>
                  </a:cubicBezTo>
                  <a:cubicBezTo>
                    <a:pt x="600" y="682"/>
                    <a:pt x="708" y="700"/>
                    <a:pt x="808" y="700"/>
                  </a:cubicBezTo>
                  <a:cubicBezTo>
                    <a:pt x="1008" y="700"/>
                    <a:pt x="1179" y="628"/>
                    <a:pt x="1207" y="531"/>
                  </a:cubicBezTo>
                  <a:cubicBezTo>
                    <a:pt x="1309" y="174"/>
                    <a:pt x="1031" y="290"/>
                    <a:pt x="729" y="165"/>
                  </a:cubicBezTo>
                  <a:cubicBezTo>
                    <a:pt x="550" y="92"/>
                    <a:pt x="392" y="1"/>
                    <a:pt x="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1"/>
            <p:cNvSpPr/>
            <p:nvPr/>
          </p:nvSpPr>
          <p:spPr>
            <a:xfrm>
              <a:off x="1698950" y="3200900"/>
              <a:ext cx="32750" cy="17475"/>
            </a:xfrm>
            <a:custGeom>
              <a:avLst/>
              <a:gdLst/>
              <a:ahLst/>
              <a:cxnLst/>
              <a:rect l="l" t="t" r="r" b="b"/>
              <a:pathLst>
                <a:path w="1310" h="699" extrusionOk="0">
                  <a:moveTo>
                    <a:pt x="268" y="0"/>
                  </a:moveTo>
                  <a:cubicBezTo>
                    <a:pt x="182" y="0"/>
                    <a:pt x="112" y="44"/>
                    <a:pt x="59" y="167"/>
                  </a:cubicBezTo>
                  <a:cubicBezTo>
                    <a:pt x="1" y="305"/>
                    <a:pt x="197" y="516"/>
                    <a:pt x="500" y="640"/>
                  </a:cubicBezTo>
                  <a:cubicBezTo>
                    <a:pt x="600" y="681"/>
                    <a:pt x="708" y="699"/>
                    <a:pt x="808" y="699"/>
                  </a:cubicBezTo>
                  <a:cubicBezTo>
                    <a:pt x="1008" y="699"/>
                    <a:pt x="1179" y="628"/>
                    <a:pt x="1206" y="532"/>
                  </a:cubicBezTo>
                  <a:cubicBezTo>
                    <a:pt x="1309" y="174"/>
                    <a:pt x="1032" y="290"/>
                    <a:pt x="729" y="165"/>
                  </a:cubicBezTo>
                  <a:cubicBezTo>
                    <a:pt x="550" y="91"/>
                    <a:pt x="393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1"/>
            <p:cNvSpPr/>
            <p:nvPr/>
          </p:nvSpPr>
          <p:spPr>
            <a:xfrm>
              <a:off x="1637400" y="3226125"/>
              <a:ext cx="32725" cy="17525"/>
            </a:xfrm>
            <a:custGeom>
              <a:avLst/>
              <a:gdLst/>
              <a:ahLst/>
              <a:cxnLst/>
              <a:rect l="l" t="t" r="r" b="b"/>
              <a:pathLst>
                <a:path w="1309" h="701" extrusionOk="0">
                  <a:moveTo>
                    <a:pt x="267" y="0"/>
                  </a:moveTo>
                  <a:cubicBezTo>
                    <a:pt x="182" y="0"/>
                    <a:pt x="111" y="43"/>
                    <a:pt x="59" y="165"/>
                  </a:cubicBezTo>
                  <a:cubicBezTo>
                    <a:pt x="1" y="303"/>
                    <a:pt x="197" y="516"/>
                    <a:pt x="500" y="639"/>
                  </a:cubicBezTo>
                  <a:cubicBezTo>
                    <a:pt x="601" y="682"/>
                    <a:pt x="709" y="700"/>
                    <a:pt x="810" y="700"/>
                  </a:cubicBezTo>
                  <a:cubicBezTo>
                    <a:pt x="1009" y="700"/>
                    <a:pt x="1179" y="628"/>
                    <a:pt x="1206" y="532"/>
                  </a:cubicBezTo>
                  <a:cubicBezTo>
                    <a:pt x="1309" y="174"/>
                    <a:pt x="1031" y="290"/>
                    <a:pt x="729" y="165"/>
                  </a:cubicBezTo>
                  <a:cubicBezTo>
                    <a:pt x="549" y="92"/>
                    <a:pt x="392" y="0"/>
                    <a:pt x="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1"/>
            <p:cNvSpPr/>
            <p:nvPr/>
          </p:nvSpPr>
          <p:spPr>
            <a:xfrm>
              <a:off x="1602000" y="3181200"/>
              <a:ext cx="32750" cy="17475"/>
            </a:xfrm>
            <a:custGeom>
              <a:avLst/>
              <a:gdLst/>
              <a:ahLst/>
              <a:cxnLst/>
              <a:rect l="l" t="t" r="r" b="b"/>
              <a:pathLst>
                <a:path w="1310" h="699" extrusionOk="0">
                  <a:moveTo>
                    <a:pt x="268" y="1"/>
                  </a:moveTo>
                  <a:cubicBezTo>
                    <a:pt x="182" y="1"/>
                    <a:pt x="111" y="44"/>
                    <a:pt x="59" y="166"/>
                  </a:cubicBezTo>
                  <a:cubicBezTo>
                    <a:pt x="1" y="303"/>
                    <a:pt x="198" y="516"/>
                    <a:pt x="500" y="640"/>
                  </a:cubicBezTo>
                  <a:cubicBezTo>
                    <a:pt x="601" y="681"/>
                    <a:pt x="708" y="699"/>
                    <a:pt x="808" y="699"/>
                  </a:cubicBezTo>
                  <a:cubicBezTo>
                    <a:pt x="1008" y="699"/>
                    <a:pt x="1180" y="628"/>
                    <a:pt x="1208" y="532"/>
                  </a:cubicBezTo>
                  <a:cubicBezTo>
                    <a:pt x="1309" y="174"/>
                    <a:pt x="1031" y="289"/>
                    <a:pt x="729" y="166"/>
                  </a:cubicBezTo>
                  <a:cubicBezTo>
                    <a:pt x="550" y="92"/>
                    <a:pt x="393" y="1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1"/>
            <p:cNvSpPr/>
            <p:nvPr/>
          </p:nvSpPr>
          <p:spPr>
            <a:xfrm>
              <a:off x="1703475" y="3282950"/>
              <a:ext cx="216325" cy="400825"/>
            </a:xfrm>
            <a:custGeom>
              <a:avLst/>
              <a:gdLst/>
              <a:ahLst/>
              <a:cxnLst/>
              <a:rect l="l" t="t" r="r" b="b"/>
              <a:pathLst>
                <a:path w="8653" h="16033" extrusionOk="0">
                  <a:moveTo>
                    <a:pt x="3132" y="1"/>
                  </a:moveTo>
                  <a:lnTo>
                    <a:pt x="2671" y="622"/>
                  </a:lnTo>
                  <a:lnTo>
                    <a:pt x="3304" y="1302"/>
                  </a:lnTo>
                  <a:lnTo>
                    <a:pt x="979" y="4300"/>
                  </a:lnTo>
                  <a:lnTo>
                    <a:pt x="453" y="3616"/>
                  </a:lnTo>
                  <a:lnTo>
                    <a:pt x="0" y="4224"/>
                  </a:lnTo>
                  <a:cubicBezTo>
                    <a:pt x="0" y="4224"/>
                    <a:pt x="6091" y="12039"/>
                    <a:pt x="2233" y="16033"/>
                  </a:cubicBezTo>
                  <a:cubicBezTo>
                    <a:pt x="8652" y="11558"/>
                    <a:pt x="7718" y="4486"/>
                    <a:pt x="3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1"/>
            <p:cNvSpPr/>
            <p:nvPr/>
          </p:nvSpPr>
          <p:spPr>
            <a:xfrm>
              <a:off x="1741725" y="3338875"/>
              <a:ext cx="187900" cy="304025"/>
            </a:xfrm>
            <a:custGeom>
              <a:avLst/>
              <a:gdLst/>
              <a:ahLst/>
              <a:cxnLst/>
              <a:rect l="l" t="t" r="r" b="b"/>
              <a:pathLst>
                <a:path w="7516" h="12161" extrusionOk="0">
                  <a:moveTo>
                    <a:pt x="2380" y="0"/>
                  </a:moveTo>
                  <a:lnTo>
                    <a:pt x="0" y="2698"/>
                  </a:lnTo>
                  <a:cubicBezTo>
                    <a:pt x="4181" y="9221"/>
                    <a:pt x="2365" y="12150"/>
                    <a:pt x="2357" y="12161"/>
                  </a:cubicBezTo>
                  <a:lnTo>
                    <a:pt x="2357" y="12161"/>
                  </a:lnTo>
                  <a:cubicBezTo>
                    <a:pt x="7516" y="6256"/>
                    <a:pt x="2380" y="0"/>
                    <a:pt x="2380" y="0"/>
                  </a:cubicBezTo>
                  <a:close/>
                  <a:moveTo>
                    <a:pt x="2357" y="12161"/>
                  </a:moveTo>
                  <a:lnTo>
                    <a:pt x="2357" y="12161"/>
                  </a:lnTo>
                  <a:cubicBezTo>
                    <a:pt x="2357" y="12161"/>
                    <a:pt x="2357" y="12161"/>
                    <a:pt x="2357" y="12161"/>
                  </a:cubicBezTo>
                  <a:cubicBezTo>
                    <a:pt x="2357" y="12161"/>
                    <a:pt x="2357" y="12161"/>
                    <a:pt x="2357" y="121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1"/>
            <p:cNvSpPr/>
            <p:nvPr/>
          </p:nvSpPr>
          <p:spPr>
            <a:xfrm>
              <a:off x="1778725" y="3419375"/>
              <a:ext cx="79150" cy="81300"/>
            </a:xfrm>
            <a:custGeom>
              <a:avLst/>
              <a:gdLst/>
              <a:ahLst/>
              <a:cxnLst/>
              <a:rect l="l" t="t" r="r" b="b"/>
              <a:pathLst>
                <a:path w="3166" h="3252" extrusionOk="0">
                  <a:moveTo>
                    <a:pt x="3080" y="1"/>
                  </a:moveTo>
                  <a:lnTo>
                    <a:pt x="1" y="2993"/>
                  </a:lnTo>
                  <a:lnTo>
                    <a:pt x="197" y="3252"/>
                  </a:lnTo>
                  <a:lnTo>
                    <a:pt x="3166" y="652"/>
                  </a:lnTo>
                  <a:lnTo>
                    <a:pt x="3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1"/>
            <p:cNvSpPr/>
            <p:nvPr/>
          </p:nvSpPr>
          <p:spPr>
            <a:xfrm>
              <a:off x="1804250" y="3521925"/>
              <a:ext cx="61300" cy="64900"/>
            </a:xfrm>
            <a:custGeom>
              <a:avLst/>
              <a:gdLst/>
              <a:ahLst/>
              <a:cxnLst/>
              <a:rect l="l" t="t" r="r" b="b"/>
              <a:pathLst>
                <a:path w="2452" h="2596" extrusionOk="0">
                  <a:moveTo>
                    <a:pt x="2451" y="0"/>
                  </a:moveTo>
                  <a:lnTo>
                    <a:pt x="0" y="2205"/>
                  </a:lnTo>
                  <a:lnTo>
                    <a:pt x="26" y="2596"/>
                  </a:lnTo>
                  <a:lnTo>
                    <a:pt x="2297" y="560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1"/>
            <p:cNvSpPr/>
            <p:nvPr/>
          </p:nvSpPr>
          <p:spPr>
            <a:xfrm>
              <a:off x="1759300" y="3417700"/>
              <a:ext cx="131150" cy="266050"/>
            </a:xfrm>
            <a:custGeom>
              <a:avLst/>
              <a:gdLst/>
              <a:ahLst/>
              <a:cxnLst/>
              <a:rect l="l" t="t" r="r" b="b"/>
              <a:pathLst>
                <a:path w="5246" h="10642" extrusionOk="0">
                  <a:moveTo>
                    <a:pt x="4199" y="1"/>
                  </a:moveTo>
                  <a:lnTo>
                    <a:pt x="994" y="5167"/>
                  </a:lnTo>
                  <a:cubicBezTo>
                    <a:pt x="1495" y="7121"/>
                    <a:pt x="1443" y="9148"/>
                    <a:pt x="0" y="10641"/>
                  </a:cubicBezTo>
                  <a:cubicBezTo>
                    <a:pt x="4189" y="7721"/>
                    <a:pt x="5246" y="3693"/>
                    <a:pt x="41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BE32ABF-15C9-AAA5-A5FF-0D9ECE109954}"/>
              </a:ext>
            </a:extLst>
          </p:cNvPr>
          <p:cNvSpPr txBox="1"/>
          <p:nvPr/>
        </p:nvSpPr>
        <p:spPr>
          <a:xfrm>
            <a:off x="557213" y="503335"/>
            <a:ext cx="49601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Content-Based Filtering</a:t>
            </a:r>
          </a:p>
        </p:txBody>
      </p:sp>
      <p:sp>
        <p:nvSpPr>
          <p:cNvPr id="6" name="Google Shape;1391;p39">
            <a:extLst>
              <a:ext uri="{FF2B5EF4-FFF2-40B4-BE49-F238E27FC236}">
                <a16:creationId xmlns:a16="http://schemas.microsoft.com/office/drawing/2014/main" xmlns="" id="{47B26C1A-1EF3-903A-54FF-8D4688E9B09A}"/>
              </a:ext>
            </a:extLst>
          </p:cNvPr>
          <p:cNvSpPr txBox="1">
            <a:spLocks/>
          </p:cNvSpPr>
          <p:nvPr/>
        </p:nvSpPr>
        <p:spPr>
          <a:xfrm>
            <a:off x="714375" y="1133232"/>
            <a:ext cx="4639500" cy="742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rgbClr val="F8E8C7"/>
                </a:solidFill>
              </a:rPr>
              <a:t>depending on the movies overview similarity using cosine similarity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5583E42-7414-3F94-88BF-90095962E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09" y="1889421"/>
            <a:ext cx="7344582" cy="291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56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BE32ABF-15C9-AAA5-A5FF-0D9ECE109954}"/>
              </a:ext>
            </a:extLst>
          </p:cNvPr>
          <p:cNvSpPr txBox="1"/>
          <p:nvPr/>
        </p:nvSpPr>
        <p:spPr>
          <a:xfrm>
            <a:off x="557213" y="503335"/>
            <a:ext cx="47966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Content-Based Filtering</a:t>
            </a:r>
          </a:p>
        </p:txBody>
      </p:sp>
      <p:sp>
        <p:nvSpPr>
          <p:cNvPr id="6" name="Google Shape;1391;p39">
            <a:extLst>
              <a:ext uri="{FF2B5EF4-FFF2-40B4-BE49-F238E27FC236}">
                <a16:creationId xmlns:a16="http://schemas.microsoft.com/office/drawing/2014/main" xmlns="" id="{47B26C1A-1EF3-903A-54FF-8D4688E9B09A}"/>
              </a:ext>
            </a:extLst>
          </p:cNvPr>
          <p:cNvSpPr txBox="1">
            <a:spLocks/>
          </p:cNvSpPr>
          <p:nvPr/>
        </p:nvSpPr>
        <p:spPr>
          <a:xfrm>
            <a:off x="714375" y="1133232"/>
            <a:ext cx="5035496" cy="1239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rgbClr val="F8E8C7"/>
                </a:solidFill>
              </a:rPr>
              <a:t>depending on the movie meta data similarity using cosine similarity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4E3E21-C5FE-BC25-2138-DFED88E2156C}"/>
              </a:ext>
            </a:extLst>
          </p:cNvPr>
          <p:cNvSpPr txBox="1"/>
          <p:nvPr/>
        </p:nvSpPr>
        <p:spPr>
          <a:xfrm>
            <a:off x="3370075" y="1491365"/>
            <a:ext cx="33243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8E8C7"/>
                </a:solidFill>
              </a:rPr>
              <a:t>Meta data : </a:t>
            </a:r>
          </a:p>
          <a:p>
            <a:r>
              <a:rPr lang="en-US" sz="1400" b="1" dirty="0">
                <a:solidFill>
                  <a:srgbClr val="F8E8C7"/>
                </a:solidFill>
              </a:rPr>
              <a:t>cast, keywords, director, and  genres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A2C155D-52C6-CDCB-8668-64D9E282B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4"/>
          <a:stretch/>
        </p:blipFill>
        <p:spPr>
          <a:xfrm>
            <a:off x="1193369" y="2014585"/>
            <a:ext cx="6896146" cy="279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0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BE32ABF-15C9-AAA5-A5FF-0D9ECE109954}"/>
              </a:ext>
            </a:extLst>
          </p:cNvPr>
          <p:cNvSpPr txBox="1"/>
          <p:nvPr/>
        </p:nvSpPr>
        <p:spPr>
          <a:xfrm>
            <a:off x="557213" y="503335"/>
            <a:ext cx="47966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Collaborative Filtering</a:t>
            </a:r>
          </a:p>
        </p:txBody>
      </p:sp>
      <p:sp>
        <p:nvSpPr>
          <p:cNvPr id="6" name="Google Shape;1391;p39">
            <a:extLst>
              <a:ext uri="{FF2B5EF4-FFF2-40B4-BE49-F238E27FC236}">
                <a16:creationId xmlns:a16="http://schemas.microsoft.com/office/drawing/2014/main" xmlns="" id="{47B26C1A-1EF3-903A-54FF-8D4688E9B09A}"/>
              </a:ext>
            </a:extLst>
          </p:cNvPr>
          <p:cNvSpPr txBox="1">
            <a:spLocks/>
          </p:cNvSpPr>
          <p:nvPr/>
        </p:nvSpPr>
        <p:spPr>
          <a:xfrm>
            <a:off x="729872" y="1133231"/>
            <a:ext cx="7127768" cy="3268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rgbClr val="F8E8C7"/>
                </a:solidFill>
              </a:rPr>
              <a:t>This system matches persons with similar interests and provides recommendations based on this matching. Collaborative filters do not require item metadata like its content-based counterparts.</a:t>
            </a:r>
          </a:p>
          <a:p>
            <a:endParaRPr lang="en-US" sz="1800" b="1" dirty="0">
              <a:solidFill>
                <a:srgbClr val="F8E8C7"/>
              </a:solidFill>
            </a:endParaRPr>
          </a:p>
          <a:p>
            <a:r>
              <a:rPr lang="en-US" sz="1800" b="1" dirty="0">
                <a:solidFill>
                  <a:srgbClr val="F8E8C7"/>
                </a:solidFill>
              </a:rPr>
              <a:t> We used : </a:t>
            </a:r>
          </a:p>
          <a:p>
            <a:r>
              <a:rPr lang="en-US" sz="1800" b="1" dirty="0">
                <a:solidFill>
                  <a:srgbClr val="F8E8C7"/>
                </a:solidFill>
              </a:rPr>
              <a:t>Matrix Factorization-base models : </a:t>
            </a:r>
            <a:r>
              <a:rPr lang="en-US" sz="1200" b="1" dirty="0">
                <a:solidFill>
                  <a:srgbClr val="F8E8C7"/>
                </a:solidFill>
              </a:rPr>
              <a:t>SVD(), </a:t>
            </a:r>
            <a:r>
              <a:rPr lang="en-US" sz="1200" b="1" dirty="0" err="1">
                <a:solidFill>
                  <a:srgbClr val="F8E8C7"/>
                </a:solidFill>
              </a:rPr>
              <a:t>SVDpp</a:t>
            </a:r>
            <a:r>
              <a:rPr lang="en-US" sz="1200" b="1" dirty="0">
                <a:solidFill>
                  <a:srgbClr val="F8E8C7"/>
                </a:solidFill>
              </a:rPr>
              <a:t>()</a:t>
            </a:r>
          </a:p>
          <a:p>
            <a:r>
              <a:rPr lang="en-US" sz="1800" b="1" dirty="0">
                <a:solidFill>
                  <a:srgbClr val="F8E8C7"/>
                </a:solidFill>
              </a:rPr>
              <a:t>Classification : </a:t>
            </a:r>
            <a:r>
              <a:rPr lang="en-US" sz="1200" b="1" dirty="0" err="1">
                <a:solidFill>
                  <a:srgbClr val="F8E8C7"/>
                </a:solidFill>
              </a:rPr>
              <a:t>KNNBaseline</a:t>
            </a:r>
            <a:r>
              <a:rPr lang="en-US" sz="1200" b="1" dirty="0">
                <a:solidFill>
                  <a:srgbClr val="F8E8C7"/>
                </a:solidFill>
              </a:rPr>
              <a:t>(), </a:t>
            </a:r>
            <a:r>
              <a:rPr lang="en-US" sz="1200" b="1" dirty="0" err="1">
                <a:solidFill>
                  <a:srgbClr val="F8E8C7"/>
                </a:solidFill>
              </a:rPr>
              <a:t>KNNBasic</a:t>
            </a:r>
            <a:r>
              <a:rPr lang="en-US" sz="1200" b="1" dirty="0">
                <a:solidFill>
                  <a:srgbClr val="F8E8C7"/>
                </a:solidFill>
              </a:rPr>
              <a:t>(), </a:t>
            </a:r>
            <a:r>
              <a:rPr lang="en-US" sz="1200" b="1" dirty="0" err="1">
                <a:solidFill>
                  <a:srgbClr val="F8E8C7"/>
                </a:solidFill>
              </a:rPr>
              <a:t>KNNWithMeans</a:t>
            </a:r>
            <a:r>
              <a:rPr lang="en-US" sz="1200" b="1" dirty="0">
                <a:solidFill>
                  <a:srgbClr val="F8E8C7"/>
                </a:solidFill>
              </a:rPr>
              <a:t>(), </a:t>
            </a:r>
            <a:r>
              <a:rPr lang="en-US" sz="1200" b="1" dirty="0" err="1">
                <a:solidFill>
                  <a:srgbClr val="F8E8C7"/>
                </a:solidFill>
              </a:rPr>
              <a:t>KNNWithZScore</a:t>
            </a:r>
            <a:r>
              <a:rPr lang="en-US" sz="1200" b="1" dirty="0">
                <a:solidFill>
                  <a:srgbClr val="F8E8C7"/>
                </a:solidFill>
              </a:rPr>
              <a:t>()</a:t>
            </a:r>
          </a:p>
          <a:p>
            <a:r>
              <a:rPr lang="en-US" sz="1800" b="1" dirty="0">
                <a:solidFill>
                  <a:srgbClr val="F8E8C7"/>
                </a:solidFill>
              </a:rPr>
              <a:t>Cluster : </a:t>
            </a:r>
            <a:r>
              <a:rPr lang="en-US" sz="1200" b="1" dirty="0" err="1">
                <a:solidFill>
                  <a:srgbClr val="F8E8C7"/>
                </a:solidFill>
              </a:rPr>
              <a:t>CoClustering</a:t>
            </a:r>
            <a:r>
              <a:rPr lang="en-US" sz="1200" b="1" dirty="0">
                <a:solidFill>
                  <a:srgbClr val="F8E8C7"/>
                </a:solidFill>
              </a:rPr>
              <a:t>()</a:t>
            </a:r>
          </a:p>
          <a:p>
            <a:endParaRPr lang="en-US" sz="1800" b="1" dirty="0">
              <a:solidFill>
                <a:srgbClr val="F8E8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181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BE32ABF-15C9-AAA5-A5FF-0D9ECE109954}"/>
              </a:ext>
            </a:extLst>
          </p:cNvPr>
          <p:cNvSpPr txBox="1"/>
          <p:nvPr/>
        </p:nvSpPr>
        <p:spPr>
          <a:xfrm>
            <a:off x="557213" y="503335"/>
            <a:ext cx="47966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Collaborative Filtering</a:t>
            </a:r>
          </a:p>
        </p:txBody>
      </p:sp>
      <p:sp>
        <p:nvSpPr>
          <p:cNvPr id="6" name="Google Shape;1391;p39">
            <a:extLst>
              <a:ext uri="{FF2B5EF4-FFF2-40B4-BE49-F238E27FC236}">
                <a16:creationId xmlns:a16="http://schemas.microsoft.com/office/drawing/2014/main" xmlns="" id="{47B26C1A-1EF3-903A-54FF-8D4688E9B09A}"/>
              </a:ext>
            </a:extLst>
          </p:cNvPr>
          <p:cNvSpPr txBox="1">
            <a:spLocks/>
          </p:cNvSpPr>
          <p:nvPr/>
        </p:nvSpPr>
        <p:spPr>
          <a:xfrm>
            <a:off x="714375" y="1133231"/>
            <a:ext cx="4639500" cy="3175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rgbClr val="F8E8C7"/>
                </a:solidFill>
              </a:rPr>
              <a:t>As we can see the winner champ is </a:t>
            </a:r>
            <a:r>
              <a:rPr lang="en-US" sz="1800" b="1" dirty="0" err="1">
                <a:solidFill>
                  <a:srgbClr val="F8E8C7"/>
                </a:solidFill>
              </a:rPr>
              <a:t>SVDpp</a:t>
            </a:r>
            <a:r>
              <a:rPr lang="en-US" sz="1800" b="1" dirty="0">
                <a:solidFill>
                  <a:srgbClr val="F8E8C7"/>
                </a:solidFill>
              </a:rPr>
              <a:t> as it’s the smallest </a:t>
            </a:r>
            <a:r>
              <a:rPr lang="en-US" sz="1800" b="1" dirty="0" err="1">
                <a:solidFill>
                  <a:srgbClr val="F8E8C7"/>
                </a:solidFill>
              </a:rPr>
              <a:t>test_rmse</a:t>
            </a:r>
            <a:r>
              <a:rPr lang="en-US" sz="1800" b="1" dirty="0">
                <a:solidFill>
                  <a:srgbClr val="F8E8C7"/>
                </a:solidFill>
              </a:rPr>
              <a:t> </a:t>
            </a:r>
          </a:p>
          <a:p>
            <a:endParaRPr lang="en-US" sz="1800" b="1" dirty="0">
              <a:solidFill>
                <a:srgbClr val="F8E8C7"/>
              </a:solidFill>
            </a:endParaRPr>
          </a:p>
          <a:p>
            <a:r>
              <a:rPr lang="en-US" sz="1800" b="1" dirty="0">
                <a:solidFill>
                  <a:srgbClr val="F8E8C7"/>
                </a:solidFill>
              </a:rPr>
              <a:t>But it takes a lot if time to fit so we will apply </a:t>
            </a:r>
            <a:r>
              <a:rPr lang="en-US" sz="1800" b="1" dirty="0" err="1">
                <a:solidFill>
                  <a:srgbClr val="F8E8C7"/>
                </a:solidFill>
              </a:rPr>
              <a:t>GridSearch</a:t>
            </a:r>
            <a:r>
              <a:rPr lang="en-US" sz="1800" b="1" dirty="0">
                <a:solidFill>
                  <a:srgbClr val="F8E8C7"/>
                </a:solidFill>
              </a:rPr>
              <a:t> CV to it to reduce the time . </a:t>
            </a:r>
          </a:p>
          <a:p>
            <a:endParaRPr lang="en-US" sz="1800" b="1" dirty="0">
              <a:solidFill>
                <a:srgbClr val="F8E8C7"/>
              </a:solidFill>
            </a:endParaRPr>
          </a:p>
          <a:p>
            <a:r>
              <a:rPr lang="en-US" sz="1800" b="1" dirty="0">
                <a:solidFill>
                  <a:srgbClr val="F8E8C7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30AC13-73A2-ED24-9D26-9605F9F15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138" y="795722"/>
            <a:ext cx="3190696" cy="199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58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BE32ABF-15C9-AAA5-A5FF-0D9ECE109954}"/>
              </a:ext>
            </a:extLst>
          </p:cNvPr>
          <p:cNvSpPr txBox="1"/>
          <p:nvPr/>
        </p:nvSpPr>
        <p:spPr>
          <a:xfrm>
            <a:off x="557213" y="503335"/>
            <a:ext cx="47966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Collaborative Filtering</a:t>
            </a:r>
          </a:p>
        </p:txBody>
      </p:sp>
      <p:sp>
        <p:nvSpPr>
          <p:cNvPr id="6" name="Google Shape;1391;p39">
            <a:extLst>
              <a:ext uri="{FF2B5EF4-FFF2-40B4-BE49-F238E27FC236}">
                <a16:creationId xmlns:a16="http://schemas.microsoft.com/office/drawing/2014/main" xmlns="" id="{47B26C1A-1EF3-903A-54FF-8D4688E9B09A}"/>
              </a:ext>
            </a:extLst>
          </p:cNvPr>
          <p:cNvSpPr txBox="1">
            <a:spLocks/>
          </p:cNvSpPr>
          <p:nvPr/>
        </p:nvSpPr>
        <p:spPr>
          <a:xfrm>
            <a:off x="714375" y="1133232"/>
            <a:ext cx="5035496" cy="1239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rgbClr val="F8E8C7"/>
                </a:solidFill>
              </a:rPr>
              <a:t>Applying The best parameters for reducing time in the training of </a:t>
            </a:r>
            <a:r>
              <a:rPr lang="en-US" sz="1800" b="1" dirty="0" err="1">
                <a:solidFill>
                  <a:srgbClr val="F8E8C7"/>
                </a:solidFill>
              </a:rPr>
              <a:t>SVDpp</a:t>
            </a:r>
            <a:r>
              <a:rPr lang="en-US" sz="1800" b="1" dirty="0">
                <a:solidFill>
                  <a:srgbClr val="F8E8C7"/>
                </a:solidFill>
              </a:rPr>
              <a:t>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E4E8C77-4DE2-8A1A-2E06-87A33FE0A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72" y="2372719"/>
            <a:ext cx="5041855" cy="158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46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BE32ABF-15C9-AAA5-A5FF-0D9ECE109954}"/>
              </a:ext>
            </a:extLst>
          </p:cNvPr>
          <p:cNvSpPr txBox="1"/>
          <p:nvPr/>
        </p:nvSpPr>
        <p:spPr>
          <a:xfrm>
            <a:off x="557213" y="503335"/>
            <a:ext cx="47966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Collaborative Filtering</a:t>
            </a:r>
          </a:p>
        </p:txBody>
      </p:sp>
      <p:sp>
        <p:nvSpPr>
          <p:cNvPr id="6" name="Google Shape;1391;p39">
            <a:extLst>
              <a:ext uri="{FF2B5EF4-FFF2-40B4-BE49-F238E27FC236}">
                <a16:creationId xmlns:a16="http://schemas.microsoft.com/office/drawing/2014/main" xmlns="" id="{47B26C1A-1EF3-903A-54FF-8D4688E9B09A}"/>
              </a:ext>
            </a:extLst>
          </p:cNvPr>
          <p:cNvSpPr txBox="1">
            <a:spLocks/>
          </p:cNvSpPr>
          <p:nvPr/>
        </p:nvSpPr>
        <p:spPr>
          <a:xfrm>
            <a:off x="714375" y="1133233"/>
            <a:ext cx="5035496" cy="808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rgbClr val="F8E8C7"/>
                </a:solidFill>
              </a:rPr>
              <a:t>Best and worst prediction according to </a:t>
            </a:r>
            <a:r>
              <a:rPr lang="en-US" sz="1800" b="1" dirty="0" err="1">
                <a:solidFill>
                  <a:srgbClr val="F8E8C7"/>
                </a:solidFill>
              </a:rPr>
              <a:t>SVDpp</a:t>
            </a:r>
            <a:r>
              <a:rPr lang="en-US" sz="1800" b="1" dirty="0">
                <a:solidFill>
                  <a:srgbClr val="F8E8C7"/>
                </a:solidFill>
              </a:rPr>
              <a:t> 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0FBE825-F06E-A33D-FA5A-79C4781EC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02" y="1941535"/>
            <a:ext cx="3877691" cy="2693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0201F45-3B4E-BFDD-6E9D-E496576D4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813" y="1938866"/>
            <a:ext cx="4202385" cy="269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26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BE32ABF-15C9-AAA5-A5FF-0D9ECE109954}"/>
              </a:ext>
            </a:extLst>
          </p:cNvPr>
          <p:cNvSpPr txBox="1"/>
          <p:nvPr/>
        </p:nvSpPr>
        <p:spPr>
          <a:xfrm>
            <a:off x="557213" y="503335"/>
            <a:ext cx="47966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Collaborative Filtering</a:t>
            </a:r>
          </a:p>
        </p:txBody>
      </p:sp>
      <p:sp>
        <p:nvSpPr>
          <p:cNvPr id="6" name="Google Shape;1391;p39">
            <a:extLst>
              <a:ext uri="{FF2B5EF4-FFF2-40B4-BE49-F238E27FC236}">
                <a16:creationId xmlns:a16="http://schemas.microsoft.com/office/drawing/2014/main" xmlns="" id="{47B26C1A-1EF3-903A-54FF-8D4688E9B09A}"/>
              </a:ext>
            </a:extLst>
          </p:cNvPr>
          <p:cNvSpPr txBox="1">
            <a:spLocks/>
          </p:cNvSpPr>
          <p:nvPr/>
        </p:nvSpPr>
        <p:spPr>
          <a:xfrm>
            <a:off x="714375" y="1133233"/>
            <a:ext cx="5035496" cy="720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rgbClr val="F8E8C7"/>
                </a:solidFill>
              </a:rPr>
              <a:t>Those are the liked movies for the user with id 26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56E1B3E-EAFF-B1CE-0DD5-FC907F275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29" y="1898976"/>
            <a:ext cx="3875342" cy="23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48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BE32ABF-15C9-AAA5-A5FF-0D9ECE109954}"/>
              </a:ext>
            </a:extLst>
          </p:cNvPr>
          <p:cNvSpPr txBox="1"/>
          <p:nvPr/>
        </p:nvSpPr>
        <p:spPr>
          <a:xfrm>
            <a:off x="557213" y="503335"/>
            <a:ext cx="47966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Error Analysis</a:t>
            </a:r>
          </a:p>
        </p:txBody>
      </p:sp>
      <p:sp>
        <p:nvSpPr>
          <p:cNvPr id="6" name="Google Shape;1391;p39">
            <a:extLst>
              <a:ext uri="{FF2B5EF4-FFF2-40B4-BE49-F238E27FC236}">
                <a16:creationId xmlns:a16="http://schemas.microsoft.com/office/drawing/2014/main" xmlns="" id="{47B26C1A-1EF3-903A-54FF-8D4688E9B09A}"/>
              </a:ext>
            </a:extLst>
          </p:cNvPr>
          <p:cNvSpPr txBox="1">
            <a:spLocks/>
          </p:cNvSpPr>
          <p:nvPr/>
        </p:nvSpPr>
        <p:spPr>
          <a:xfrm>
            <a:off x="689322" y="1572612"/>
            <a:ext cx="6563247" cy="1998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rgbClr val="F8E8C7"/>
                </a:solidFill>
              </a:rPr>
              <a:t>We used : </a:t>
            </a:r>
          </a:p>
          <a:p>
            <a:endParaRPr lang="en-US" sz="1800" b="1" dirty="0">
              <a:solidFill>
                <a:srgbClr val="F8E8C7"/>
              </a:solidFill>
            </a:endParaRPr>
          </a:p>
          <a:p>
            <a:r>
              <a:rPr lang="en-US" sz="1800" b="1" dirty="0">
                <a:solidFill>
                  <a:srgbClr val="F8E8C7"/>
                </a:solidFill>
              </a:rPr>
              <a:t>Hit Rate by Rating Value </a:t>
            </a:r>
            <a:br>
              <a:rPr lang="en-US" sz="1800" b="1" dirty="0">
                <a:solidFill>
                  <a:srgbClr val="F8E8C7"/>
                </a:solidFill>
              </a:rPr>
            </a:br>
            <a:r>
              <a:rPr lang="en-US" sz="1800" b="1" dirty="0">
                <a:solidFill>
                  <a:srgbClr val="F8E8C7"/>
                </a:solidFill>
              </a:rPr>
              <a:t>By using the predicted rating values, we can deconstruct hit rate. In an ideal world, we would be able to predict how well-liked a movie will be by its audience</a:t>
            </a:r>
          </a:p>
          <a:p>
            <a:endParaRPr lang="en-US" sz="1800" b="1" dirty="0">
              <a:solidFill>
                <a:srgbClr val="F8E8C7"/>
              </a:solidFill>
            </a:endParaRPr>
          </a:p>
          <a:p>
            <a:r>
              <a:rPr lang="en-US" sz="1800" b="1" dirty="0">
                <a:solidFill>
                  <a:srgbClr val="F8E8C7"/>
                </a:solidFill>
              </a:rPr>
              <a:t>We are going to know how in the next slide…. </a:t>
            </a:r>
          </a:p>
        </p:txBody>
      </p:sp>
    </p:spTree>
    <p:extLst>
      <p:ext uri="{BB962C8B-B14F-4D97-AF65-F5344CB8AC3E}">
        <p14:creationId xmlns:p14="http://schemas.microsoft.com/office/powerpoint/2010/main" val="57605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37"/>
          <p:cNvSpPr txBox="1">
            <a:spLocks noGrp="1"/>
          </p:cNvSpPr>
          <p:nvPr>
            <p:ph type="title"/>
          </p:nvPr>
        </p:nvSpPr>
        <p:spPr>
          <a:xfrm rot="965">
            <a:off x="720000" y="1522400"/>
            <a:ext cx="10689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</a:t>
            </a:r>
            <a:endParaRPr/>
          </a:p>
        </p:txBody>
      </p:sp>
      <p:sp>
        <p:nvSpPr>
          <p:cNvPr id="1365" name="Google Shape;1365;p37"/>
          <p:cNvSpPr txBox="1">
            <a:spLocks noGrp="1"/>
          </p:cNvSpPr>
          <p:nvPr>
            <p:ph type="title" idx="2"/>
          </p:nvPr>
        </p:nvSpPr>
        <p:spPr>
          <a:xfrm>
            <a:off x="1865200" y="1585154"/>
            <a:ext cx="2289900" cy="1114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 err="1"/>
              <a:t>ntro</a:t>
            </a:r>
            <a:r>
              <a:rPr lang="en" dirty="0"/>
              <a:t> to recommendation sys</a:t>
            </a:r>
            <a:endParaRPr dirty="0"/>
          </a:p>
        </p:txBody>
      </p:sp>
      <p:sp>
        <p:nvSpPr>
          <p:cNvPr id="1367" name="Google Shape;1367;p37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TABLE</a:t>
            </a:r>
            <a:r>
              <a:rPr lang="en"/>
              <a:t> OF CONTENTS</a:t>
            </a:r>
            <a:endParaRPr/>
          </a:p>
        </p:txBody>
      </p:sp>
      <p:cxnSp>
        <p:nvCxnSpPr>
          <p:cNvPr id="1368" name="Google Shape;1368;p37"/>
          <p:cNvCxnSpPr/>
          <p:nvPr/>
        </p:nvCxnSpPr>
        <p:spPr>
          <a:xfrm>
            <a:off x="1964969" y="2571750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9" name="Google Shape;1369;p37"/>
          <p:cNvSpPr txBox="1">
            <a:spLocks noGrp="1"/>
          </p:cNvSpPr>
          <p:nvPr>
            <p:ph type="title" idx="4"/>
          </p:nvPr>
        </p:nvSpPr>
        <p:spPr>
          <a:xfrm rot="965">
            <a:off x="4988900" y="1522400"/>
            <a:ext cx="10689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</a:t>
            </a:r>
            <a:endParaRPr/>
          </a:p>
        </p:txBody>
      </p:sp>
      <p:sp>
        <p:nvSpPr>
          <p:cNvPr id="1370" name="Google Shape;1370;p37"/>
          <p:cNvSpPr txBox="1">
            <a:spLocks noGrp="1"/>
          </p:cNvSpPr>
          <p:nvPr>
            <p:ph type="title" idx="5"/>
          </p:nvPr>
        </p:nvSpPr>
        <p:spPr>
          <a:xfrm>
            <a:off x="6134100" y="1585154"/>
            <a:ext cx="22899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Types of recommendation sys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372" name="Google Shape;1372;p37"/>
          <p:cNvSpPr txBox="1">
            <a:spLocks noGrp="1"/>
          </p:cNvSpPr>
          <p:nvPr>
            <p:ph type="title" idx="7"/>
          </p:nvPr>
        </p:nvSpPr>
        <p:spPr>
          <a:xfrm rot="965">
            <a:off x="720000" y="3357725"/>
            <a:ext cx="10689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</a:t>
            </a:r>
            <a:endParaRPr/>
          </a:p>
        </p:txBody>
      </p:sp>
      <p:sp>
        <p:nvSpPr>
          <p:cNvPr id="1373" name="Google Shape;1373;p37"/>
          <p:cNvSpPr txBox="1">
            <a:spLocks noGrp="1"/>
          </p:cNvSpPr>
          <p:nvPr>
            <p:ph type="title" idx="8"/>
          </p:nvPr>
        </p:nvSpPr>
        <p:spPr>
          <a:xfrm>
            <a:off x="1865200" y="3549875"/>
            <a:ext cx="22899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 Analysis </a:t>
            </a:r>
            <a:endParaRPr dirty="0"/>
          </a:p>
        </p:txBody>
      </p:sp>
      <p:sp>
        <p:nvSpPr>
          <p:cNvPr id="1375" name="Google Shape;1375;p37"/>
          <p:cNvSpPr txBox="1">
            <a:spLocks noGrp="1"/>
          </p:cNvSpPr>
          <p:nvPr>
            <p:ph type="title" idx="13"/>
          </p:nvPr>
        </p:nvSpPr>
        <p:spPr>
          <a:xfrm rot="965">
            <a:off x="4988900" y="3357725"/>
            <a:ext cx="10689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</a:t>
            </a:r>
            <a:endParaRPr/>
          </a:p>
        </p:txBody>
      </p:sp>
      <p:sp>
        <p:nvSpPr>
          <p:cNvPr id="1376" name="Google Shape;1376;p37"/>
          <p:cNvSpPr txBox="1">
            <a:spLocks noGrp="1"/>
          </p:cNvSpPr>
          <p:nvPr>
            <p:ph type="title" idx="14"/>
          </p:nvPr>
        </p:nvSpPr>
        <p:spPr>
          <a:xfrm>
            <a:off x="6134100" y="3549875"/>
            <a:ext cx="22899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Chatbot live demo</a:t>
            </a:r>
            <a:endParaRPr dirty="0">
              <a:solidFill>
                <a:schemeClr val="accent6"/>
              </a:solidFill>
            </a:endParaRPr>
          </a:p>
        </p:txBody>
      </p:sp>
      <p:cxnSp>
        <p:nvCxnSpPr>
          <p:cNvPr id="1378" name="Google Shape;1378;p37"/>
          <p:cNvCxnSpPr/>
          <p:nvPr/>
        </p:nvCxnSpPr>
        <p:spPr>
          <a:xfrm>
            <a:off x="6234058" y="2559681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9" name="Google Shape;1379;p37"/>
          <p:cNvCxnSpPr/>
          <p:nvPr/>
        </p:nvCxnSpPr>
        <p:spPr>
          <a:xfrm>
            <a:off x="1964969" y="3987256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0" name="Google Shape;1380;p37"/>
          <p:cNvCxnSpPr/>
          <p:nvPr/>
        </p:nvCxnSpPr>
        <p:spPr>
          <a:xfrm>
            <a:off x="6234058" y="3987256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BE32ABF-15C9-AAA5-A5FF-0D9ECE109954}"/>
              </a:ext>
            </a:extLst>
          </p:cNvPr>
          <p:cNvSpPr txBox="1"/>
          <p:nvPr/>
        </p:nvSpPr>
        <p:spPr>
          <a:xfrm>
            <a:off x="557213" y="503335"/>
            <a:ext cx="47966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Error Analysis</a:t>
            </a:r>
          </a:p>
          <a:p>
            <a:r>
              <a:rPr lang="en-US" sz="3200" b="1" dirty="0">
                <a:solidFill>
                  <a:schemeClr val="accent5"/>
                </a:solidFill>
              </a:rPr>
              <a:t>How ?  </a:t>
            </a:r>
          </a:p>
          <a:p>
            <a:r>
              <a:rPr lang="en-US" sz="3200" b="1" dirty="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6" name="Google Shape;1391;p39">
            <a:extLst>
              <a:ext uri="{FF2B5EF4-FFF2-40B4-BE49-F238E27FC236}">
                <a16:creationId xmlns:a16="http://schemas.microsoft.com/office/drawing/2014/main" xmlns="" id="{47B26C1A-1EF3-903A-54FF-8D4688E9B09A}"/>
              </a:ext>
            </a:extLst>
          </p:cNvPr>
          <p:cNvSpPr txBox="1">
            <a:spLocks/>
          </p:cNvSpPr>
          <p:nvPr/>
        </p:nvSpPr>
        <p:spPr>
          <a:xfrm>
            <a:off x="689127" y="1509982"/>
            <a:ext cx="5448626" cy="2123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rgbClr val="F8E8C7"/>
                </a:solidFill>
              </a:rPr>
              <a:t>1- Find all movies in this user’s history in the training data.</a:t>
            </a:r>
          </a:p>
          <a:p>
            <a:r>
              <a:rPr lang="en-US" sz="1800" b="1" dirty="0">
                <a:solidFill>
                  <a:srgbClr val="F8E8C7"/>
                </a:solidFill>
              </a:rPr>
              <a:t>2- Remove one of these </a:t>
            </a:r>
            <a:r>
              <a:rPr lang="en-GB" sz="1800" b="1" dirty="0">
                <a:solidFill>
                  <a:srgbClr val="F8E8C7"/>
                </a:solidFill>
              </a:rPr>
              <a:t>movies</a:t>
            </a:r>
          </a:p>
          <a:p>
            <a:r>
              <a:rPr lang="en-GB" sz="1800" b="1" dirty="0">
                <a:solidFill>
                  <a:srgbClr val="F8E8C7"/>
                </a:solidFill>
              </a:rPr>
              <a:t>             </a:t>
            </a:r>
            <a:r>
              <a:rPr lang="en-US" sz="1800" b="1" dirty="0">
                <a:solidFill>
                  <a:srgbClr val="F8E8C7"/>
                </a:solidFill>
              </a:rPr>
              <a:t>(Leave-One-Out cross-validation).</a:t>
            </a:r>
          </a:p>
          <a:p>
            <a:r>
              <a:rPr lang="en-US" sz="1800" b="1" dirty="0">
                <a:solidFill>
                  <a:srgbClr val="F8E8C7"/>
                </a:solidFill>
              </a:rPr>
              <a:t>3-Use all other movies to feed the recommender and ask for top 10 recommendations.</a:t>
            </a:r>
          </a:p>
          <a:p>
            <a:r>
              <a:rPr lang="en-US" sz="1800" b="1" dirty="0">
                <a:solidFill>
                  <a:srgbClr val="F8E8C7"/>
                </a:solidFill>
              </a:rPr>
              <a:t>4-If the removed movie appear in the top 10 recommendations, it is a hit. If not, it’s not a hit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8963B9E-5098-5685-F9BB-F16E9236A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753" y="1509982"/>
            <a:ext cx="2555759" cy="212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14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Google Shape;3093;p62"/>
          <p:cNvSpPr txBox="1">
            <a:spLocks noGrp="1"/>
          </p:cNvSpPr>
          <p:nvPr>
            <p:ph type="subTitle" idx="1"/>
          </p:nvPr>
        </p:nvSpPr>
        <p:spPr>
          <a:xfrm>
            <a:off x="5701650" y="2271725"/>
            <a:ext cx="27225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 err="1"/>
              <a:t>nd</a:t>
            </a:r>
            <a:r>
              <a:rPr lang="en" dirty="0"/>
              <a:t> now we are going to see a live demo for our Chabot while functioning  </a:t>
            </a:r>
            <a:endParaRPr b="1" dirty="0">
              <a:solidFill>
                <a:schemeClr val="accent5"/>
              </a:solidFill>
            </a:endParaRPr>
          </a:p>
        </p:txBody>
      </p:sp>
      <p:sp>
        <p:nvSpPr>
          <p:cNvPr id="3094" name="Google Shape;3094;p6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LIVE CHATBOT </a:t>
            </a:r>
            <a:r>
              <a:rPr lang="en" dirty="0">
                <a:solidFill>
                  <a:schemeClr val="accent6"/>
                </a:solidFill>
              </a:rPr>
              <a:t>DEMO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3096" name="Google Shape;3096;p62"/>
          <p:cNvGrpSpPr/>
          <p:nvPr/>
        </p:nvGrpSpPr>
        <p:grpSpPr>
          <a:xfrm>
            <a:off x="719996" y="1573749"/>
            <a:ext cx="4622360" cy="2953549"/>
            <a:chOff x="719996" y="1649949"/>
            <a:chExt cx="4622360" cy="2953549"/>
          </a:xfrm>
        </p:grpSpPr>
        <p:sp>
          <p:nvSpPr>
            <p:cNvPr id="3097" name="Google Shape;3097;p62"/>
            <p:cNvSpPr/>
            <p:nvPr/>
          </p:nvSpPr>
          <p:spPr>
            <a:xfrm>
              <a:off x="1020127" y="1649949"/>
              <a:ext cx="4012506" cy="2682206"/>
            </a:xfrm>
            <a:custGeom>
              <a:avLst/>
              <a:gdLst/>
              <a:ahLst/>
              <a:cxnLst/>
              <a:rect l="l" t="t" r="r" b="b"/>
              <a:pathLst>
                <a:path w="81526" h="54497" fill="none" extrusionOk="0">
                  <a:moveTo>
                    <a:pt x="2879" y="54496"/>
                  </a:moveTo>
                  <a:lnTo>
                    <a:pt x="78695" y="54496"/>
                  </a:lnTo>
                  <a:cubicBezTo>
                    <a:pt x="80305" y="54496"/>
                    <a:pt x="81525" y="53277"/>
                    <a:pt x="81525" y="51667"/>
                  </a:cubicBezTo>
                  <a:lnTo>
                    <a:pt x="81525" y="2879"/>
                  </a:lnTo>
                  <a:cubicBezTo>
                    <a:pt x="81525" y="1220"/>
                    <a:pt x="80305" y="1"/>
                    <a:pt x="78695" y="1"/>
                  </a:cubicBezTo>
                  <a:lnTo>
                    <a:pt x="2879" y="1"/>
                  </a:lnTo>
                  <a:cubicBezTo>
                    <a:pt x="1220" y="1"/>
                    <a:pt x="1" y="1220"/>
                    <a:pt x="1" y="2879"/>
                  </a:cubicBezTo>
                  <a:lnTo>
                    <a:pt x="1" y="51667"/>
                  </a:lnTo>
                  <a:cubicBezTo>
                    <a:pt x="1" y="53277"/>
                    <a:pt x="1220" y="54496"/>
                    <a:pt x="2879" y="544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487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62"/>
            <p:cNvSpPr/>
            <p:nvPr/>
          </p:nvSpPr>
          <p:spPr>
            <a:xfrm>
              <a:off x="719996" y="4442557"/>
              <a:ext cx="4622360" cy="160941"/>
            </a:xfrm>
            <a:custGeom>
              <a:avLst/>
              <a:gdLst/>
              <a:ahLst/>
              <a:cxnLst/>
              <a:rect l="l" t="t" r="r" b="b"/>
              <a:pathLst>
                <a:path w="93917" h="3270" fill="none" extrusionOk="0">
                  <a:moveTo>
                    <a:pt x="93917" y="1"/>
                  </a:moveTo>
                  <a:lnTo>
                    <a:pt x="93917" y="2245"/>
                  </a:lnTo>
                  <a:cubicBezTo>
                    <a:pt x="93917" y="2830"/>
                    <a:pt x="93331" y="3269"/>
                    <a:pt x="92697" y="3269"/>
                  </a:cubicBezTo>
                  <a:lnTo>
                    <a:pt x="1025" y="3269"/>
                  </a:lnTo>
                  <a:cubicBezTo>
                    <a:pt x="439" y="3269"/>
                    <a:pt x="0" y="2830"/>
                    <a:pt x="0" y="2245"/>
                  </a:cubicBezTo>
                  <a:lnTo>
                    <a:pt x="0" y="1"/>
                  </a:lnTo>
                  <a:lnTo>
                    <a:pt x="38640" y="1"/>
                  </a:lnTo>
                  <a:cubicBezTo>
                    <a:pt x="38640" y="586"/>
                    <a:pt x="39274" y="1025"/>
                    <a:pt x="40055" y="1025"/>
                  </a:cubicBezTo>
                  <a:lnTo>
                    <a:pt x="53911" y="1025"/>
                  </a:lnTo>
                  <a:cubicBezTo>
                    <a:pt x="54496" y="1025"/>
                    <a:pt x="55130" y="586"/>
                    <a:pt x="55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487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1C1D67-107A-020C-AC2D-7ECB12ABE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13" y="1819477"/>
            <a:ext cx="3889134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BE32ABF-15C9-AAA5-A5FF-0D9ECE109954}"/>
              </a:ext>
            </a:extLst>
          </p:cNvPr>
          <p:cNvSpPr txBox="1"/>
          <p:nvPr/>
        </p:nvSpPr>
        <p:spPr>
          <a:xfrm>
            <a:off x="557213" y="503335"/>
            <a:ext cx="47966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Chatbot demo</a:t>
            </a:r>
          </a:p>
        </p:txBody>
      </p:sp>
      <p:sp>
        <p:nvSpPr>
          <p:cNvPr id="6" name="Google Shape;1391;p39">
            <a:extLst>
              <a:ext uri="{FF2B5EF4-FFF2-40B4-BE49-F238E27FC236}">
                <a16:creationId xmlns:a16="http://schemas.microsoft.com/office/drawing/2014/main" xmlns="" id="{47B26C1A-1EF3-903A-54FF-8D4688E9B09A}"/>
              </a:ext>
            </a:extLst>
          </p:cNvPr>
          <p:cNvSpPr txBox="1">
            <a:spLocks/>
          </p:cNvSpPr>
          <p:nvPr/>
        </p:nvSpPr>
        <p:spPr>
          <a:xfrm>
            <a:off x="689322" y="1572612"/>
            <a:ext cx="6563247" cy="1998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b="1" dirty="0">
              <a:solidFill>
                <a:srgbClr val="F8E8C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D13BF6F-BCE8-4A3E-A4E7-12641112EB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460" r="-635" b="39358"/>
          <a:stretch/>
        </p:blipFill>
        <p:spPr>
          <a:xfrm>
            <a:off x="5278111" y="1469975"/>
            <a:ext cx="2576286" cy="29205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7EFC4DA-4084-42FE-BECB-2EBAB54065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825" b="40513"/>
          <a:stretch/>
        </p:blipFill>
        <p:spPr>
          <a:xfrm>
            <a:off x="1082423" y="1469975"/>
            <a:ext cx="2576286" cy="29205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71598" y="1091384"/>
            <a:ext cx="2023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Collaborative filtering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58910" y="1091383"/>
            <a:ext cx="2130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Content based filtering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635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Google Shape;3115;p65"/>
          <p:cNvSpPr txBox="1">
            <a:spLocks noGrp="1"/>
          </p:cNvSpPr>
          <p:nvPr>
            <p:ph type="title"/>
          </p:nvPr>
        </p:nvSpPr>
        <p:spPr>
          <a:xfrm>
            <a:off x="955000" y="997950"/>
            <a:ext cx="7233900" cy="31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SEE YOU </a:t>
            </a:r>
            <a:r>
              <a:rPr lang="en" dirty="0">
                <a:solidFill>
                  <a:schemeClr val="accent6"/>
                </a:solidFill>
              </a:rPr>
              <a:t>AGAIN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3116" name="Google Shape;3116;p65"/>
          <p:cNvGrpSpPr/>
          <p:nvPr/>
        </p:nvGrpSpPr>
        <p:grpSpPr>
          <a:xfrm rot="-3675584">
            <a:off x="7140337" y="3234595"/>
            <a:ext cx="1082292" cy="1178310"/>
            <a:chOff x="5285775" y="565887"/>
            <a:chExt cx="1600274" cy="1742247"/>
          </a:xfrm>
        </p:grpSpPr>
        <p:sp>
          <p:nvSpPr>
            <p:cNvPr id="3117" name="Google Shape;3117;p65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65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65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65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65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65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65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65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65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65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65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65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65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65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65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65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65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65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65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65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65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65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65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65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65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65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65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65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65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65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65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65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65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65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65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65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65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65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65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65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65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65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65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65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65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65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65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65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65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65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65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65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65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65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65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65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65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65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65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65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65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65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65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65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65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65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65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65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65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65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65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65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65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65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65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65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65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65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65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65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65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65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65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65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65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65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65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65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5" name="Google Shape;3205;p65"/>
          <p:cNvGrpSpPr/>
          <p:nvPr/>
        </p:nvGrpSpPr>
        <p:grpSpPr>
          <a:xfrm>
            <a:off x="1289150" y="679725"/>
            <a:ext cx="725625" cy="523625"/>
            <a:chOff x="1297850" y="2427550"/>
            <a:chExt cx="725625" cy="523625"/>
          </a:xfrm>
        </p:grpSpPr>
        <p:sp>
          <p:nvSpPr>
            <p:cNvPr id="3206" name="Google Shape;3206;p65"/>
            <p:cNvSpPr/>
            <p:nvPr/>
          </p:nvSpPr>
          <p:spPr>
            <a:xfrm>
              <a:off x="1614150" y="2443475"/>
              <a:ext cx="409300" cy="401675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65"/>
            <p:cNvSpPr/>
            <p:nvPr/>
          </p:nvSpPr>
          <p:spPr>
            <a:xfrm>
              <a:off x="1596150" y="2432675"/>
              <a:ext cx="409300" cy="403325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65"/>
            <p:cNvSpPr/>
            <p:nvPr/>
          </p:nvSpPr>
          <p:spPr>
            <a:xfrm>
              <a:off x="1606125" y="2439000"/>
              <a:ext cx="405175" cy="409950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65"/>
            <p:cNvSpPr/>
            <p:nvPr/>
          </p:nvSpPr>
          <p:spPr>
            <a:xfrm>
              <a:off x="1786100" y="2677925"/>
              <a:ext cx="26050" cy="4455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65"/>
            <p:cNvSpPr/>
            <p:nvPr/>
          </p:nvSpPr>
          <p:spPr>
            <a:xfrm>
              <a:off x="1353750" y="2524300"/>
              <a:ext cx="384775" cy="344225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65"/>
            <p:cNvSpPr/>
            <p:nvPr/>
          </p:nvSpPr>
          <p:spPr>
            <a:xfrm>
              <a:off x="1364400" y="2519300"/>
              <a:ext cx="384825" cy="344200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65"/>
            <p:cNvSpPr/>
            <p:nvPr/>
          </p:nvSpPr>
          <p:spPr>
            <a:xfrm>
              <a:off x="1408000" y="2575075"/>
              <a:ext cx="284400" cy="254450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65"/>
            <p:cNvSpPr/>
            <p:nvPr/>
          </p:nvSpPr>
          <p:spPr>
            <a:xfrm>
              <a:off x="1370600" y="2557000"/>
              <a:ext cx="107575" cy="284475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65"/>
            <p:cNvSpPr/>
            <p:nvPr/>
          </p:nvSpPr>
          <p:spPr>
            <a:xfrm>
              <a:off x="1373075" y="2567725"/>
              <a:ext cx="357625" cy="295850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65"/>
            <p:cNvSpPr/>
            <p:nvPr/>
          </p:nvSpPr>
          <p:spPr>
            <a:xfrm>
              <a:off x="1541625" y="2519350"/>
              <a:ext cx="207525" cy="343800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65"/>
            <p:cNvSpPr/>
            <p:nvPr/>
          </p:nvSpPr>
          <p:spPr>
            <a:xfrm>
              <a:off x="1480000" y="2641125"/>
              <a:ext cx="121600" cy="130475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65"/>
            <p:cNvSpPr/>
            <p:nvPr/>
          </p:nvSpPr>
          <p:spPr>
            <a:xfrm>
              <a:off x="1380150" y="2567700"/>
              <a:ext cx="265925" cy="281725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65"/>
            <p:cNvSpPr/>
            <p:nvPr/>
          </p:nvSpPr>
          <p:spPr>
            <a:xfrm>
              <a:off x="1494675" y="2549550"/>
              <a:ext cx="234950" cy="249000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65"/>
            <p:cNvSpPr/>
            <p:nvPr/>
          </p:nvSpPr>
          <p:spPr>
            <a:xfrm>
              <a:off x="1475350" y="2584500"/>
              <a:ext cx="193350" cy="204925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65"/>
            <p:cNvSpPr/>
            <p:nvPr/>
          </p:nvSpPr>
          <p:spPr>
            <a:xfrm>
              <a:off x="1299225" y="2427550"/>
              <a:ext cx="494100" cy="504725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65"/>
            <p:cNvSpPr/>
            <p:nvPr/>
          </p:nvSpPr>
          <p:spPr>
            <a:xfrm>
              <a:off x="1297850" y="2450750"/>
              <a:ext cx="478475" cy="500425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65"/>
            <p:cNvSpPr/>
            <p:nvPr/>
          </p:nvSpPr>
          <p:spPr>
            <a:xfrm>
              <a:off x="1300300" y="2434925"/>
              <a:ext cx="493775" cy="513475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65"/>
            <p:cNvSpPr/>
            <p:nvPr/>
          </p:nvSpPr>
          <p:spPr>
            <a:xfrm>
              <a:off x="1306550" y="2441475"/>
              <a:ext cx="481225" cy="50045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65"/>
            <p:cNvSpPr/>
            <p:nvPr/>
          </p:nvSpPr>
          <p:spPr>
            <a:xfrm>
              <a:off x="1486200" y="2628625"/>
              <a:ext cx="133225" cy="116900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65"/>
            <p:cNvSpPr/>
            <p:nvPr/>
          </p:nvSpPr>
          <p:spPr>
            <a:xfrm>
              <a:off x="1499625" y="2640375"/>
              <a:ext cx="106450" cy="9342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65"/>
            <p:cNvSpPr/>
            <p:nvPr/>
          </p:nvSpPr>
          <p:spPr>
            <a:xfrm>
              <a:off x="1511150" y="2650500"/>
              <a:ext cx="83325" cy="73150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65"/>
            <p:cNvSpPr/>
            <p:nvPr/>
          </p:nvSpPr>
          <p:spPr>
            <a:xfrm>
              <a:off x="1526500" y="2653825"/>
              <a:ext cx="60900" cy="47525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65"/>
            <p:cNvSpPr/>
            <p:nvPr/>
          </p:nvSpPr>
          <p:spPr>
            <a:xfrm>
              <a:off x="1600500" y="2451600"/>
              <a:ext cx="186375" cy="483450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65"/>
            <p:cNvSpPr/>
            <p:nvPr/>
          </p:nvSpPr>
          <p:spPr>
            <a:xfrm>
              <a:off x="1513900" y="2466300"/>
              <a:ext cx="157675" cy="156175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65"/>
            <p:cNvSpPr/>
            <p:nvPr/>
          </p:nvSpPr>
          <p:spPr>
            <a:xfrm>
              <a:off x="1610625" y="2620225"/>
              <a:ext cx="163375" cy="125325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65"/>
            <p:cNvSpPr/>
            <p:nvPr/>
          </p:nvSpPr>
          <p:spPr>
            <a:xfrm>
              <a:off x="1525100" y="2753775"/>
              <a:ext cx="149200" cy="157700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65"/>
            <p:cNvSpPr/>
            <p:nvPr/>
          </p:nvSpPr>
          <p:spPr>
            <a:xfrm>
              <a:off x="1307300" y="2443225"/>
              <a:ext cx="213100" cy="491175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65"/>
            <p:cNvSpPr/>
            <p:nvPr/>
          </p:nvSpPr>
          <p:spPr>
            <a:xfrm>
              <a:off x="1343575" y="2708275"/>
              <a:ext cx="168100" cy="146600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65"/>
            <p:cNvSpPr/>
            <p:nvPr/>
          </p:nvSpPr>
          <p:spPr>
            <a:xfrm>
              <a:off x="1339725" y="2535175"/>
              <a:ext cx="173400" cy="14320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65"/>
            <p:cNvSpPr/>
            <p:nvPr/>
          </p:nvSpPr>
          <p:spPr>
            <a:xfrm>
              <a:off x="1681025" y="2748975"/>
              <a:ext cx="81900" cy="97175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65"/>
            <p:cNvSpPr/>
            <p:nvPr/>
          </p:nvSpPr>
          <p:spPr>
            <a:xfrm>
              <a:off x="1691475" y="2762000"/>
              <a:ext cx="59175" cy="71475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65"/>
            <p:cNvSpPr/>
            <p:nvPr/>
          </p:nvSpPr>
          <p:spPr>
            <a:xfrm>
              <a:off x="1911975" y="2445300"/>
              <a:ext cx="30625" cy="42175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65"/>
            <p:cNvSpPr/>
            <p:nvPr/>
          </p:nvSpPr>
          <p:spPr>
            <a:xfrm>
              <a:off x="1868300" y="2479075"/>
              <a:ext cx="38750" cy="39250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65"/>
            <p:cNvSpPr/>
            <p:nvPr/>
          </p:nvSpPr>
          <p:spPr>
            <a:xfrm>
              <a:off x="1843550" y="2525925"/>
              <a:ext cx="41400" cy="31750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65"/>
            <p:cNvSpPr/>
            <p:nvPr/>
          </p:nvSpPr>
          <p:spPr>
            <a:xfrm>
              <a:off x="1827225" y="2569050"/>
              <a:ext cx="36000" cy="34075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65"/>
            <p:cNvSpPr/>
            <p:nvPr/>
          </p:nvSpPr>
          <p:spPr>
            <a:xfrm>
              <a:off x="1813700" y="2614900"/>
              <a:ext cx="36450" cy="25950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65"/>
            <p:cNvSpPr/>
            <p:nvPr/>
          </p:nvSpPr>
          <p:spPr>
            <a:xfrm>
              <a:off x="1799175" y="2649650"/>
              <a:ext cx="33725" cy="35600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65"/>
            <p:cNvSpPr/>
            <p:nvPr/>
          </p:nvSpPr>
          <p:spPr>
            <a:xfrm>
              <a:off x="1605700" y="2585025"/>
              <a:ext cx="33875" cy="181525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65"/>
            <p:cNvSpPr/>
            <p:nvPr/>
          </p:nvSpPr>
          <p:spPr>
            <a:xfrm>
              <a:off x="1600500" y="2906300"/>
              <a:ext cx="12300" cy="28750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65"/>
            <p:cNvSpPr/>
            <p:nvPr/>
          </p:nvSpPr>
          <p:spPr>
            <a:xfrm>
              <a:off x="1614100" y="2453200"/>
              <a:ext cx="35350" cy="40075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65"/>
            <p:cNvSpPr/>
            <p:nvPr/>
          </p:nvSpPr>
          <p:spPr>
            <a:xfrm>
              <a:off x="1306600" y="2583325"/>
              <a:ext cx="473825" cy="358550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65"/>
            <p:cNvSpPr/>
            <p:nvPr/>
          </p:nvSpPr>
          <p:spPr>
            <a:xfrm>
              <a:off x="1864475" y="2432750"/>
              <a:ext cx="159000" cy="11567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65"/>
            <p:cNvSpPr/>
            <p:nvPr/>
          </p:nvSpPr>
          <p:spPr>
            <a:xfrm>
              <a:off x="1956125" y="2444225"/>
              <a:ext cx="25800" cy="20425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9" name="Google Shape;3249;p65"/>
          <p:cNvGrpSpPr/>
          <p:nvPr/>
        </p:nvGrpSpPr>
        <p:grpSpPr>
          <a:xfrm>
            <a:off x="2012425" y="3758713"/>
            <a:ext cx="249800" cy="541650"/>
            <a:chOff x="5458600" y="3719400"/>
            <a:chExt cx="249800" cy="541650"/>
          </a:xfrm>
        </p:grpSpPr>
        <p:sp>
          <p:nvSpPr>
            <p:cNvPr id="3250" name="Google Shape;3250;p65"/>
            <p:cNvSpPr/>
            <p:nvPr/>
          </p:nvSpPr>
          <p:spPr>
            <a:xfrm>
              <a:off x="5458600" y="3719425"/>
              <a:ext cx="249800" cy="541625"/>
            </a:xfrm>
            <a:custGeom>
              <a:avLst/>
              <a:gdLst/>
              <a:ahLst/>
              <a:cxnLst/>
              <a:rect l="l" t="t" r="r" b="b"/>
              <a:pathLst>
                <a:path w="9992" h="21665" extrusionOk="0">
                  <a:moveTo>
                    <a:pt x="6127" y="909"/>
                  </a:moveTo>
                  <a:cubicBezTo>
                    <a:pt x="6161" y="909"/>
                    <a:pt x="6191" y="936"/>
                    <a:pt x="6199" y="977"/>
                  </a:cubicBezTo>
                  <a:lnTo>
                    <a:pt x="6275" y="1357"/>
                  </a:lnTo>
                  <a:cubicBezTo>
                    <a:pt x="6280" y="1377"/>
                    <a:pt x="6275" y="1400"/>
                    <a:pt x="6263" y="1417"/>
                  </a:cubicBezTo>
                  <a:cubicBezTo>
                    <a:pt x="6253" y="1435"/>
                    <a:pt x="6238" y="1448"/>
                    <a:pt x="6218" y="1452"/>
                  </a:cubicBezTo>
                  <a:lnTo>
                    <a:pt x="5870" y="1531"/>
                  </a:lnTo>
                  <a:cubicBezTo>
                    <a:pt x="5865" y="1532"/>
                    <a:pt x="5860" y="1533"/>
                    <a:pt x="5855" y="1533"/>
                  </a:cubicBezTo>
                  <a:cubicBezTo>
                    <a:pt x="5820" y="1533"/>
                    <a:pt x="5788" y="1506"/>
                    <a:pt x="5781" y="1465"/>
                  </a:cubicBezTo>
                  <a:lnTo>
                    <a:pt x="5705" y="1086"/>
                  </a:lnTo>
                  <a:cubicBezTo>
                    <a:pt x="5702" y="1065"/>
                    <a:pt x="5705" y="1042"/>
                    <a:pt x="5716" y="1023"/>
                  </a:cubicBezTo>
                  <a:cubicBezTo>
                    <a:pt x="5726" y="1006"/>
                    <a:pt x="5744" y="992"/>
                    <a:pt x="5762" y="987"/>
                  </a:cubicBezTo>
                  <a:lnTo>
                    <a:pt x="6110" y="911"/>
                  </a:lnTo>
                  <a:cubicBezTo>
                    <a:pt x="6116" y="910"/>
                    <a:pt x="6121" y="909"/>
                    <a:pt x="6127" y="909"/>
                  </a:cubicBezTo>
                  <a:close/>
                  <a:moveTo>
                    <a:pt x="6284" y="1799"/>
                  </a:moveTo>
                  <a:cubicBezTo>
                    <a:pt x="6319" y="1799"/>
                    <a:pt x="6350" y="1826"/>
                    <a:pt x="6359" y="1865"/>
                  </a:cubicBezTo>
                  <a:lnTo>
                    <a:pt x="6434" y="2246"/>
                  </a:lnTo>
                  <a:cubicBezTo>
                    <a:pt x="6438" y="2267"/>
                    <a:pt x="6434" y="2290"/>
                    <a:pt x="6424" y="2309"/>
                  </a:cubicBezTo>
                  <a:cubicBezTo>
                    <a:pt x="6412" y="2326"/>
                    <a:pt x="6395" y="2340"/>
                    <a:pt x="6376" y="2344"/>
                  </a:cubicBezTo>
                  <a:lnTo>
                    <a:pt x="6030" y="2422"/>
                  </a:lnTo>
                  <a:cubicBezTo>
                    <a:pt x="6025" y="2423"/>
                    <a:pt x="6020" y="2423"/>
                    <a:pt x="6015" y="2423"/>
                  </a:cubicBezTo>
                  <a:cubicBezTo>
                    <a:pt x="5979" y="2423"/>
                    <a:pt x="5947" y="2396"/>
                    <a:pt x="5940" y="2354"/>
                  </a:cubicBezTo>
                  <a:lnTo>
                    <a:pt x="5865" y="1975"/>
                  </a:lnTo>
                  <a:cubicBezTo>
                    <a:pt x="5861" y="1954"/>
                    <a:pt x="5865" y="1931"/>
                    <a:pt x="5875" y="1913"/>
                  </a:cubicBezTo>
                  <a:cubicBezTo>
                    <a:pt x="5887" y="1895"/>
                    <a:pt x="5903" y="1881"/>
                    <a:pt x="5923" y="1878"/>
                  </a:cubicBezTo>
                  <a:lnTo>
                    <a:pt x="6269" y="1800"/>
                  </a:lnTo>
                  <a:cubicBezTo>
                    <a:pt x="6274" y="1799"/>
                    <a:pt x="6279" y="1799"/>
                    <a:pt x="6284" y="1799"/>
                  </a:cubicBezTo>
                  <a:close/>
                  <a:moveTo>
                    <a:pt x="961" y="1966"/>
                  </a:moveTo>
                  <a:cubicBezTo>
                    <a:pt x="997" y="1966"/>
                    <a:pt x="1029" y="1993"/>
                    <a:pt x="1037" y="2035"/>
                  </a:cubicBezTo>
                  <a:lnTo>
                    <a:pt x="1113" y="2412"/>
                  </a:lnTo>
                  <a:cubicBezTo>
                    <a:pt x="1116" y="2433"/>
                    <a:pt x="1113" y="2457"/>
                    <a:pt x="1101" y="2475"/>
                  </a:cubicBezTo>
                  <a:cubicBezTo>
                    <a:pt x="1090" y="2493"/>
                    <a:pt x="1074" y="2505"/>
                    <a:pt x="1054" y="2510"/>
                  </a:cubicBezTo>
                  <a:lnTo>
                    <a:pt x="708" y="2589"/>
                  </a:lnTo>
                  <a:cubicBezTo>
                    <a:pt x="703" y="2590"/>
                    <a:pt x="698" y="2591"/>
                    <a:pt x="693" y="2591"/>
                  </a:cubicBezTo>
                  <a:cubicBezTo>
                    <a:pt x="658" y="2591"/>
                    <a:pt x="626" y="2563"/>
                    <a:pt x="619" y="2523"/>
                  </a:cubicBezTo>
                  <a:lnTo>
                    <a:pt x="543" y="2144"/>
                  </a:lnTo>
                  <a:cubicBezTo>
                    <a:pt x="537" y="2122"/>
                    <a:pt x="541" y="2100"/>
                    <a:pt x="553" y="2081"/>
                  </a:cubicBezTo>
                  <a:cubicBezTo>
                    <a:pt x="564" y="2064"/>
                    <a:pt x="580" y="2049"/>
                    <a:pt x="600" y="2045"/>
                  </a:cubicBezTo>
                  <a:lnTo>
                    <a:pt x="947" y="1968"/>
                  </a:lnTo>
                  <a:cubicBezTo>
                    <a:pt x="952" y="1967"/>
                    <a:pt x="956" y="1966"/>
                    <a:pt x="961" y="1966"/>
                  </a:cubicBezTo>
                  <a:close/>
                  <a:moveTo>
                    <a:pt x="6450" y="2725"/>
                  </a:moveTo>
                  <a:cubicBezTo>
                    <a:pt x="6486" y="2725"/>
                    <a:pt x="6518" y="2752"/>
                    <a:pt x="6525" y="2792"/>
                  </a:cubicBezTo>
                  <a:lnTo>
                    <a:pt x="6603" y="3170"/>
                  </a:lnTo>
                  <a:cubicBezTo>
                    <a:pt x="6605" y="3192"/>
                    <a:pt x="6604" y="3216"/>
                    <a:pt x="6591" y="3233"/>
                  </a:cubicBezTo>
                  <a:cubicBezTo>
                    <a:pt x="6581" y="3252"/>
                    <a:pt x="6564" y="3263"/>
                    <a:pt x="6545" y="3269"/>
                  </a:cubicBezTo>
                  <a:lnTo>
                    <a:pt x="6197" y="3348"/>
                  </a:lnTo>
                  <a:cubicBezTo>
                    <a:pt x="6193" y="3349"/>
                    <a:pt x="6188" y="3349"/>
                    <a:pt x="6183" y="3349"/>
                  </a:cubicBezTo>
                  <a:cubicBezTo>
                    <a:pt x="6147" y="3349"/>
                    <a:pt x="6116" y="3321"/>
                    <a:pt x="6109" y="3282"/>
                  </a:cubicBezTo>
                  <a:lnTo>
                    <a:pt x="6033" y="2903"/>
                  </a:lnTo>
                  <a:cubicBezTo>
                    <a:pt x="6029" y="2881"/>
                    <a:pt x="6033" y="2858"/>
                    <a:pt x="6041" y="2840"/>
                  </a:cubicBezTo>
                  <a:cubicBezTo>
                    <a:pt x="6053" y="2820"/>
                    <a:pt x="6070" y="2808"/>
                    <a:pt x="6089" y="2804"/>
                  </a:cubicBezTo>
                  <a:lnTo>
                    <a:pt x="6435" y="2727"/>
                  </a:lnTo>
                  <a:cubicBezTo>
                    <a:pt x="6440" y="2726"/>
                    <a:pt x="6445" y="2725"/>
                    <a:pt x="6450" y="2725"/>
                  </a:cubicBezTo>
                  <a:close/>
                  <a:moveTo>
                    <a:pt x="1122" y="2852"/>
                  </a:moveTo>
                  <a:cubicBezTo>
                    <a:pt x="1157" y="2852"/>
                    <a:pt x="1190" y="2881"/>
                    <a:pt x="1199" y="2920"/>
                  </a:cubicBezTo>
                  <a:lnTo>
                    <a:pt x="1272" y="3302"/>
                  </a:lnTo>
                  <a:cubicBezTo>
                    <a:pt x="1274" y="3323"/>
                    <a:pt x="1272" y="3346"/>
                    <a:pt x="1263" y="3364"/>
                  </a:cubicBezTo>
                  <a:cubicBezTo>
                    <a:pt x="1252" y="3382"/>
                    <a:pt x="1234" y="3395"/>
                    <a:pt x="1216" y="3399"/>
                  </a:cubicBezTo>
                  <a:lnTo>
                    <a:pt x="869" y="3477"/>
                  </a:lnTo>
                  <a:cubicBezTo>
                    <a:pt x="865" y="3478"/>
                    <a:pt x="860" y="3478"/>
                    <a:pt x="855" y="3478"/>
                  </a:cubicBezTo>
                  <a:cubicBezTo>
                    <a:pt x="820" y="3478"/>
                    <a:pt x="787" y="3451"/>
                    <a:pt x="779" y="3411"/>
                  </a:cubicBezTo>
                  <a:lnTo>
                    <a:pt x="705" y="3031"/>
                  </a:lnTo>
                  <a:cubicBezTo>
                    <a:pt x="699" y="3010"/>
                    <a:pt x="705" y="2987"/>
                    <a:pt x="715" y="2968"/>
                  </a:cubicBezTo>
                  <a:cubicBezTo>
                    <a:pt x="726" y="2951"/>
                    <a:pt x="742" y="2937"/>
                    <a:pt x="762" y="2933"/>
                  </a:cubicBezTo>
                  <a:lnTo>
                    <a:pt x="1108" y="2854"/>
                  </a:lnTo>
                  <a:cubicBezTo>
                    <a:pt x="1113" y="2853"/>
                    <a:pt x="1118" y="2852"/>
                    <a:pt x="1122" y="2852"/>
                  </a:cubicBezTo>
                  <a:close/>
                  <a:moveTo>
                    <a:pt x="6605" y="3598"/>
                  </a:moveTo>
                  <a:cubicBezTo>
                    <a:pt x="6640" y="3598"/>
                    <a:pt x="6672" y="3625"/>
                    <a:pt x="6681" y="3667"/>
                  </a:cubicBezTo>
                  <a:lnTo>
                    <a:pt x="6756" y="4044"/>
                  </a:lnTo>
                  <a:cubicBezTo>
                    <a:pt x="6760" y="4065"/>
                    <a:pt x="6756" y="4089"/>
                    <a:pt x="6747" y="4107"/>
                  </a:cubicBezTo>
                  <a:cubicBezTo>
                    <a:pt x="6736" y="4125"/>
                    <a:pt x="6719" y="4139"/>
                    <a:pt x="6699" y="4142"/>
                  </a:cubicBezTo>
                  <a:lnTo>
                    <a:pt x="6352" y="4221"/>
                  </a:lnTo>
                  <a:cubicBezTo>
                    <a:pt x="6347" y="4222"/>
                    <a:pt x="6343" y="4223"/>
                    <a:pt x="6338" y="4223"/>
                  </a:cubicBezTo>
                  <a:cubicBezTo>
                    <a:pt x="6303" y="4223"/>
                    <a:pt x="6269" y="4194"/>
                    <a:pt x="6262" y="4155"/>
                  </a:cubicBezTo>
                  <a:lnTo>
                    <a:pt x="6187" y="3776"/>
                  </a:lnTo>
                  <a:cubicBezTo>
                    <a:pt x="6183" y="3754"/>
                    <a:pt x="6187" y="3731"/>
                    <a:pt x="6197" y="3713"/>
                  </a:cubicBezTo>
                  <a:cubicBezTo>
                    <a:pt x="6209" y="3696"/>
                    <a:pt x="6225" y="3681"/>
                    <a:pt x="6245" y="3677"/>
                  </a:cubicBezTo>
                  <a:lnTo>
                    <a:pt x="6591" y="3600"/>
                  </a:lnTo>
                  <a:cubicBezTo>
                    <a:pt x="6596" y="3599"/>
                    <a:pt x="6601" y="3598"/>
                    <a:pt x="6605" y="3598"/>
                  </a:cubicBezTo>
                  <a:close/>
                  <a:moveTo>
                    <a:pt x="1289" y="3782"/>
                  </a:moveTo>
                  <a:cubicBezTo>
                    <a:pt x="1325" y="3782"/>
                    <a:pt x="1357" y="3810"/>
                    <a:pt x="1365" y="3849"/>
                  </a:cubicBezTo>
                  <a:lnTo>
                    <a:pt x="1439" y="4228"/>
                  </a:lnTo>
                  <a:cubicBezTo>
                    <a:pt x="1443" y="4250"/>
                    <a:pt x="1439" y="4273"/>
                    <a:pt x="1429" y="4291"/>
                  </a:cubicBezTo>
                  <a:cubicBezTo>
                    <a:pt x="1418" y="4311"/>
                    <a:pt x="1402" y="4323"/>
                    <a:pt x="1382" y="4327"/>
                  </a:cubicBezTo>
                  <a:lnTo>
                    <a:pt x="1035" y="4406"/>
                  </a:lnTo>
                  <a:cubicBezTo>
                    <a:pt x="1031" y="4407"/>
                    <a:pt x="1026" y="4407"/>
                    <a:pt x="1021" y="4407"/>
                  </a:cubicBezTo>
                  <a:cubicBezTo>
                    <a:pt x="985" y="4407"/>
                    <a:pt x="954" y="4379"/>
                    <a:pt x="945" y="4340"/>
                  </a:cubicBezTo>
                  <a:lnTo>
                    <a:pt x="871" y="3961"/>
                  </a:lnTo>
                  <a:cubicBezTo>
                    <a:pt x="866" y="3939"/>
                    <a:pt x="871" y="3915"/>
                    <a:pt x="881" y="3898"/>
                  </a:cubicBezTo>
                  <a:cubicBezTo>
                    <a:pt x="892" y="3879"/>
                    <a:pt x="908" y="3867"/>
                    <a:pt x="928" y="3862"/>
                  </a:cubicBezTo>
                  <a:lnTo>
                    <a:pt x="1274" y="3783"/>
                  </a:lnTo>
                  <a:cubicBezTo>
                    <a:pt x="1279" y="3782"/>
                    <a:pt x="1284" y="3782"/>
                    <a:pt x="1289" y="3782"/>
                  </a:cubicBezTo>
                  <a:close/>
                  <a:moveTo>
                    <a:pt x="6779" y="4481"/>
                  </a:moveTo>
                  <a:cubicBezTo>
                    <a:pt x="6814" y="4481"/>
                    <a:pt x="6844" y="4508"/>
                    <a:pt x="6852" y="4549"/>
                  </a:cubicBezTo>
                  <a:lnTo>
                    <a:pt x="6928" y="4930"/>
                  </a:lnTo>
                  <a:cubicBezTo>
                    <a:pt x="6932" y="4951"/>
                    <a:pt x="6928" y="4974"/>
                    <a:pt x="6918" y="4993"/>
                  </a:cubicBezTo>
                  <a:cubicBezTo>
                    <a:pt x="6906" y="5013"/>
                    <a:pt x="6890" y="5024"/>
                    <a:pt x="6870" y="5028"/>
                  </a:cubicBezTo>
                  <a:lnTo>
                    <a:pt x="6524" y="5106"/>
                  </a:lnTo>
                  <a:cubicBezTo>
                    <a:pt x="6519" y="5107"/>
                    <a:pt x="6514" y="5107"/>
                    <a:pt x="6509" y="5107"/>
                  </a:cubicBezTo>
                  <a:cubicBezTo>
                    <a:pt x="6473" y="5107"/>
                    <a:pt x="6441" y="5080"/>
                    <a:pt x="6434" y="5038"/>
                  </a:cubicBezTo>
                  <a:lnTo>
                    <a:pt x="6358" y="4659"/>
                  </a:lnTo>
                  <a:cubicBezTo>
                    <a:pt x="6355" y="4638"/>
                    <a:pt x="6358" y="4615"/>
                    <a:pt x="6369" y="4598"/>
                  </a:cubicBezTo>
                  <a:cubicBezTo>
                    <a:pt x="6381" y="4579"/>
                    <a:pt x="6396" y="4566"/>
                    <a:pt x="6416" y="4562"/>
                  </a:cubicBezTo>
                  <a:lnTo>
                    <a:pt x="6763" y="4483"/>
                  </a:lnTo>
                  <a:cubicBezTo>
                    <a:pt x="6768" y="4482"/>
                    <a:pt x="6774" y="4481"/>
                    <a:pt x="6779" y="4481"/>
                  </a:cubicBezTo>
                  <a:close/>
                  <a:moveTo>
                    <a:pt x="1445" y="4656"/>
                  </a:moveTo>
                  <a:cubicBezTo>
                    <a:pt x="1481" y="4656"/>
                    <a:pt x="1512" y="4683"/>
                    <a:pt x="1519" y="4724"/>
                  </a:cubicBezTo>
                  <a:lnTo>
                    <a:pt x="1595" y="5101"/>
                  </a:lnTo>
                  <a:cubicBezTo>
                    <a:pt x="1601" y="5123"/>
                    <a:pt x="1595" y="5146"/>
                    <a:pt x="1585" y="5164"/>
                  </a:cubicBezTo>
                  <a:cubicBezTo>
                    <a:pt x="1574" y="5182"/>
                    <a:pt x="1555" y="5196"/>
                    <a:pt x="1538" y="5200"/>
                  </a:cubicBezTo>
                  <a:lnTo>
                    <a:pt x="1191" y="5279"/>
                  </a:lnTo>
                  <a:cubicBezTo>
                    <a:pt x="1186" y="5280"/>
                    <a:pt x="1182" y="5280"/>
                    <a:pt x="1177" y="5280"/>
                  </a:cubicBezTo>
                  <a:cubicBezTo>
                    <a:pt x="1141" y="5280"/>
                    <a:pt x="1109" y="5253"/>
                    <a:pt x="1101" y="5213"/>
                  </a:cubicBezTo>
                  <a:lnTo>
                    <a:pt x="1025" y="4834"/>
                  </a:lnTo>
                  <a:cubicBezTo>
                    <a:pt x="1022" y="4812"/>
                    <a:pt x="1025" y="4788"/>
                    <a:pt x="1037" y="4771"/>
                  </a:cubicBezTo>
                  <a:cubicBezTo>
                    <a:pt x="1048" y="4752"/>
                    <a:pt x="1064" y="4738"/>
                    <a:pt x="1084" y="4735"/>
                  </a:cubicBezTo>
                  <a:lnTo>
                    <a:pt x="1430" y="4658"/>
                  </a:lnTo>
                  <a:cubicBezTo>
                    <a:pt x="1435" y="4657"/>
                    <a:pt x="1440" y="4656"/>
                    <a:pt x="1445" y="4656"/>
                  </a:cubicBezTo>
                  <a:close/>
                  <a:moveTo>
                    <a:pt x="6935" y="5372"/>
                  </a:moveTo>
                  <a:cubicBezTo>
                    <a:pt x="6970" y="5372"/>
                    <a:pt x="7002" y="5400"/>
                    <a:pt x="7011" y="5439"/>
                  </a:cubicBezTo>
                  <a:lnTo>
                    <a:pt x="7086" y="5822"/>
                  </a:lnTo>
                  <a:cubicBezTo>
                    <a:pt x="7091" y="5843"/>
                    <a:pt x="7086" y="5866"/>
                    <a:pt x="7076" y="5883"/>
                  </a:cubicBezTo>
                  <a:cubicBezTo>
                    <a:pt x="7065" y="5903"/>
                    <a:pt x="7049" y="5916"/>
                    <a:pt x="7029" y="5919"/>
                  </a:cubicBezTo>
                  <a:lnTo>
                    <a:pt x="6683" y="5996"/>
                  </a:lnTo>
                  <a:cubicBezTo>
                    <a:pt x="6678" y="5997"/>
                    <a:pt x="6673" y="5998"/>
                    <a:pt x="6669" y="5998"/>
                  </a:cubicBezTo>
                  <a:cubicBezTo>
                    <a:pt x="6633" y="5998"/>
                    <a:pt x="6601" y="5970"/>
                    <a:pt x="6593" y="5930"/>
                  </a:cubicBezTo>
                  <a:lnTo>
                    <a:pt x="6518" y="5551"/>
                  </a:lnTo>
                  <a:cubicBezTo>
                    <a:pt x="6514" y="5529"/>
                    <a:pt x="6518" y="5507"/>
                    <a:pt x="6527" y="5488"/>
                  </a:cubicBezTo>
                  <a:cubicBezTo>
                    <a:pt x="6538" y="5471"/>
                    <a:pt x="6555" y="5458"/>
                    <a:pt x="6574" y="5452"/>
                  </a:cubicBezTo>
                  <a:lnTo>
                    <a:pt x="6920" y="5373"/>
                  </a:lnTo>
                  <a:cubicBezTo>
                    <a:pt x="6925" y="5372"/>
                    <a:pt x="6930" y="5372"/>
                    <a:pt x="6935" y="5372"/>
                  </a:cubicBezTo>
                  <a:close/>
                  <a:moveTo>
                    <a:pt x="1615" y="5538"/>
                  </a:moveTo>
                  <a:cubicBezTo>
                    <a:pt x="1650" y="5538"/>
                    <a:pt x="1682" y="5565"/>
                    <a:pt x="1690" y="5607"/>
                  </a:cubicBezTo>
                  <a:lnTo>
                    <a:pt x="1765" y="5988"/>
                  </a:lnTo>
                  <a:cubicBezTo>
                    <a:pt x="1768" y="6009"/>
                    <a:pt x="1767" y="6032"/>
                    <a:pt x="1754" y="6051"/>
                  </a:cubicBezTo>
                  <a:cubicBezTo>
                    <a:pt x="1744" y="6068"/>
                    <a:pt x="1728" y="6082"/>
                    <a:pt x="1708" y="6086"/>
                  </a:cubicBezTo>
                  <a:lnTo>
                    <a:pt x="1360" y="6162"/>
                  </a:lnTo>
                  <a:cubicBezTo>
                    <a:pt x="1355" y="6164"/>
                    <a:pt x="1350" y="6164"/>
                    <a:pt x="1344" y="6164"/>
                  </a:cubicBezTo>
                  <a:cubicBezTo>
                    <a:pt x="1310" y="6164"/>
                    <a:pt x="1279" y="6137"/>
                    <a:pt x="1272" y="6096"/>
                  </a:cubicBezTo>
                  <a:lnTo>
                    <a:pt x="1196" y="5717"/>
                  </a:lnTo>
                  <a:cubicBezTo>
                    <a:pt x="1193" y="5696"/>
                    <a:pt x="1196" y="5673"/>
                    <a:pt x="1207" y="5654"/>
                  </a:cubicBezTo>
                  <a:cubicBezTo>
                    <a:pt x="1217" y="5637"/>
                    <a:pt x="1233" y="5623"/>
                    <a:pt x="1253" y="5618"/>
                  </a:cubicBezTo>
                  <a:lnTo>
                    <a:pt x="1601" y="5539"/>
                  </a:lnTo>
                  <a:cubicBezTo>
                    <a:pt x="1606" y="5538"/>
                    <a:pt x="1610" y="5538"/>
                    <a:pt x="1615" y="5538"/>
                  </a:cubicBezTo>
                  <a:close/>
                  <a:moveTo>
                    <a:pt x="7074" y="6135"/>
                  </a:moveTo>
                  <a:cubicBezTo>
                    <a:pt x="7109" y="6135"/>
                    <a:pt x="7139" y="6162"/>
                    <a:pt x="7148" y="6202"/>
                  </a:cubicBezTo>
                  <a:lnTo>
                    <a:pt x="7222" y="6580"/>
                  </a:lnTo>
                  <a:cubicBezTo>
                    <a:pt x="7227" y="6602"/>
                    <a:pt x="7222" y="6625"/>
                    <a:pt x="7212" y="6642"/>
                  </a:cubicBezTo>
                  <a:cubicBezTo>
                    <a:pt x="7201" y="6660"/>
                    <a:pt x="7185" y="6673"/>
                    <a:pt x="7165" y="6678"/>
                  </a:cubicBezTo>
                  <a:lnTo>
                    <a:pt x="6819" y="6756"/>
                  </a:lnTo>
                  <a:cubicBezTo>
                    <a:pt x="6814" y="6757"/>
                    <a:pt x="6809" y="6758"/>
                    <a:pt x="6804" y="6758"/>
                  </a:cubicBezTo>
                  <a:cubicBezTo>
                    <a:pt x="6768" y="6758"/>
                    <a:pt x="6737" y="6731"/>
                    <a:pt x="6729" y="6690"/>
                  </a:cubicBezTo>
                  <a:lnTo>
                    <a:pt x="6654" y="6311"/>
                  </a:lnTo>
                  <a:cubicBezTo>
                    <a:pt x="6650" y="6290"/>
                    <a:pt x="6654" y="6267"/>
                    <a:pt x="6664" y="6248"/>
                  </a:cubicBezTo>
                  <a:cubicBezTo>
                    <a:pt x="6676" y="6231"/>
                    <a:pt x="6691" y="6218"/>
                    <a:pt x="6711" y="6212"/>
                  </a:cubicBezTo>
                  <a:lnTo>
                    <a:pt x="7058" y="6136"/>
                  </a:lnTo>
                  <a:cubicBezTo>
                    <a:pt x="7063" y="6135"/>
                    <a:pt x="7069" y="6135"/>
                    <a:pt x="7074" y="6135"/>
                  </a:cubicBezTo>
                  <a:close/>
                  <a:moveTo>
                    <a:pt x="1773" y="6430"/>
                  </a:moveTo>
                  <a:cubicBezTo>
                    <a:pt x="1809" y="6430"/>
                    <a:pt x="1839" y="6457"/>
                    <a:pt x="1847" y="6497"/>
                  </a:cubicBezTo>
                  <a:lnTo>
                    <a:pt x="1924" y="6878"/>
                  </a:lnTo>
                  <a:cubicBezTo>
                    <a:pt x="1929" y="6899"/>
                    <a:pt x="1924" y="6924"/>
                    <a:pt x="1914" y="6941"/>
                  </a:cubicBezTo>
                  <a:cubicBezTo>
                    <a:pt x="1903" y="6961"/>
                    <a:pt x="1887" y="6974"/>
                    <a:pt x="1867" y="6977"/>
                  </a:cubicBezTo>
                  <a:lnTo>
                    <a:pt x="1521" y="7054"/>
                  </a:lnTo>
                  <a:cubicBezTo>
                    <a:pt x="1516" y="7055"/>
                    <a:pt x="1511" y="7056"/>
                    <a:pt x="1506" y="7056"/>
                  </a:cubicBezTo>
                  <a:cubicBezTo>
                    <a:pt x="1470" y="7056"/>
                    <a:pt x="1438" y="7029"/>
                    <a:pt x="1430" y="6988"/>
                  </a:cubicBezTo>
                  <a:lnTo>
                    <a:pt x="1356" y="6609"/>
                  </a:lnTo>
                  <a:cubicBezTo>
                    <a:pt x="1350" y="6587"/>
                    <a:pt x="1356" y="6563"/>
                    <a:pt x="1365" y="6546"/>
                  </a:cubicBezTo>
                  <a:cubicBezTo>
                    <a:pt x="1375" y="6527"/>
                    <a:pt x="1392" y="6513"/>
                    <a:pt x="1410" y="6510"/>
                  </a:cubicBezTo>
                  <a:lnTo>
                    <a:pt x="1758" y="6431"/>
                  </a:lnTo>
                  <a:cubicBezTo>
                    <a:pt x="1763" y="6430"/>
                    <a:pt x="1768" y="6430"/>
                    <a:pt x="1773" y="6430"/>
                  </a:cubicBezTo>
                  <a:close/>
                  <a:moveTo>
                    <a:pt x="7232" y="7024"/>
                  </a:moveTo>
                  <a:cubicBezTo>
                    <a:pt x="7267" y="7024"/>
                    <a:pt x="7299" y="7051"/>
                    <a:pt x="7307" y="7091"/>
                  </a:cubicBezTo>
                  <a:lnTo>
                    <a:pt x="7383" y="7471"/>
                  </a:lnTo>
                  <a:cubicBezTo>
                    <a:pt x="7386" y="7492"/>
                    <a:pt x="7383" y="7515"/>
                    <a:pt x="7371" y="7534"/>
                  </a:cubicBezTo>
                  <a:cubicBezTo>
                    <a:pt x="7361" y="7551"/>
                    <a:pt x="7344" y="7564"/>
                    <a:pt x="7326" y="7569"/>
                  </a:cubicBezTo>
                  <a:lnTo>
                    <a:pt x="6978" y="7647"/>
                  </a:lnTo>
                  <a:cubicBezTo>
                    <a:pt x="6973" y="7648"/>
                    <a:pt x="6968" y="7648"/>
                    <a:pt x="6963" y="7648"/>
                  </a:cubicBezTo>
                  <a:cubicBezTo>
                    <a:pt x="6927" y="7648"/>
                    <a:pt x="6896" y="7621"/>
                    <a:pt x="6889" y="7579"/>
                  </a:cubicBezTo>
                  <a:lnTo>
                    <a:pt x="6813" y="7200"/>
                  </a:lnTo>
                  <a:cubicBezTo>
                    <a:pt x="6810" y="7179"/>
                    <a:pt x="6813" y="7156"/>
                    <a:pt x="6824" y="7139"/>
                  </a:cubicBezTo>
                  <a:cubicBezTo>
                    <a:pt x="6834" y="7120"/>
                    <a:pt x="6853" y="7106"/>
                    <a:pt x="6870" y="7103"/>
                  </a:cubicBezTo>
                  <a:lnTo>
                    <a:pt x="7218" y="7025"/>
                  </a:lnTo>
                  <a:cubicBezTo>
                    <a:pt x="7223" y="7024"/>
                    <a:pt x="7228" y="7024"/>
                    <a:pt x="7232" y="7024"/>
                  </a:cubicBezTo>
                  <a:close/>
                  <a:moveTo>
                    <a:pt x="1912" y="7191"/>
                  </a:moveTo>
                  <a:cubicBezTo>
                    <a:pt x="1948" y="7191"/>
                    <a:pt x="1980" y="7219"/>
                    <a:pt x="1987" y="7260"/>
                  </a:cubicBezTo>
                  <a:lnTo>
                    <a:pt x="2060" y="7637"/>
                  </a:lnTo>
                  <a:cubicBezTo>
                    <a:pt x="2065" y="7658"/>
                    <a:pt x="2062" y="7683"/>
                    <a:pt x="2052" y="7700"/>
                  </a:cubicBezTo>
                  <a:cubicBezTo>
                    <a:pt x="2040" y="7720"/>
                    <a:pt x="2023" y="7733"/>
                    <a:pt x="2005" y="7735"/>
                  </a:cubicBezTo>
                  <a:lnTo>
                    <a:pt x="1658" y="7814"/>
                  </a:lnTo>
                  <a:cubicBezTo>
                    <a:pt x="1653" y="7815"/>
                    <a:pt x="1648" y="7816"/>
                    <a:pt x="1643" y="7816"/>
                  </a:cubicBezTo>
                  <a:cubicBezTo>
                    <a:pt x="1608" y="7816"/>
                    <a:pt x="1577" y="7789"/>
                    <a:pt x="1568" y="7748"/>
                  </a:cubicBezTo>
                  <a:lnTo>
                    <a:pt x="1493" y="7369"/>
                  </a:lnTo>
                  <a:cubicBezTo>
                    <a:pt x="1489" y="7348"/>
                    <a:pt x="1493" y="7325"/>
                    <a:pt x="1503" y="7306"/>
                  </a:cubicBezTo>
                  <a:cubicBezTo>
                    <a:pt x="1515" y="7289"/>
                    <a:pt x="1531" y="7276"/>
                    <a:pt x="1551" y="7270"/>
                  </a:cubicBezTo>
                  <a:lnTo>
                    <a:pt x="1897" y="7193"/>
                  </a:lnTo>
                  <a:cubicBezTo>
                    <a:pt x="1902" y="7192"/>
                    <a:pt x="1907" y="7191"/>
                    <a:pt x="1912" y="7191"/>
                  </a:cubicBezTo>
                  <a:close/>
                  <a:moveTo>
                    <a:pt x="7400" y="7947"/>
                  </a:moveTo>
                  <a:cubicBezTo>
                    <a:pt x="7436" y="7947"/>
                    <a:pt x="7467" y="7974"/>
                    <a:pt x="7476" y="8015"/>
                  </a:cubicBezTo>
                  <a:lnTo>
                    <a:pt x="7550" y="8395"/>
                  </a:lnTo>
                  <a:cubicBezTo>
                    <a:pt x="7555" y="8417"/>
                    <a:pt x="7550" y="8441"/>
                    <a:pt x="7540" y="8458"/>
                  </a:cubicBezTo>
                  <a:cubicBezTo>
                    <a:pt x="7529" y="8477"/>
                    <a:pt x="7512" y="8491"/>
                    <a:pt x="7493" y="8494"/>
                  </a:cubicBezTo>
                  <a:lnTo>
                    <a:pt x="7147" y="8571"/>
                  </a:lnTo>
                  <a:cubicBezTo>
                    <a:pt x="7142" y="8573"/>
                    <a:pt x="7137" y="8573"/>
                    <a:pt x="7132" y="8573"/>
                  </a:cubicBezTo>
                  <a:cubicBezTo>
                    <a:pt x="7096" y="8573"/>
                    <a:pt x="7064" y="8546"/>
                    <a:pt x="7056" y="8506"/>
                  </a:cubicBezTo>
                  <a:lnTo>
                    <a:pt x="6982" y="8126"/>
                  </a:lnTo>
                  <a:cubicBezTo>
                    <a:pt x="6978" y="8105"/>
                    <a:pt x="6982" y="8080"/>
                    <a:pt x="6992" y="8063"/>
                  </a:cubicBezTo>
                  <a:cubicBezTo>
                    <a:pt x="7003" y="8045"/>
                    <a:pt x="7021" y="8033"/>
                    <a:pt x="7039" y="8027"/>
                  </a:cubicBezTo>
                  <a:lnTo>
                    <a:pt x="7386" y="7949"/>
                  </a:lnTo>
                  <a:cubicBezTo>
                    <a:pt x="7391" y="7948"/>
                    <a:pt x="7395" y="7947"/>
                    <a:pt x="7400" y="7947"/>
                  </a:cubicBezTo>
                  <a:close/>
                  <a:moveTo>
                    <a:pt x="2069" y="8079"/>
                  </a:moveTo>
                  <a:cubicBezTo>
                    <a:pt x="2105" y="8079"/>
                    <a:pt x="2137" y="8107"/>
                    <a:pt x="2145" y="8148"/>
                  </a:cubicBezTo>
                  <a:lnTo>
                    <a:pt x="2219" y="8529"/>
                  </a:lnTo>
                  <a:cubicBezTo>
                    <a:pt x="2224" y="8550"/>
                    <a:pt x="2222" y="8573"/>
                    <a:pt x="2209" y="8592"/>
                  </a:cubicBezTo>
                  <a:cubicBezTo>
                    <a:pt x="2198" y="8609"/>
                    <a:pt x="2181" y="8622"/>
                    <a:pt x="2162" y="8627"/>
                  </a:cubicBezTo>
                  <a:lnTo>
                    <a:pt x="1816" y="8703"/>
                  </a:lnTo>
                  <a:cubicBezTo>
                    <a:pt x="1810" y="8705"/>
                    <a:pt x="1804" y="8705"/>
                    <a:pt x="1799" y="8705"/>
                  </a:cubicBezTo>
                  <a:cubicBezTo>
                    <a:pt x="1764" y="8705"/>
                    <a:pt x="1734" y="8678"/>
                    <a:pt x="1725" y="8637"/>
                  </a:cubicBezTo>
                  <a:lnTo>
                    <a:pt x="1651" y="8258"/>
                  </a:lnTo>
                  <a:cubicBezTo>
                    <a:pt x="1647" y="8237"/>
                    <a:pt x="1651" y="8214"/>
                    <a:pt x="1661" y="8195"/>
                  </a:cubicBezTo>
                  <a:cubicBezTo>
                    <a:pt x="1672" y="8178"/>
                    <a:pt x="1688" y="8165"/>
                    <a:pt x="1708" y="8159"/>
                  </a:cubicBezTo>
                  <a:lnTo>
                    <a:pt x="2055" y="8080"/>
                  </a:lnTo>
                  <a:cubicBezTo>
                    <a:pt x="2059" y="8079"/>
                    <a:pt x="2064" y="8079"/>
                    <a:pt x="2069" y="8079"/>
                  </a:cubicBezTo>
                  <a:close/>
                  <a:moveTo>
                    <a:pt x="7555" y="8820"/>
                  </a:moveTo>
                  <a:cubicBezTo>
                    <a:pt x="7589" y="8820"/>
                    <a:pt x="7621" y="8848"/>
                    <a:pt x="7629" y="8888"/>
                  </a:cubicBezTo>
                  <a:lnTo>
                    <a:pt x="7705" y="9269"/>
                  </a:lnTo>
                  <a:cubicBezTo>
                    <a:pt x="7708" y="9290"/>
                    <a:pt x="7705" y="9314"/>
                    <a:pt x="7693" y="9332"/>
                  </a:cubicBezTo>
                  <a:cubicBezTo>
                    <a:pt x="7683" y="9350"/>
                    <a:pt x="7666" y="9362"/>
                    <a:pt x="7648" y="9367"/>
                  </a:cubicBezTo>
                  <a:lnTo>
                    <a:pt x="7300" y="9445"/>
                  </a:lnTo>
                  <a:cubicBezTo>
                    <a:pt x="7295" y="9446"/>
                    <a:pt x="7290" y="9446"/>
                    <a:pt x="7286" y="9446"/>
                  </a:cubicBezTo>
                  <a:cubicBezTo>
                    <a:pt x="7252" y="9446"/>
                    <a:pt x="7219" y="9419"/>
                    <a:pt x="7211" y="9379"/>
                  </a:cubicBezTo>
                  <a:lnTo>
                    <a:pt x="7135" y="9000"/>
                  </a:lnTo>
                  <a:cubicBezTo>
                    <a:pt x="7132" y="8978"/>
                    <a:pt x="7135" y="8954"/>
                    <a:pt x="7147" y="8937"/>
                  </a:cubicBezTo>
                  <a:cubicBezTo>
                    <a:pt x="7157" y="8918"/>
                    <a:pt x="7172" y="8906"/>
                    <a:pt x="7192" y="8901"/>
                  </a:cubicBezTo>
                  <a:lnTo>
                    <a:pt x="7540" y="8822"/>
                  </a:lnTo>
                  <a:cubicBezTo>
                    <a:pt x="7545" y="8821"/>
                    <a:pt x="7550" y="8820"/>
                    <a:pt x="7555" y="8820"/>
                  </a:cubicBezTo>
                  <a:close/>
                  <a:moveTo>
                    <a:pt x="2238" y="9008"/>
                  </a:moveTo>
                  <a:cubicBezTo>
                    <a:pt x="2274" y="9008"/>
                    <a:pt x="2305" y="9035"/>
                    <a:pt x="2312" y="9075"/>
                  </a:cubicBezTo>
                  <a:lnTo>
                    <a:pt x="2388" y="9453"/>
                  </a:lnTo>
                  <a:cubicBezTo>
                    <a:pt x="2391" y="9475"/>
                    <a:pt x="2388" y="9498"/>
                    <a:pt x="2377" y="9516"/>
                  </a:cubicBezTo>
                  <a:cubicBezTo>
                    <a:pt x="2367" y="9533"/>
                    <a:pt x="2351" y="9548"/>
                    <a:pt x="2331" y="9552"/>
                  </a:cubicBezTo>
                  <a:lnTo>
                    <a:pt x="1983" y="9631"/>
                  </a:lnTo>
                  <a:cubicBezTo>
                    <a:pt x="1978" y="9632"/>
                    <a:pt x="1974" y="9632"/>
                    <a:pt x="1969" y="9632"/>
                  </a:cubicBezTo>
                  <a:cubicBezTo>
                    <a:pt x="1934" y="9632"/>
                    <a:pt x="1902" y="9604"/>
                    <a:pt x="1894" y="9565"/>
                  </a:cubicBezTo>
                  <a:lnTo>
                    <a:pt x="1818" y="9186"/>
                  </a:lnTo>
                  <a:cubicBezTo>
                    <a:pt x="1816" y="9164"/>
                    <a:pt x="1818" y="9140"/>
                    <a:pt x="1830" y="9123"/>
                  </a:cubicBezTo>
                  <a:cubicBezTo>
                    <a:pt x="1840" y="9104"/>
                    <a:pt x="1857" y="9093"/>
                    <a:pt x="1876" y="9087"/>
                  </a:cubicBezTo>
                  <a:lnTo>
                    <a:pt x="2224" y="9010"/>
                  </a:lnTo>
                  <a:cubicBezTo>
                    <a:pt x="2228" y="9009"/>
                    <a:pt x="2233" y="9008"/>
                    <a:pt x="2238" y="9008"/>
                  </a:cubicBezTo>
                  <a:close/>
                  <a:moveTo>
                    <a:pt x="7725" y="9709"/>
                  </a:moveTo>
                  <a:cubicBezTo>
                    <a:pt x="7761" y="9709"/>
                    <a:pt x="7793" y="9736"/>
                    <a:pt x="7801" y="9777"/>
                  </a:cubicBezTo>
                  <a:lnTo>
                    <a:pt x="7877" y="10156"/>
                  </a:lnTo>
                  <a:cubicBezTo>
                    <a:pt x="7881" y="10178"/>
                    <a:pt x="7877" y="10202"/>
                    <a:pt x="7865" y="10219"/>
                  </a:cubicBezTo>
                  <a:cubicBezTo>
                    <a:pt x="7854" y="10238"/>
                    <a:pt x="7838" y="10252"/>
                    <a:pt x="7818" y="10255"/>
                  </a:cubicBezTo>
                  <a:lnTo>
                    <a:pt x="7472" y="10332"/>
                  </a:lnTo>
                  <a:cubicBezTo>
                    <a:pt x="7467" y="10333"/>
                    <a:pt x="7462" y="10334"/>
                    <a:pt x="7457" y="10334"/>
                  </a:cubicBezTo>
                  <a:cubicBezTo>
                    <a:pt x="7422" y="10334"/>
                    <a:pt x="7390" y="10306"/>
                    <a:pt x="7383" y="10266"/>
                  </a:cubicBezTo>
                  <a:lnTo>
                    <a:pt x="7307" y="9887"/>
                  </a:lnTo>
                  <a:cubicBezTo>
                    <a:pt x="7303" y="9866"/>
                    <a:pt x="7307" y="9841"/>
                    <a:pt x="7317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1" y="9711"/>
                  </a:lnTo>
                  <a:cubicBezTo>
                    <a:pt x="7716" y="9710"/>
                    <a:pt x="7720" y="9709"/>
                    <a:pt x="7725" y="9709"/>
                  </a:cubicBezTo>
                  <a:close/>
                  <a:moveTo>
                    <a:pt x="2394" y="9880"/>
                  </a:moveTo>
                  <a:cubicBezTo>
                    <a:pt x="2429" y="9880"/>
                    <a:pt x="2461" y="9907"/>
                    <a:pt x="2468" y="9947"/>
                  </a:cubicBezTo>
                  <a:lnTo>
                    <a:pt x="2541" y="10327"/>
                  </a:lnTo>
                  <a:cubicBezTo>
                    <a:pt x="2546" y="10348"/>
                    <a:pt x="2541" y="10371"/>
                    <a:pt x="2533" y="10390"/>
                  </a:cubicBezTo>
                  <a:cubicBezTo>
                    <a:pt x="2523" y="10407"/>
                    <a:pt x="2504" y="10421"/>
                    <a:pt x="2487" y="10425"/>
                  </a:cubicBezTo>
                  <a:lnTo>
                    <a:pt x="2139" y="10503"/>
                  </a:lnTo>
                  <a:cubicBezTo>
                    <a:pt x="2134" y="10504"/>
                    <a:pt x="2129" y="10504"/>
                    <a:pt x="2124" y="10504"/>
                  </a:cubicBezTo>
                  <a:cubicBezTo>
                    <a:pt x="2089" y="10504"/>
                    <a:pt x="2058" y="10477"/>
                    <a:pt x="2050" y="10435"/>
                  </a:cubicBezTo>
                  <a:lnTo>
                    <a:pt x="1974" y="10056"/>
                  </a:lnTo>
                  <a:cubicBezTo>
                    <a:pt x="1972" y="10035"/>
                    <a:pt x="1974" y="10012"/>
                    <a:pt x="1986" y="9994"/>
                  </a:cubicBezTo>
                  <a:cubicBezTo>
                    <a:pt x="1996" y="9976"/>
                    <a:pt x="2012" y="9961"/>
                    <a:pt x="2032" y="9959"/>
                  </a:cubicBezTo>
                  <a:lnTo>
                    <a:pt x="2380" y="9881"/>
                  </a:lnTo>
                  <a:cubicBezTo>
                    <a:pt x="2384" y="9880"/>
                    <a:pt x="2389" y="9880"/>
                    <a:pt x="2394" y="9880"/>
                  </a:cubicBezTo>
                  <a:close/>
                  <a:moveTo>
                    <a:pt x="7887" y="10598"/>
                  </a:moveTo>
                  <a:cubicBezTo>
                    <a:pt x="7923" y="10598"/>
                    <a:pt x="7954" y="10626"/>
                    <a:pt x="7963" y="10667"/>
                  </a:cubicBezTo>
                  <a:lnTo>
                    <a:pt x="8036" y="11047"/>
                  </a:lnTo>
                  <a:cubicBezTo>
                    <a:pt x="8041" y="11068"/>
                    <a:pt x="8037" y="11091"/>
                    <a:pt x="8027" y="11108"/>
                  </a:cubicBezTo>
                  <a:cubicBezTo>
                    <a:pt x="8016" y="11127"/>
                    <a:pt x="8000" y="11141"/>
                    <a:pt x="7980" y="11144"/>
                  </a:cubicBezTo>
                  <a:lnTo>
                    <a:pt x="7633" y="11221"/>
                  </a:lnTo>
                  <a:cubicBezTo>
                    <a:pt x="7628" y="11222"/>
                    <a:pt x="7623" y="11223"/>
                    <a:pt x="7619" y="11223"/>
                  </a:cubicBezTo>
                  <a:cubicBezTo>
                    <a:pt x="7583" y="11223"/>
                    <a:pt x="7551" y="11196"/>
                    <a:pt x="7543" y="11155"/>
                  </a:cubicBezTo>
                  <a:lnTo>
                    <a:pt x="7469" y="10776"/>
                  </a:lnTo>
                  <a:cubicBezTo>
                    <a:pt x="7464" y="10755"/>
                    <a:pt x="7469" y="10732"/>
                    <a:pt x="7479" y="10713"/>
                  </a:cubicBezTo>
                  <a:cubicBezTo>
                    <a:pt x="7490" y="10693"/>
                    <a:pt x="7506" y="10682"/>
                    <a:pt x="7526" y="10677"/>
                  </a:cubicBezTo>
                  <a:lnTo>
                    <a:pt x="7872" y="10600"/>
                  </a:lnTo>
                  <a:cubicBezTo>
                    <a:pt x="7877" y="10599"/>
                    <a:pt x="7882" y="10598"/>
                    <a:pt x="7887" y="10598"/>
                  </a:cubicBezTo>
                  <a:close/>
                  <a:moveTo>
                    <a:pt x="2563" y="10763"/>
                  </a:moveTo>
                  <a:cubicBezTo>
                    <a:pt x="2599" y="10763"/>
                    <a:pt x="2630" y="10790"/>
                    <a:pt x="2639" y="10832"/>
                  </a:cubicBezTo>
                  <a:lnTo>
                    <a:pt x="2713" y="11213"/>
                  </a:lnTo>
                  <a:cubicBezTo>
                    <a:pt x="2719" y="11234"/>
                    <a:pt x="2713" y="11257"/>
                    <a:pt x="2703" y="11276"/>
                  </a:cubicBezTo>
                  <a:cubicBezTo>
                    <a:pt x="2692" y="11293"/>
                    <a:pt x="2676" y="11306"/>
                    <a:pt x="2656" y="11311"/>
                  </a:cubicBezTo>
                  <a:lnTo>
                    <a:pt x="2309" y="11387"/>
                  </a:lnTo>
                  <a:cubicBezTo>
                    <a:pt x="2304" y="11389"/>
                    <a:pt x="2298" y="11389"/>
                    <a:pt x="2293" y="11389"/>
                  </a:cubicBezTo>
                  <a:cubicBezTo>
                    <a:pt x="2258" y="11389"/>
                    <a:pt x="2228" y="11362"/>
                    <a:pt x="2219" y="11321"/>
                  </a:cubicBezTo>
                  <a:lnTo>
                    <a:pt x="2145" y="10942"/>
                  </a:lnTo>
                  <a:cubicBezTo>
                    <a:pt x="2140" y="10921"/>
                    <a:pt x="2145" y="10898"/>
                    <a:pt x="2155" y="10879"/>
                  </a:cubicBezTo>
                  <a:cubicBezTo>
                    <a:pt x="2166" y="10862"/>
                    <a:pt x="2182" y="10848"/>
                    <a:pt x="2202" y="10843"/>
                  </a:cubicBezTo>
                  <a:lnTo>
                    <a:pt x="2548" y="10765"/>
                  </a:lnTo>
                  <a:cubicBezTo>
                    <a:pt x="2553" y="10764"/>
                    <a:pt x="2558" y="10763"/>
                    <a:pt x="2563" y="10763"/>
                  </a:cubicBezTo>
                  <a:close/>
                  <a:moveTo>
                    <a:pt x="8053" y="11528"/>
                  </a:moveTo>
                  <a:cubicBezTo>
                    <a:pt x="8088" y="11528"/>
                    <a:pt x="8121" y="11555"/>
                    <a:pt x="8129" y="11595"/>
                  </a:cubicBezTo>
                  <a:lnTo>
                    <a:pt x="8203" y="11973"/>
                  </a:lnTo>
                  <a:cubicBezTo>
                    <a:pt x="8207" y="11994"/>
                    <a:pt x="8203" y="12017"/>
                    <a:pt x="8193" y="12036"/>
                  </a:cubicBezTo>
                  <a:cubicBezTo>
                    <a:pt x="8182" y="12053"/>
                    <a:pt x="8166" y="12066"/>
                    <a:pt x="8146" y="12072"/>
                  </a:cubicBezTo>
                  <a:lnTo>
                    <a:pt x="7799" y="12150"/>
                  </a:lnTo>
                  <a:cubicBezTo>
                    <a:pt x="7795" y="12151"/>
                    <a:pt x="7790" y="12152"/>
                    <a:pt x="7785" y="12152"/>
                  </a:cubicBezTo>
                  <a:cubicBezTo>
                    <a:pt x="7749" y="12152"/>
                    <a:pt x="7718" y="12124"/>
                    <a:pt x="7709" y="12084"/>
                  </a:cubicBezTo>
                  <a:lnTo>
                    <a:pt x="7635" y="11705"/>
                  </a:lnTo>
                  <a:cubicBezTo>
                    <a:pt x="7630" y="11684"/>
                    <a:pt x="7635" y="11659"/>
                    <a:pt x="7645" y="11642"/>
                  </a:cubicBezTo>
                  <a:cubicBezTo>
                    <a:pt x="7656" y="11624"/>
                    <a:pt x="7672" y="11609"/>
                    <a:pt x="7692" y="11606"/>
                  </a:cubicBezTo>
                  <a:lnTo>
                    <a:pt x="8038" y="11529"/>
                  </a:lnTo>
                  <a:cubicBezTo>
                    <a:pt x="8043" y="11528"/>
                    <a:pt x="8048" y="11528"/>
                    <a:pt x="8053" y="11528"/>
                  </a:cubicBezTo>
                  <a:close/>
                  <a:moveTo>
                    <a:pt x="2723" y="11656"/>
                  </a:moveTo>
                  <a:cubicBezTo>
                    <a:pt x="2757" y="11656"/>
                    <a:pt x="2790" y="11683"/>
                    <a:pt x="2798" y="11724"/>
                  </a:cubicBezTo>
                  <a:lnTo>
                    <a:pt x="2873" y="12103"/>
                  </a:lnTo>
                  <a:cubicBezTo>
                    <a:pt x="2876" y="12125"/>
                    <a:pt x="2875" y="12149"/>
                    <a:pt x="2862" y="12166"/>
                  </a:cubicBezTo>
                  <a:cubicBezTo>
                    <a:pt x="2852" y="12186"/>
                    <a:pt x="2833" y="12199"/>
                    <a:pt x="2816" y="12202"/>
                  </a:cubicBezTo>
                  <a:lnTo>
                    <a:pt x="2468" y="12281"/>
                  </a:lnTo>
                  <a:cubicBezTo>
                    <a:pt x="2464" y="12282"/>
                    <a:pt x="2459" y="12282"/>
                    <a:pt x="2454" y="12282"/>
                  </a:cubicBezTo>
                  <a:cubicBezTo>
                    <a:pt x="2418" y="12282"/>
                    <a:pt x="2387" y="12254"/>
                    <a:pt x="2380" y="12215"/>
                  </a:cubicBezTo>
                  <a:lnTo>
                    <a:pt x="2304" y="11835"/>
                  </a:lnTo>
                  <a:cubicBezTo>
                    <a:pt x="2301" y="11814"/>
                    <a:pt x="2304" y="11791"/>
                    <a:pt x="2315" y="11772"/>
                  </a:cubicBezTo>
                  <a:cubicBezTo>
                    <a:pt x="2325" y="11755"/>
                    <a:pt x="2344" y="11742"/>
                    <a:pt x="2361" y="11737"/>
                  </a:cubicBezTo>
                  <a:lnTo>
                    <a:pt x="2709" y="11658"/>
                  </a:lnTo>
                  <a:cubicBezTo>
                    <a:pt x="2713" y="11657"/>
                    <a:pt x="2718" y="11656"/>
                    <a:pt x="2723" y="11656"/>
                  </a:cubicBezTo>
                  <a:close/>
                  <a:moveTo>
                    <a:pt x="8209" y="12399"/>
                  </a:moveTo>
                  <a:cubicBezTo>
                    <a:pt x="8245" y="12399"/>
                    <a:pt x="8276" y="12426"/>
                    <a:pt x="8285" y="12467"/>
                  </a:cubicBezTo>
                  <a:lnTo>
                    <a:pt x="8358" y="12846"/>
                  </a:lnTo>
                  <a:cubicBezTo>
                    <a:pt x="8361" y="12868"/>
                    <a:pt x="8359" y="12890"/>
                    <a:pt x="8349" y="12909"/>
                  </a:cubicBezTo>
                  <a:cubicBezTo>
                    <a:pt x="8338" y="12926"/>
                    <a:pt x="8320" y="12939"/>
                    <a:pt x="8302" y="12945"/>
                  </a:cubicBezTo>
                  <a:lnTo>
                    <a:pt x="7955" y="13022"/>
                  </a:lnTo>
                  <a:cubicBezTo>
                    <a:pt x="7950" y="13023"/>
                    <a:pt x="7946" y="13024"/>
                    <a:pt x="7941" y="13024"/>
                  </a:cubicBezTo>
                  <a:cubicBezTo>
                    <a:pt x="7905" y="13024"/>
                    <a:pt x="7873" y="12996"/>
                    <a:pt x="7865" y="12955"/>
                  </a:cubicBezTo>
                  <a:lnTo>
                    <a:pt x="7791" y="12575"/>
                  </a:lnTo>
                  <a:cubicBezTo>
                    <a:pt x="7786" y="12554"/>
                    <a:pt x="7791" y="12531"/>
                    <a:pt x="7801" y="12514"/>
                  </a:cubicBezTo>
                  <a:cubicBezTo>
                    <a:pt x="7812" y="12495"/>
                    <a:pt x="7828" y="12482"/>
                    <a:pt x="7848" y="12478"/>
                  </a:cubicBezTo>
                  <a:lnTo>
                    <a:pt x="8194" y="12401"/>
                  </a:lnTo>
                  <a:cubicBezTo>
                    <a:pt x="8199" y="12400"/>
                    <a:pt x="8204" y="12399"/>
                    <a:pt x="8209" y="12399"/>
                  </a:cubicBezTo>
                  <a:close/>
                  <a:moveTo>
                    <a:pt x="2894" y="12583"/>
                  </a:moveTo>
                  <a:cubicBezTo>
                    <a:pt x="2929" y="12583"/>
                    <a:pt x="2960" y="12610"/>
                    <a:pt x="2968" y="12651"/>
                  </a:cubicBezTo>
                  <a:lnTo>
                    <a:pt x="3041" y="13031"/>
                  </a:lnTo>
                  <a:cubicBezTo>
                    <a:pt x="3047" y="13052"/>
                    <a:pt x="3041" y="13075"/>
                    <a:pt x="3032" y="13094"/>
                  </a:cubicBezTo>
                  <a:cubicBezTo>
                    <a:pt x="3021" y="13111"/>
                    <a:pt x="3004" y="13124"/>
                    <a:pt x="2985" y="13129"/>
                  </a:cubicBezTo>
                  <a:lnTo>
                    <a:pt x="2639" y="13205"/>
                  </a:lnTo>
                  <a:cubicBezTo>
                    <a:pt x="2633" y="13207"/>
                    <a:pt x="2628" y="13207"/>
                    <a:pt x="2623" y="13207"/>
                  </a:cubicBezTo>
                  <a:cubicBezTo>
                    <a:pt x="2588" y="13207"/>
                    <a:pt x="2557" y="13178"/>
                    <a:pt x="2548" y="13139"/>
                  </a:cubicBezTo>
                  <a:lnTo>
                    <a:pt x="2474" y="12760"/>
                  </a:lnTo>
                  <a:cubicBezTo>
                    <a:pt x="2470" y="12739"/>
                    <a:pt x="2474" y="12716"/>
                    <a:pt x="2484" y="12697"/>
                  </a:cubicBezTo>
                  <a:cubicBezTo>
                    <a:pt x="2496" y="12680"/>
                    <a:pt x="2511" y="12667"/>
                    <a:pt x="2531" y="12661"/>
                  </a:cubicBezTo>
                  <a:lnTo>
                    <a:pt x="2878" y="12585"/>
                  </a:lnTo>
                  <a:cubicBezTo>
                    <a:pt x="2883" y="12584"/>
                    <a:pt x="2889" y="12583"/>
                    <a:pt x="2894" y="12583"/>
                  </a:cubicBezTo>
                  <a:close/>
                  <a:moveTo>
                    <a:pt x="8382" y="13303"/>
                  </a:moveTo>
                  <a:cubicBezTo>
                    <a:pt x="8418" y="13303"/>
                    <a:pt x="8450" y="13330"/>
                    <a:pt x="8458" y="13370"/>
                  </a:cubicBezTo>
                  <a:lnTo>
                    <a:pt x="8532" y="13749"/>
                  </a:lnTo>
                  <a:cubicBezTo>
                    <a:pt x="8537" y="13771"/>
                    <a:pt x="8532" y="13795"/>
                    <a:pt x="8522" y="13812"/>
                  </a:cubicBezTo>
                  <a:cubicBezTo>
                    <a:pt x="8511" y="13831"/>
                    <a:pt x="8495" y="13845"/>
                    <a:pt x="8475" y="13848"/>
                  </a:cubicBezTo>
                  <a:lnTo>
                    <a:pt x="8129" y="13925"/>
                  </a:lnTo>
                  <a:cubicBezTo>
                    <a:pt x="8124" y="13926"/>
                    <a:pt x="8119" y="13927"/>
                    <a:pt x="8114" y="13927"/>
                  </a:cubicBezTo>
                  <a:cubicBezTo>
                    <a:pt x="8078" y="13927"/>
                    <a:pt x="8047" y="13900"/>
                    <a:pt x="8038" y="13860"/>
                  </a:cubicBezTo>
                  <a:lnTo>
                    <a:pt x="7964" y="13480"/>
                  </a:lnTo>
                  <a:cubicBezTo>
                    <a:pt x="7960" y="13459"/>
                    <a:pt x="7964" y="13434"/>
                    <a:pt x="7974" y="13417"/>
                  </a:cubicBezTo>
                  <a:cubicBezTo>
                    <a:pt x="7985" y="13399"/>
                    <a:pt x="8001" y="13384"/>
                    <a:pt x="8021" y="13381"/>
                  </a:cubicBezTo>
                  <a:lnTo>
                    <a:pt x="8368" y="13304"/>
                  </a:lnTo>
                  <a:cubicBezTo>
                    <a:pt x="8373" y="13303"/>
                    <a:pt x="8378" y="13303"/>
                    <a:pt x="8382" y="13303"/>
                  </a:cubicBezTo>
                  <a:close/>
                  <a:moveTo>
                    <a:pt x="3045" y="13459"/>
                  </a:moveTo>
                  <a:cubicBezTo>
                    <a:pt x="3080" y="13459"/>
                    <a:pt x="3112" y="13486"/>
                    <a:pt x="3120" y="13526"/>
                  </a:cubicBezTo>
                  <a:lnTo>
                    <a:pt x="3196" y="13904"/>
                  </a:lnTo>
                  <a:cubicBezTo>
                    <a:pt x="3198" y="13925"/>
                    <a:pt x="3197" y="13948"/>
                    <a:pt x="3184" y="13967"/>
                  </a:cubicBezTo>
                  <a:cubicBezTo>
                    <a:pt x="3174" y="13984"/>
                    <a:pt x="3155" y="13997"/>
                    <a:pt x="3138" y="14003"/>
                  </a:cubicBezTo>
                  <a:lnTo>
                    <a:pt x="2790" y="14081"/>
                  </a:lnTo>
                  <a:cubicBezTo>
                    <a:pt x="2785" y="14082"/>
                    <a:pt x="2781" y="14083"/>
                    <a:pt x="2776" y="14083"/>
                  </a:cubicBezTo>
                  <a:cubicBezTo>
                    <a:pt x="2740" y="14083"/>
                    <a:pt x="2709" y="14056"/>
                    <a:pt x="2702" y="14014"/>
                  </a:cubicBezTo>
                  <a:lnTo>
                    <a:pt x="2626" y="13635"/>
                  </a:lnTo>
                  <a:cubicBezTo>
                    <a:pt x="2623" y="13613"/>
                    <a:pt x="2626" y="13590"/>
                    <a:pt x="2637" y="13573"/>
                  </a:cubicBezTo>
                  <a:cubicBezTo>
                    <a:pt x="2647" y="13555"/>
                    <a:pt x="2663" y="13542"/>
                    <a:pt x="2683" y="13537"/>
                  </a:cubicBezTo>
                  <a:lnTo>
                    <a:pt x="3031" y="13460"/>
                  </a:lnTo>
                  <a:cubicBezTo>
                    <a:pt x="3036" y="13459"/>
                    <a:pt x="3040" y="13459"/>
                    <a:pt x="3045" y="13459"/>
                  </a:cubicBezTo>
                  <a:close/>
                  <a:moveTo>
                    <a:pt x="8542" y="14192"/>
                  </a:moveTo>
                  <a:cubicBezTo>
                    <a:pt x="8577" y="14192"/>
                    <a:pt x="8609" y="14219"/>
                    <a:pt x="8617" y="14260"/>
                  </a:cubicBezTo>
                  <a:lnTo>
                    <a:pt x="8693" y="14641"/>
                  </a:lnTo>
                  <a:cubicBezTo>
                    <a:pt x="8695" y="14663"/>
                    <a:pt x="8693" y="14686"/>
                    <a:pt x="8681" y="14704"/>
                  </a:cubicBezTo>
                  <a:cubicBezTo>
                    <a:pt x="8671" y="14723"/>
                    <a:pt x="8654" y="14736"/>
                    <a:pt x="8635" y="14740"/>
                  </a:cubicBezTo>
                  <a:lnTo>
                    <a:pt x="8288" y="14816"/>
                  </a:lnTo>
                  <a:cubicBezTo>
                    <a:pt x="8282" y="14817"/>
                    <a:pt x="8276" y="14818"/>
                    <a:pt x="8271" y="14818"/>
                  </a:cubicBezTo>
                  <a:cubicBezTo>
                    <a:pt x="8236" y="14818"/>
                    <a:pt x="8206" y="14791"/>
                    <a:pt x="8199" y="14750"/>
                  </a:cubicBezTo>
                  <a:lnTo>
                    <a:pt x="8123" y="14371"/>
                  </a:lnTo>
                  <a:cubicBezTo>
                    <a:pt x="8119" y="14349"/>
                    <a:pt x="8123" y="14326"/>
                    <a:pt x="8134" y="14308"/>
                  </a:cubicBezTo>
                  <a:cubicBezTo>
                    <a:pt x="8144" y="14290"/>
                    <a:pt x="8160" y="14278"/>
                    <a:pt x="8180" y="14272"/>
                  </a:cubicBezTo>
                  <a:lnTo>
                    <a:pt x="8528" y="14193"/>
                  </a:lnTo>
                  <a:cubicBezTo>
                    <a:pt x="8533" y="14192"/>
                    <a:pt x="8538" y="14192"/>
                    <a:pt x="8542" y="14192"/>
                  </a:cubicBezTo>
                  <a:close/>
                  <a:moveTo>
                    <a:pt x="3224" y="14359"/>
                  </a:moveTo>
                  <a:cubicBezTo>
                    <a:pt x="3259" y="14359"/>
                    <a:pt x="3290" y="14386"/>
                    <a:pt x="3297" y="14426"/>
                  </a:cubicBezTo>
                  <a:lnTo>
                    <a:pt x="3372" y="14807"/>
                  </a:lnTo>
                  <a:cubicBezTo>
                    <a:pt x="3376" y="14829"/>
                    <a:pt x="3372" y="14852"/>
                    <a:pt x="3362" y="14870"/>
                  </a:cubicBezTo>
                  <a:cubicBezTo>
                    <a:pt x="3350" y="14887"/>
                    <a:pt x="3334" y="14900"/>
                    <a:pt x="3314" y="14906"/>
                  </a:cubicBezTo>
                  <a:lnTo>
                    <a:pt x="2968" y="14983"/>
                  </a:lnTo>
                  <a:cubicBezTo>
                    <a:pt x="2963" y="14984"/>
                    <a:pt x="2958" y="14985"/>
                    <a:pt x="2954" y="14985"/>
                  </a:cubicBezTo>
                  <a:cubicBezTo>
                    <a:pt x="2919" y="14985"/>
                    <a:pt x="2887" y="14958"/>
                    <a:pt x="2878" y="14916"/>
                  </a:cubicBezTo>
                  <a:lnTo>
                    <a:pt x="2803" y="14537"/>
                  </a:lnTo>
                  <a:cubicBezTo>
                    <a:pt x="2798" y="14515"/>
                    <a:pt x="2802" y="14492"/>
                    <a:pt x="2813" y="14475"/>
                  </a:cubicBezTo>
                  <a:cubicBezTo>
                    <a:pt x="2825" y="14457"/>
                    <a:pt x="2841" y="14444"/>
                    <a:pt x="2861" y="14439"/>
                  </a:cubicBezTo>
                  <a:lnTo>
                    <a:pt x="3207" y="14361"/>
                  </a:lnTo>
                  <a:cubicBezTo>
                    <a:pt x="3213" y="14359"/>
                    <a:pt x="3218" y="14359"/>
                    <a:pt x="3224" y="14359"/>
                  </a:cubicBezTo>
                  <a:close/>
                  <a:moveTo>
                    <a:pt x="8710" y="15119"/>
                  </a:moveTo>
                  <a:cubicBezTo>
                    <a:pt x="8746" y="15119"/>
                    <a:pt x="8777" y="15146"/>
                    <a:pt x="8784" y="15187"/>
                  </a:cubicBezTo>
                  <a:lnTo>
                    <a:pt x="8860" y="15566"/>
                  </a:lnTo>
                  <a:cubicBezTo>
                    <a:pt x="8864" y="15587"/>
                    <a:pt x="8860" y="15610"/>
                    <a:pt x="8850" y="15629"/>
                  </a:cubicBezTo>
                  <a:cubicBezTo>
                    <a:pt x="8839" y="15649"/>
                    <a:pt x="8823" y="15660"/>
                    <a:pt x="8803" y="15665"/>
                  </a:cubicBezTo>
                  <a:lnTo>
                    <a:pt x="8456" y="15743"/>
                  </a:lnTo>
                  <a:cubicBezTo>
                    <a:pt x="8451" y="15744"/>
                    <a:pt x="8447" y="15745"/>
                    <a:pt x="8442" y="15745"/>
                  </a:cubicBezTo>
                  <a:cubicBezTo>
                    <a:pt x="8406" y="15745"/>
                    <a:pt x="8374" y="15718"/>
                    <a:pt x="8366" y="15678"/>
                  </a:cubicBezTo>
                  <a:lnTo>
                    <a:pt x="8290" y="15298"/>
                  </a:lnTo>
                  <a:cubicBezTo>
                    <a:pt x="8288" y="15277"/>
                    <a:pt x="8290" y="15252"/>
                    <a:pt x="8302" y="15235"/>
                  </a:cubicBezTo>
                  <a:cubicBezTo>
                    <a:pt x="8313" y="15217"/>
                    <a:pt x="8329" y="15202"/>
                    <a:pt x="8349" y="15199"/>
                  </a:cubicBezTo>
                  <a:lnTo>
                    <a:pt x="8695" y="15121"/>
                  </a:lnTo>
                  <a:cubicBezTo>
                    <a:pt x="8700" y="15120"/>
                    <a:pt x="8705" y="15119"/>
                    <a:pt x="8710" y="15119"/>
                  </a:cubicBezTo>
                  <a:close/>
                  <a:moveTo>
                    <a:pt x="3382" y="15253"/>
                  </a:moveTo>
                  <a:cubicBezTo>
                    <a:pt x="3416" y="15253"/>
                    <a:pt x="3449" y="15282"/>
                    <a:pt x="3456" y="15321"/>
                  </a:cubicBezTo>
                  <a:lnTo>
                    <a:pt x="3529" y="15699"/>
                  </a:lnTo>
                  <a:cubicBezTo>
                    <a:pt x="3533" y="15721"/>
                    <a:pt x="3532" y="15743"/>
                    <a:pt x="3520" y="15761"/>
                  </a:cubicBezTo>
                  <a:cubicBezTo>
                    <a:pt x="3510" y="15779"/>
                    <a:pt x="3493" y="15794"/>
                    <a:pt x="3475" y="15796"/>
                  </a:cubicBezTo>
                  <a:lnTo>
                    <a:pt x="3127" y="15875"/>
                  </a:lnTo>
                  <a:cubicBezTo>
                    <a:pt x="3122" y="15876"/>
                    <a:pt x="3116" y="15877"/>
                    <a:pt x="3111" y="15877"/>
                  </a:cubicBezTo>
                  <a:cubicBezTo>
                    <a:pt x="3076" y="15877"/>
                    <a:pt x="3046" y="15848"/>
                    <a:pt x="3038" y="15809"/>
                  </a:cubicBezTo>
                  <a:lnTo>
                    <a:pt x="2962" y="15430"/>
                  </a:lnTo>
                  <a:cubicBezTo>
                    <a:pt x="2958" y="15408"/>
                    <a:pt x="2962" y="15386"/>
                    <a:pt x="2974" y="15367"/>
                  </a:cubicBezTo>
                  <a:cubicBezTo>
                    <a:pt x="2984" y="15350"/>
                    <a:pt x="2999" y="15337"/>
                    <a:pt x="3019" y="15331"/>
                  </a:cubicBezTo>
                  <a:lnTo>
                    <a:pt x="3367" y="15255"/>
                  </a:lnTo>
                  <a:cubicBezTo>
                    <a:pt x="3372" y="15254"/>
                    <a:pt x="3377" y="15253"/>
                    <a:pt x="3382" y="15253"/>
                  </a:cubicBezTo>
                  <a:close/>
                  <a:moveTo>
                    <a:pt x="8866" y="15991"/>
                  </a:moveTo>
                  <a:cubicBezTo>
                    <a:pt x="8899" y="15991"/>
                    <a:pt x="8931" y="16017"/>
                    <a:pt x="8939" y="16058"/>
                  </a:cubicBezTo>
                  <a:lnTo>
                    <a:pt x="9016" y="16439"/>
                  </a:lnTo>
                  <a:cubicBezTo>
                    <a:pt x="9019" y="16461"/>
                    <a:pt x="9016" y="16484"/>
                    <a:pt x="9005" y="16502"/>
                  </a:cubicBezTo>
                  <a:cubicBezTo>
                    <a:pt x="8995" y="16519"/>
                    <a:pt x="8979" y="16534"/>
                    <a:pt x="8959" y="16538"/>
                  </a:cubicBezTo>
                  <a:lnTo>
                    <a:pt x="8611" y="16615"/>
                  </a:lnTo>
                  <a:cubicBezTo>
                    <a:pt x="8606" y="16616"/>
                    <a:pt x="8601" y="16617"/>
                    <a:pt x="8597" y="16617"/>
                  </a:cubicBezTo>
                  <a:cubicBezTo>
                    <a:pt x="8562" y="16617"/>
                    <a:pt x="8530" y="16590"/>
                    <a:pt x="8522" y="16548"/>
                  </a:cubicBezTo>
                  <a:lnTo>
                    <a:pt x="8446" y="16169"/>
                  </a:lnTo>
                  <a:cubicBezTo>
                    <a:pt x="8444" y="16147"/>
                    <a:pt x="8446" y="16124"/>
                    <a:pt x="8456" y="16107"/>
                  </a:cubicBezTo>
                  <a:cubicBezTo>
                    <a:pt x="8466" y="16088"/>
                    <a:pt x="8482" y="16074"/>
                    <a:pt x="8502" y="16071"/>
                  </a:cubicBezTo>
                  <a:lnTo>
                    <a:pt x="8850" y="15993"/>
                  </a:lnTo>
                  <a:cubicBezTo>
                    <a:pt x="8855" y="15991"/>
                    <a:pt x="8861" y="15991"/>
                    <a:pt x="8866" y="15991"/>
                  </a:cubicBezTo>
                  <a:close/>
                  <a:moveTo>
                    <a:pt x="3551" y="16177"/>
                  </a:moveTo>
                  <a:cubicBezTo>
                    <a:pt x="3586" y="16177"/>
                    <a:pt x="3616" y="16204"/>
                    <a:pt x="3625" y="16244"/>
                  </a:cubicBezTo>
                  <a:lnTo>
                    <a:pt x="3699" y="16624"/>
                  </a:lnTo>
                  <a:cubicBezTo>
                    <a:pt x="3704" y="16645"/>
                    <a:pt x="3699" y="16668"/>
                    <a:pt x="3689" y="16687"/>
                  </a:cubicBezTo>
                  <a:cubicBezTo>
                    <a:pt x="3678" y="16704"/>
                    <a:pt x="3662" y="16717"/>
                    <a:pt x="3642" y="16723"/>
                  </a:cubicBezTo>
                  <a:lnTo>
                    <a:pt x="3296" y="16801"/>
                  </a:lnTo>
                  <a:cubicBezTo>
                    <a:pt x="3291" y="16802"/>
                    <a:pt x="3286" y="16803"/>
                    <a:pt x="3282" y="16803"/>
                  </a:cubicBezTo>
                  <a:cubicBezTo>
                    <a:pt x="3245" y="16803"/>
                    <a:pt x="3213" y="16775"/>
                    <a:pt x="3206" y="16734"/>
                  </a:cubicBezTo>
                  <a:lnTo>
                    <a:pt x="3130" y="16355"/>
                  </a:lnTo>
                  <a:cubicBezTo>
                    <a:pt x="3127" y="16333"/>
                    <a:pt x="3130" y="16310"/>
                    <a:pt x="3141" y="16293"/>
                  </a:cubicBezTo>
                  <a:cubicBezTo>
                    <a:pt x="3153" y="16275"/>
                    <a:pt x="3168" y="16260"/>
                    <a:pt x="3188" y="16257"/>
                  </a:cubicBezTo>
                  <a:lnTo>
                    <a:pt x="3535" y="16179"/>
                  </a:lnTo>
                  <a:cubicBezTo>
                    <a:pt x="3540" y="16177"/>
                    <a:pt x="3546" y="16177"/>
                    <a:pt x="3551" y="16177"/>
                  </a:cubicBezTo>
                  <a:close/>
                  <a:moveTo>
                    <a:pt x="9037" y="16880"/>
                  </a:moveTo>
                  <a:cubicBezTo>
                    <a:pt x="9071" y="16880"/>
                    <a:pt x="9105" y="16907"/>
                    <a:pt x="9112" y="16947"/>
                  </a:cubicBezTo>
                  <a:lnTo>
                    <a:pt x="9188" y="17327"/>
                  </a:lnTo>
                  <a:cubicBezTo>
                    <a:pt x="9191" y="17348"/>
                    <a:pt x="9188" y="17371"/>
                    <a:pt x="9176" y="17390"/>
                  </a:cubicBezTo>
                  <a:cubicBezTo>
                    <a:pt x="9166" y="17407"/>
                    <a:pt x="9151" y="17420"/>
                    <a:pt x="9131" y="17425"/>
                  </a:cubicBezTo>
                  <a:lnTo>
                    <a:pt x="8783" y="17503"/>
                  </a:lnTo>
                  <a:cubicBezTo>
                    <a:pt x="8778" y="17504"/>
                    <a:pt x="8773" y="17504"/>
                    <a:pt x="8769" y="17504"/>
                  </a:cubicBezTo>
                  <a:cubicBezTo>
                    <a:pt x="8734" y="17504"/>
                    <a:pt x="8702" y="17477"/>
                    <a:pt x="8694" y="17436"/>
                  </a:cubicBezTo>
                  <a:lnTo>
                    <a:pt x="8618" y="17056"/>
                  </a:lnTo>
                  <a:cubicBezTo>
                    <a:pt x="8615" y="17035"/>
                    <a:pt x="8618" y="17012"/>
                    <a:pt x="8630" y="16995"/>
                  </a:cubicBezTo>
                  <a:cubicBezTo>
                    <a:pt x="8640" y="16976"/>
                    <a:pt x="8657" y="16962"/>
                    <a:pt x="8675" y="16959"/>
                  </a:cubicBezTo>
                  <a:lnTo>
                    <a:pt x="9023" y="16882"/>
                  </a:lnTo>
                  <a:cubicBezTo>
                    <a:pt x="9028" y="16880"/>
                    <a:pt x="9033" y="16880"/>
                    <a:pt x="9037" y="16880"/>
                  </a:cubicBezTo>
                  <a:close/>
                  <a:moveTo>
                    <a:pt x="3703" y="17047"/>
                  </a:moveTo>
                  <a:cubicBezTo>
                    <a:pt x="3737" y="17047"/>
                    <a:pt x="3771" y="17075"/>
                    <a:pt x="3778" y="17116"/>
                  </a:cubicBezTo>
                  <a:lnTo>
                    <a:pt x="3854" y="17497"/>
                  </a:lnTo>
                  <a:cubicBezTo>
                    <a:pt x="3857" y="17519"/>
                    <a:pt x="3854" y="17541"/>
                    <a:pt x="3843" y="17560"/>
                  </a:cubicBezTo>
                  <a:cubicBezTo>
                    <a:pt x="3833" y="17577"/>
                    <a:pt x="3815" y="17590"/>
                    <a:pt x="3797" y="17596"/>
                  </a:cubicBezTo>
                  <a:lnTo>
                    <a:pt x="3449" y="17672"/>
                  </a:lnTo>
                  <a:cubicBezTo>
                    <a:pt x="3443" y="17673"/>
                    <a:pt x="3438" y="17674"/>
                    <a:pt x="3432" y="17674"/>
                  </a:cubicBezTo>
                  <a:cubicBezTo>
                    <a:pt x="3398" y="17674"/>
                    <a:pt x="3368" y="17647"/>
                    <a:pt x="3360" y="17606"/>
                  </a:cubicBezTo>
                  <a:lnTo>
                    <a:pt x="3284" y="17227"/>
                  </a:lnTo>
                  <a:cubicBezTo>
                    <a:pt x="3280" y="17205"/>
                    <a:pt x="3284" y="17182"/>
                    <a:pt x="3296" y="17164"/>
                  </a:cubicBezTo>
                  <a:cubicBezTo>
                    <a:pt x="3306" y="17146"/>
                    <a:pt x="3322" y="17132"/>
                    <a:pt x="3342" y="17128"/>
                  </a:cubicBezTo>
                  <a:lnTo>
                    <a:pt x="3689" y="17049"/>
                  </a:lnTo>
                  <a:cubicBezTo>
                    <a:pt x="3694" y="17048"/>
                    <a:pt x="3699" y="17047"/>
                    <a:pt x="3703" y="17047"/>
                  </a:cubicBezTo>
                  <a:close/>
                  <a:moveTo>
                    <a:pt x="9197" y="17770"/>
                  </a:moveTo>
                  <a:cubicBezTo>
                    <a:pt x="9233" y="17770"/>
                    <a:pt x="9264" y="17798"/>
                    <a:pt x="9272" y="17839"/>
                  </a:cubicBezTo>
                  <a:lnTo>
                    <a:pt x="9347" y="18216"/>
                  </a:lnTo>
                  <a:cubicBezTo>
                    <a:pt x="9351" y="18237"/>
                    <a:pt x="9347" y="18262"/>
                    <a:pt x="9337" y="18279"/>
                  </a:cubicBezTo>
                  <a:cubicBezTo>
                    <a:pt x="9325" y="18297"/>
                    <a:pt x="9310" y="18309"/>
                    <a:pt x="9290" y="18314"/>
                  </a:cubicBezTo>
                  <a:lnTo>
                    <a:pt x="8943" y="18393"/>
                  </a:lnTo>
                  <a:cubicBezTo>
                    <a:pt x="8938" y="18394"/>
                    <a:pt x="8934" y="18395"/>
                    <a:pt x="8929" y="18395"/>
                  </a:cubicBezTo>
                  <a:cubicBezTo>
                    <a:pt x="8893" y="18395"/>
                    <a:pt x="8861" y="18367"/>
                    <a:pt x="8853" y="18327"/>
                  </a:cubicBezTo>
                  <a:lnTo>
                    <a:pt x="8779" y="17948"/>
                  </a:lnTo>
                  <a:cubicBezTo>
                    <a:pt x="8773" y="17927"/>
                    <a:pt x="8776" y="17904"/>
                    <a:pt x="8789" y="17885"/>
                  </a:cubicBezTo>
                  <a:cubicBezTo>
                    <a:pt x="8800" y="17868"/>
                    <a:pt x="8816" y="17855"/>
                    <a:pt x="8836" y="17849"/>
                  </a:cubicBezTo>
                  <a:lnTo>
                    <a:pt x="9182" y="17772"/>
                  </a:lnTo>
                  <a:cubicBezTo>
                    <a:pt x="9187" y="17771"/>
                    <a:pt x="9192" y="17770"/>
                    <a:pt x="9197" y="17770"/>
                  </a:cubicBezTo>
                  <a:close/>
                  <a:moveTo>
                    <a:pt x="3875" y="17934"/>
                  </a:moveTo>
                  <a:cubicBezTo>
                    <a:pt x="3910" y="17934"/>
                    <a:pt x="3942" y="17962"/>
                    <a:pt x="3950" y="18001"/>
                  </a:cubicBezTo>
                  <a:lnTo>
                    <a:pt x="4026" y="18383"/>
                  </a:lnTo>
                  <a:cubicBezTo>
                    <a:pt x="4029" y="18405"/>
                    <a:pt x="4026" y="18428"/>
                    <a:pt x="4014" y="18445"/>
                  </a:cubicBezTo>
                  <a:cubicBezTo>
                    <a:pt x="4004" y="18463"/>
                    <a:pt x="3987" y="18476"/>
                    <a:pt x="3969" y="18481"/>
                  </a:cubicBezTo>
                  <a:lnTo>
                    <a:pt x="3621" y="18558"/>
                  </a:lnTo>
                  <a:cubicBezTo>
                    <a:pt x="3616" y="18559"/>
                    <a:pt x="3611" y="18559"/>
                    <a:pt x="3606" y="18559"/>
                  </a:cubicBezTo>
                  <a:cubicBezTo>
                    <a:pt x="3570" y="18559"/>
                    <a:pt x="3540" y="18532"/>
                    <a:pt x="3532" y="18492"/>
                  </a:cubicBezTo>
                  <a:lnTo>
                    <a:pt x="3456" y="18113"/>
                  </a:lnTo>
                  <a:cubicBezTo>
                    <a:pt x="3452" y="18091"/>
                    <a:pt x="3456" y="18068"/>
                    <a:pt x="3468" y="18050"/>
                  </a:cubicBezTo>
                  <a:cubicBezTo>
                    <a:pt x="3478" y="18032"/>
                    <a:pt x="3493" y="18018"/>
                    <a:pt x="3513" y="18014"/>
                  </a:cubicBezTo>
                  <a:lnTo>
                    <a:pt x="3861" y="17935"/>
                  </a:lnTo>
                  <a:cubicBezTo>
                    <a:pt x="3866" y="17934"/>
                    <a:pt x="3870" y="17934"/>
                    <a:pt x="3875" y="17934"/>
                  </a:cubicBezTo>
                  <a:close/>
                  <a:moveTo>
                    <a:pt x="9365" y="18694"/>
                  </a:moveTo>
                  <a:cubicBezTo>
                    <a:pt x="9400" y="18694"/>
                    <a:pt x="9432" y="18721"/>
                    <a:pt x="9440" y="18763"/>
                  </a:cubicBezTo>
                  <a:lnTo>
                    <a:pt x="9516" y="19143"/>
                  </a:lnTo>
                  <a:cubicBezTo>
                    <a:pt x="9519" y="19165"/>
                    <a:pt x="9516" y="19188"/>
                    <a:pt x="9504" y="19206"/>
                  </a:cubicBezTo>
                  <a:cubicBezTo>
                    <a:pt x="9494" y="19223"/>
                    <a:pt x="9476" y="19238"/>
                    <a:pt x="9459" y="19242"/>
                  </a:cubicBezTo>
                  <a:lnTo>
                    <a:pt x="9111" y="19318"/>
                  </a:lnTo>
                  <a:cubicBezTo>
                    <a:pt x="9105" y="19319"/>
                    <a:pt x="9100" y="19320"/>
                    <a:pt x="9094" y="19320"/>
                  </a:cubicBezTo>
                  <a:cubicBezTo>
                    <a:pt x="9059" y="19320"/>
                    <a:pt x="9029" y="19293"/>
                    <a:pt x="9022" y="19252"/>
                  </a:cubicBezTo>
                  <a:lnTo>
                    <a:pt x="8946" y="18873"/>
                  </a:lnTo>
                  <a:cubicBezTo>
                    <a:pt x="8942" y="18851"/>
                    <a:pt x="8946" y="18828"/>
                    <a:pt x="8957" y="18810"/>
                  </a:cubicBezTo>
                  <a:cubicBezTo>
                    <a:pt x="8967" y="18793"/>
                    <a:pt x="8983" y="18780"/>
                    <a:pt x="9003" y="18774"/>
                  </a:cubicBezTo>
                  <a:lnTo>
                    <a:pt x="9351" y="18695"/>
                  </a:lnTo>
                  <a:cubicBezTo>
                    <a:pt x="9356" y="18694"/>
                    <a:pt x="9361" y="18694"/>
                    <a:pt x="9365" y="18694"/>
                  </a:cubicBezTo>
                  <a:close/>
                  <a:moveTo>
                    <a:pt x="4034" y="18827"/>
                  </a:moveTo>
                  <a:cubicBezTo>
                    <a:pt x="4069" y="18827"/>
                    <a:pt x="4101" y="18854"/>
                    <a:pt x="4109" y="18894"/>
                  </a:cubicBezTo>
                  <a:lnTo>
                    <a:pt x="4185" y="19274"/>
                  </a:lnTo>
                  <a:cubicBezTo>
                    <a:pt x="4188" y="19295"/>
                    <a:pt x="4186" y="19318"/>
                    <a:pt x="4173" y="19337"/>
                  </a:cubicBezTo>
                  <a:cubicBezTo>
                    <a:pt x="4163" y="19354"/>
                    <a:pt x="4148" y="19367"/>
                    <a:pt x="4127" y="19372"/>
                  </a:cubicBezTo>
                  <a:lnTo>
                    <a:pt x="3780" y="19450"/>
                  </a:lnTo>
                  <a:cubicBezTo>
                    <a:pt x="3775" y="19451"/>
                    <a:pt x="3770" y="19451"/>
                    <a:pt x="3765" y="19451"/>
                  </a:cubicBezTo>
                  <a:cubicBezTo>
                    <a:pt x="3730" y="19451"/>
                    <a:pt x="3698" y="19424"/>
                    <a:pt x="3691" y="19382"/>
                  </a:cubicBezTo>
                  <a:lnTo>
                    <a:pt x="3615" y="19003"/>
                  </a:lnTo>
                  <a:cubicBezTo>
                    <a:pt x="3612" y="18982"/>
                    <a:pt x="3615" y="18959"/>
                    <a:pt x="3626" y="18941"/>
                  </a:cubicBezTo>
                  <a:cubicBezTo>
                    <a:pt x="3636" y="18923"/>
                    <a:pt x="3655" y="18910"/>
                    <a:pt x="3672" y="18906"/>
                  </a:cubicBezTo>
                  <a:lnTo>
                    <a:pt x="4020" y="18828"/>
                  </a:lnTo>
                  <a:cubicBezTo>
                    <a:pt x="4025" y="18827"/>
                    <a:pt x="4030" y="18827"/>
                    <a:pt x="4034" y="18827"/>
                  </a:cubicBezTo>
                  <a:close/>
                  <a:moveTo>
                    <a:pt x="9520" y="19567"/>
                  </a:moveTo>
                  <a:cubicBezTo>
                    <a:pt x="9556" y="19567"/>
                    <a:pt x="9588" y="19594"/>
                    <a:pt x="9596" y="19636"/>
                  </a:cubicBezTo>
                  <a:lnTo>
                    <a:pt x="9669" y="20017"/>
                  </a:lnTo>
                  <a:cubicBezTo>
                    <a:pt x="9673" y="20038"/>
                    <a:pt x="9669" y="20061"/>
                    <a:pt x="9660" y="20080"/>
                  </a:cubicBezTo>
                  <a:cubicBezTo>
                    <a:pt x="9649" y="20097"/>
                    <a:pt x="9632" y="20110"/>
                    <a:pt x="9613" y="20115"/>
                  </a:cubicBezTo>
                  <a:lnTo>
                    <a:pt x="9267" y="20191"/>
                  </a:lnTo>
                  <a:cubicBezTo>
                    <a:pt x="9261" y="20192"/>
                    <a:pt x="9256" y="20193"/>
                    <a:pt x="9251" y="20193"/>
                  </a:cubicBezTo>
                  <a:cubicBezTo>
                    <a:pt x="9216" y="20193"/>
                    <a:pt x="9185" y="20164"/>
                    <a:pt x="9176" y="20125"/>
                  </a:cubicBezTo>
                  <a:lnTo>
                    <a:pt x="9102" y="19746"/>
                  </a:lnTo>
                  <a:cubicBezTo>
                    <a:pt x="9098" y="19725"/>
                    <a:pt x="9102" y="19702"/>
                    <a:pt x="9112" y="19683"/>
                  </a:cubicBezTo>
                  <a:cubicBezTo>
                    <a:pt x="9124" y="19666"/>
                    <a:pt x="9139" y="19652"/>
                    <a:pt x="9159" y="19647"/>
                  </a:cubicBezTo>
                  <a:lnTo>
                    <a:pt x="9506" y="19568"/>
                  </a:lnTo>
                  <a:cubicBezTo>
                    <a:pt x="9511" y="19567"/>
                    <a:pt x="9516" y="19567"/>
                    <a:pt x="9520" y="19567"/>
                  </a:cubicBezTo>
                  <a:close/>
                  <a:moveTo>
                    <a:pt x="4202" y="19752"/>
                  </a:moveTo>
                  <a:cubicBezTo>
                    <a:pt x="4238" y="19752"/>
                    <a:pt x="4270" y="19779"/>
                    <a:pt x="4278" y="19819"/>
                  </a:cubicBezTo>
                  <a:lnTo>
                    <a:pt x="4352" y="20201"/>
                  </a:lnTo>
                  <a:cubicBezTo>
                    <a:pt x="4357" y="20223"/>
                    <a:pt x="4352" y="20244"/>
                    <a:pt x="4342" y="20263"/>
                  </a:cubicBezTo>
                  <a:cubicBezTo>
                    <a:pt x="4331" y="20281"/>
                    <a:pt x="4315" y="20296"/>
                    <a:pt x="4295" y="20299"/>
                  </a:cubicBezTo>
                  <a:lnTo>
                    <a:pt x="3949" y="20376"/>
                  </a:lnTo>
                  <a:cubicBezTo>
                    <a:pt x="3944" y="20377"/>
                    <a:pt x="3939" y="20377"/>
                    <a:pt x="3934" y="20377"/>
                  </a:cubicBezTo>
                  <a:cubicBezTo>
                    <a:pt x="3898" y="20377"/>
                    <a:pt x="3867" y="20350"/>
                    <a:pt x="3858" y="20310"/>
                  </a:cubicBezTo>
                  <a:lnTo>
                    <a:pt x="3784" y="19931"/>
                  </a:lnTo>
                  <a:cubicBezTo>
                    <a:pt x="3780" y="19909"/>
                    <a:pt x="3784" y="19886"/>
                    <a:pt x="3794" y="19868"/>
                  </a:cubicBezTo>
                  <a:cubicBezTo>
                    <a:pt x="3805" y="19851"/>
                    <a:pt x="3821" y="19838"/>
                    <a:pt x="3841" y="19832"/>
                  </a:cubicBezTo>
                  <a:lnTo>
                    <a:pt x="4188" y="19753"/>
                  </a:lnTo>
                  <a:cubicBezTo>
                    <a:pt x="4193" y="19752"/>
                    <a:pt x="4197" y="19752"/>
                    <a:pt x="4202" y="19752"/>
                  </a:cubicBezTo>
                  <a:close/>
                  <a:moveTo>
                    <a:pt x="4358" y="20625"/>
                  </a:moveTo>
                  <a:cubicBezTo>
                    <a:pt x="4394" y="20625"/>
                    <a:pt x="4425" y="20653"/>
                    <a:pt x="4434" y="20692"/>
                  </a:cubicBezTo>
                  <a:lnTo>
                    <a:pt x="4507" y="21074"/>
                  </a:lnTo>
                  <a:cubicBezTo>
                    <a:pt x="4513" y="21096"/>
                    <a:pt x="4507" y="21119"/>
                    <a:pt x="4498" y="21136"/>
                  </a:cubicBezTo>
                  <a:cubicBezTo>
                    <a:pt x="4487" y="21155"/>
                    <a:pt x="4471" y="21168"/>
                    <a:pt x="4451" y="21172"/>
                  </a:cubicBezTo>
                  <a:lnTo>
                    <a:pt x="4105" y="21249"/>
                  </a:lnTo>
                  <a:cubicBezTo>
                    <a:pt x="4100" y="21250"/>
                    <a:pt x="4095" y="21251"/>
                    <a:pt x="4090" y="21251"/>
                  </a:cubicBezTo>
                  <a:cubicBezTo>
                    <a:pt x="4054" y="21251"/>
                    <a:pt x="4022" y="21224"/>
                    <a:pt x="4014" y="21183"/>
                  </a:cubicBezTo>
                  <a:lnTo>
                    <a:pt x="3940" y="20804"/>
                  </a:lnTo>
                  <a:cubicBezTo>
                    <a:pt x="3936" y="20782"/>
                    <a:pt x="3940" y="20760"/>
                    <a:pt x="3950" y="20741"/>
                  </a:cubicBezTo>
                  <a:cubicBezTo>
                    <a:pt x="3961" y="20724"/>
                    <a:pt x="3977" y="20711"/>
                    <a:pt x="3997" y="20705"/>
                  </a:cubicBezTo>
                  <a:lnTo>
                    <a:pt x="4344" y="20626"/>
                  </a:lnTo>
                  <a:cubicBezTo>
                    <a:pt x="4348" y="20625"/>
                    <a:pt x="4353" y="20625"/>
                    <a:pt x="4358" y="20625"/>
                  </a:cubicBezTo>
                  <a:close/>
                  <a:moveTo>
                    <a:pt x="6266" y="1"/>
                  </a:moveTo>
                  <a:lnTo>
                    <a:pt x="0" y="1262"/>
                  </a:lnTo>
                  <a:lnTo>
                    <a:pt x="3868" y="21664"/>
                  </a:lnTo>
                  <a:lnTo>
                    <a:pt x="9991" y="20384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65"/>
            <p:cNvSpPr/>
            <p:nvPr/>
          </p:nvSpPr>
          <p:spPr>
            <a:xfrm>
              <a:off x="5552300" y="4074025"/>
              <a:ext cx="127600" cy="173600"/>
            </a:xfrm>
            <a:custGeom>
              <a:avLst/>
              <a:gdLst/>
              <a:ahLst/>
              <a:cxnLst/>
              <a:rect l="l" t="t" r="r" b="b"/>
              <a:pathLst>
                <a:path w="5104" h="6944" extrusionOk="0">
                  <a:moveTo>
                    <a:pt x="3507" y="0"/>
                  </a:moveTo>
                  <a:cubicBezTo>
                    <a:pt x="3479" y="0"/>
                    <a:pt x="3450" y="3"/>
                    <a:pt x="3421" y="9"/>
                  </a:cubicBezTo>
                  <a:lnTo>
                    <a:pt x="487" y="622"/>
                  </a:lnTo>
                  <a:cubicBezTo>
                    <a:pt x="322" y="655"/>
                    <a:pt x="185" y="789"/>
                    <a:pt x="102" y="991"/>
                  </a:cubicBezTo>
                  <a:cubicBezTo>
                    <a:pt x="20" y="1196"/>
                    <a:pt x="0" y="1452"/>
                    <a:pt x="49" y="1705"/>
                  </a:cubicBezTo>
                  <a:lnTo>
                    <a:pt x="882" y="6109"/>
                  </a:lnTo>
                  <a:cubicBezTo>
                    <a:pt x="974" y="6593"/>
                    <a:pt x="1282" y="6944"/>
                    <a:pt x="1596" y="6944"/>
                  </a:cubicBezTo>
                  <a:cubicBezTo>
                    <a:pt x="1625" y="6944"/>
                    <a:pt x="1654" y="6941"/>
                    <a:pt x="1682" y="6935"/>
                  </a:cubicBezTo>
                  <a:lnTo>
                    <a:pt x="4617" y="6322"/>
                  </a:lnTo>
                  <a:cubicBezTo>
                    <a:pt x="4781" y="6289"/>
                    <a:pt x="4919" y="6155"/>
                    <a:pt x="5002" y="5953"/>
                  </a:cubicBezTo>
                  <a:cubicBezTo>
                    <a:pt x="5083" y="5748"/>
                    <a:pt x="5104" y="5492"/>
                    <a:pt x="5055" y="5238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65"/>
            <p:cNvSpPr/>
            <p:nvPr/>
          </p:nvSpPr>
          <p:spPr>
            <a:xfrm>
              <a:off x="5522975" y="3908900"/>
              <a:ext cx="127625" cy="173600"/>
            </a:xfrm>
            <a:custGeom>
              <a:avLst/>
              <a:gdLst/>
              <a:ahLst/>
              <a:cxnLst/>
              <a:rect l="l" t="t" r="r" b="b"/>
              <a:pathLst>
                <a:path w="5105" h="6944" extrusionOk="0">
                  <a:moveTo>
                    <a:pt x="3508" y="0"/>
                  </a:moveTo>
                  <a:cubicBezTo>
                    <a:pt x="3479" y="0"/>
                    <a:pt x="3451" y="3"/>
                    <a:pt x="3422" y="9"/>
                  </a:cubicBezTo>
                  <a:lnTo>
                    <a:pt x="487" y="622"/>
                  </a:lnTo>
                  <a:cubicBezTo>
                    <a:pt x="323" y="656"/>
                    <a:pt x="185" y="789"/>
                    <a:pt x="102" y="994"/>
                  </a:cubicBezTo>
                  <a:cubicBezTo>
                    <a:pt x="21" y="1197"/>
                    <a:pt x="1" y="1453"/>
                    <a:pt x="49" y="1707"/>
                  </a:cubicBezTo>
                  <a:lnTo>
                    <a:pt x="883" y="6109"/>
                  </a:lnTo>
                  <a:cubicBezTo>
                    <a:pt x="974" y="6592"/>
                    <a:pt x="1283" y="6944"/>
                    <a:pt x="1597" y="6944"/>
                  </a:cubicBezTo>
                  <a:cubicBezTo>
                    <a:pt x="1626" y="6944"/>
                    <a:pt x="1654" y="6941"/>
                    <a:pt x="1683" y="6935"/>
                  </a:cubicBezTo>
                  <a:lnTo>
                    <a:pt x="4617" y="6321"/>
                  </a:lnTo>
                  <a:cubicBezTo>
                    <a:pt x="4782" y="6288"/>
                    <a:pt x="4919" y="6153"/>
                    <a:pt x="5002" y="5950"/>
                  </a:cubicBezTo>
                  <a:cubicBezTo>
                    <a:pt x="5084" y="5747"/>
                    <a:pt x="5104" y="5490"/>
                    <a:pt x="5055" y="5237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8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65"/>
            <p:cNvSpPr/>
            <p:nvPr/>
          </p:nvSpPr>
          <p:spPr>
            <a:xfrm>
              <a:off x="5491525" y="3742375"/>
              <a:ext cx="127600" cy="173650"/>
            </a:xfrm>
            <a:custGeom>
              <a:avLst/>
              <a:gdLst/>
              <a:ahLst/>
              <a:cxnLst/>
              <a:rect l="l" t="t" r="r" b="b"/>
              <a:pathLst>
                <a:path w="5104" h="6946" extrusionOk="0">
                  <a:moveTo>
                    <a:pt x="3507" y="0"/>
                  </a:moveTo>
                  <a:cubicBezTo>
                    <a:pt x="3479" y="0"/>
                    <a:pt x="3450" y="3"/>
                    <a:pt x="3422" y="9"/>
                  </a:cubicBezTo>
                  <a:lnTo>
                    <a:pt x="487" y="623"/>
                  </a:lnTo>
                  <a:cubicBezTo>
                    <a:pt x="322" y="656"/>
                    <a:pt x="185" y="791"/>
                    <a:pt x="103" y="993"/>
                  </a:cubicBezTo>
                  <a:cubicBezTo>
                    <a:pt x="20" y="1197"/>
                    <a:pt x="0" y="1454"/>
                    <a:pt x="49" y="1707"/>
                  </a:cubicBezTo>
                  <a:lnTo>
                    <a:pt x="884" y="6110"/>
                  </a:lnTo>
                  <a:cubicBezTo>
                    <a:pt x="975" y="6594"/>
                    <a:pt x="1284" y="6945"/>
                    <a:pt x="1597" y="6945"/>
                  </a:cubicBezTo>
                  <a:cubicBezTo>
                    <a:pt x="1625" y="6945"/>
                    <a:pt x="1654" y="6942"/>
                    <a:pt x="1682" y="6936"/>
                  </a:cubicBezTo>
                  <a:lnTo>
                    <a:pt x="4617" y="6324"/>
                  </a:lnTo>
                  <a:cubicBezTo>
                    <a:pt x="4782" y="6289"/>
                    <a:pt x="4921" y="6156"/>
                    <a:pt x="5002" y="5953"/>
                  </a:cubicBezTo>
                  <a:cubicBezTo>
                    <a:pt x="5085" y="5750"/>
                    <a:pt x="5104" y="5493"/>
                    <a:pt x="5057" y="5241"/>
                  </a:cubicBezTo>
                  <a:lnTo>
                    <a:pt x="4222" y="835"/>
                  </a:lnTo>
                  <a:cubicBezTo>
                    <a:pt x="4130" y="352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65"/>
            <p:cNvSpPr/>
            <p:nvPr/>
          </p:nvSpPr>
          <p:spPr>
            <a:xfrm>
              <a:off x="5501625" y="3977600"/>
              <a:ext cx="206775" cy="283400"/>
            </a:xfrm>
            <a:custGeom>
              <a:avLst/>
              <a:gdLst/>
              <a:ahLst/>
              <a:cxnLst/>
              <a:rect l="l" t="t" r="r" b="b"/>
              <a:pathLst>
                <a:path w="8271" h="11336" extrusionOk="0">
                  <a:moveTo>
                    <a:pt x="7123" y="5309"/>
                  </a:moveTo>
                  <a:cubicBezTo>
                    <a:pt x="7112" y="5323"/>
                    <a:pt x="7098" y="5333"/>
                    <a:pt x="7082" y="5338"/>
                  </a:cubicBezTo>
                  <a:lnTo>
                    <a:pt x="6735" y="5416"/>
                  </a:lnTo>
                  <a:cubicBezTo>
                    <a:pt x="6694" y="5425"/>
                    <a:pt x="6654" y="5396"/>
                    <a:pt x="6645" y="5351"/>
                  </a:cubicBezTo>
                  <a:lnTo>
                    <a:pt x="6571" y="4971"/>
                  </a:lnTo>
                  <a:cubicBezTo>
                    <a:pt x="6567" y="4950"/>
                    <a:pt x="6571" y="4925"/>
                    <a:pt x="6581" y="4908"/>
                  </a:cubicBezTo>
                  <a:lnTo>
                    <a:pt x="6582" y="4907"/>
                  </a:lnTo>
                  <a:lnTo>
                    <a:pt x="961" y="720"/>
                  </a:lnTo>
                  <a:lnTo>
                    <a:pt x="992" y="886"/>
                  </a:lnTo>
                  <a:cubicBezTo>
                    <a:pt x="998" y="907"/>
                    <a:pt x="992" y="930"/>
                    <a:pt x="982" y="949"/>
                  </a:cubicBezTo>
                  <a:cubicBezTo>
                    <a:pt x="971" y="966"/>
                    <a:pt x="955" y="979"/>
                    <a:pt x="935" y="984"/>
                  </a:cubicBezTo>
                  <a:lnTo>
                    <a:pt x="588" y="1060"/>
                  </a:lnTo>
                  <a:cubicBezTo>
                    <a:pt x="547" y="1070"/>
                    <a:pt x="508" y="1042"/>
                    <a:pt x="498" y="994"/>
                  </a:cubicBezTo>
                  <a:lnTo>
                    <a:pt x="424" y="615"/>
                  </a:lnTo>
                  <a:cubicBezTo>
                    <a:pt x="419" y="594"/>
                    <a:pt x="424" y="571"/>
                    <a:pt x="434" y="552"/>
                  </a:cubicBezTo>
                  <a:cubicBezTo>
                    <a:pt x="445" y="535"/>
                    <a:pt x="461" y="521"/>
                    <a:pt x="481" y="516"/>
                  </a:cubicBezTo>
                  <a:lnTo>
                    <a:pt x="641" y="481"/>
                  </a:lnTo>
                  <a:lnTo>
                    <a:pt x="0" y="1"/>
                  </a:lnTo>
                  <a:lnTo>
                    <a:pt x="2147" y="11336"/>
                  </a:lnTo>
                  <a:lnTo>
                    <a:pt x="8270" y="10056"/>
                  </a:lnTo>
                  <a:lnTo>
                    <a:pt x="7447" y="5548"/>
                  </a:lnTo>
                  <a:close/>
                  <a:moveTo>
                    <a:pt x="659" y="1888"/>
                  </a:moveTo>
                  <a:lnTo>
                    <a:pt x="583" y="1508"/>
                  </a:lnTo>
                  <a:cubicBezTo>
                    <a:pt x="580" y="1487"/>
                    <a:pt x="583" y="1464"/>
                    <a:pt x="594" y="1445"/>
                  </a:cubicBezTo>
                  <a:cubicBezTo>
                    <a:pt x="604" y="1428"/>
                    <a:pt x="623" y="1415"/>
                    <a:pt x="640" y="1410"/>
                  </a:cubicBezTo>
                  <a:lnTo>
                    <a:pt x="988" y="1331"/>
                  </a:lnTo>
                  <a:cubicBezTo>
                    <a:pt x="1026" y="1322"/>
                    <a:pt x="1068" y="1351"/>
                    <a:pt x="1077" y="1397"/>
                  </a:cubicBezTo>
                  <a:lnTo>
                    <a:pt x="1152" y="1776"/>
                  </a:lnTo>
                  <a:cubicBezTo>
                    <a:pt x="1155" y="1798"/>
                    <a:pt x="1154" y="1822"/>
                    <a:pt x="1141" y="1839"/>
                  </a:cubicBezTo>
                  <a:cubicBezTo>
                    <a:pt x="1131" y="1859"/>
                    <a:pt x="1112" y="1872"/>
                    <a:pt x="1095" y="1875"/>
                  </a:cubicBezTo>
                  <a:lnTo>
                    <a:pt x="747" y="1954"/>
                  </a:lnTo>
                  <a:cubicBezTo>
                    <a:pt x="706" y="1962"/>
                    <a:pt x="667" y="1932"/>
                    <a:pt x="659" y="1888"/>
                  </a:cubicBezTo>
                  <a:close/>
                  <a:moveTo>
                    <a:pt x="826" y="2814"/>
                  </a:moveTo>
                  <a:lnTo>
                    <a:pt x="752" y="2435"/>
                  </a:lnTo>
                  <a:cubicBezTo>
                    <a:pt x="747" y="2413"/>
                    <a:pt x="752" y="2390"/>
                    <a:pt x="762" y="2373"/>
                  </a:cubicBezTo>
                  <a:cubicBezTo>
                    <a:pt x="773" y="2354"/>
                    <a:pt x="789" y="2342"/>
                    <a:pt x="809" y="2337"/>
                  </a:cubicBezTo>
                  <a:lnTo>
                    <a:pt x="1155" y="2260"/>
                  </a:lnTo>
                  <a:cubicBezTo>
                    <a:pt x="1197" y="2251"/>
                    <a:pt x="1235" y="2280"/>
                    <a:pt x="1245" y="2326"/>
                  </a:cubicBezTo>
                  <a:lnTo>
                    <a:pt x="1320" y="2705"/>
                  </a:lnTo>
                  <a:cubicBezTo>
                    <a:pt x="1326" y="2727"/>
                    <a:pt x="1320" y="2750"/>
                    <a:pt x="1311" y="2768"/>
                  </a:cubicBezTo>
                  <a:cubicBezTo>
                    <a:pt x="1300" y="2785"/>
                    <a:pt x="1283" y="2798"/>
                    <a:pt x="1264" y="2804"/>
                  </a:cubicBezTo>
                  <a:lnTo>
                    <a:pt x="918" y="2881"/>
                  </a:lnTo>
                  <a:cubicBezTo>
                    <a:pt x="875" y="2888"/>
                    <a:pt x="835" y="2860"/>
                    <a:pt x="826" y="2814"/>
                  </a:cubicBezTo>
                  <a:close/>
                  <a:moveTo>
                    <a:pt x="981" y="3686"/>
                  </a:moveTo>
                  <a:lnTo>
                    <a:pt x="905" y="3306"/>
                  </a:lnTo>
                  <a:cubicBezTo>
                    <a:pt x="902" y="3285"/>
                    <a:pt x="905" y="3262"/>
                    <a:pt x="916" y="3243"/>
                  </a:cubicBezTo>
                  <a:cubicBezTo>
                    <a:pt x="926" y="3226"/>
                    <a:pt x="942" y="3213"/>
                    <a:pt x="962" y="3208"/>
                  </a:cubicBezTo>
                  <a:lnTo>
                    <a:pt x="1310" y="3132"/>
                  </a:lnTo>
                  <a:cubicBezTo>
                    <a:pt x="1350" y="3122"/>
                    <a:pt x="1390" y="3150"/>
                    <a:pt x="1399" y="3198"/>
                  </a:cubicBezTo>
                  <a:lnTo>
                    <a:pt x="1475" y="3577"/>
                  </a:lnTo>
                  <a:cubicBezTo>
                    <a:pt x="1477" y="3598"/>
                    <a:pt x="1476" y="3621"/>
                    <a:pt x="1463" y="3640"/>
                  </a:cubicBezTo>
                  <a:cubicBezTo>
                    <a:pt x="1453" y="3657"/>
                    <a:pt x="1434" y="3670"/>
                    <a:pt x="1417" y="3676"/>
                  </a:cubicBezTo>
                  <a:lnTo>
                    <a:pt x="1069" y="3754"/>
                  </a:lnTo>
                  <a:cubicBezTo>
                    <a:pt x="1031" y="3762"/>
                    <a:pt x="989" y="3733"/>
                    <a:pt x="981" y="3686"/>
                  </a:cubicBezTo>
                  <a:close/>
                  <a:moveTo>
                    <a:pt x="1157" y="4592"/>
                  </a:moveTo>
                  <a:lnTo>
                    <a:pt x="1082" y="4213"/>
                  </a:lnTo>
                  <a:cubicBezTo>
                    <a:pt x="1077" y="4191"/>
                    <a:pt x="1081" y="4167"/>
                    <a:pt x="1092" y="4150"/>
                  </a:cubicBezTo>
                  <a:cubicBezTo>
                    <a:pt x="1104" y="4131"/>
                    <a:pt x="1120" y="4119"/>
                    <a:pt x="1140" y="4114"/>
                  </a:cubicBezTo>
                  <a:lnTo>
                    <a:pt x="1486" y="4035"/>
                  </a:lnTo>
                  <a:cubicBezTo>
                    <a:pt x="1528" y="4026"/>
                    <a:pt x="1568" y="4055"/>
                    <a:pt x="1576" y="4101"/>
                  </a:cubicBezTo>
                  <a:lnTo>
                    <a:pt x="1651" y="4480"/>
                  </a:lnTo>
                  <a:cubicBezTo>
                    <a:pt x="1655" y="4502"/>
                    <a:pt x="1651" y="4525"/>
                    <a:pt x="1641" y="4543"/>
                  </a:cubicBezTo>
                  <a:cubicBezTo>
                    <a:pt x="1629" y="4560"/>
                    <a:pt x="1613" y="4573"/>
                    <a:pt x="1593" y="4579"/>
                  </a:cubicBezTo>
                  <a:lnTo>
                    <a:pt x="1247" y="4656"/>
                  </a:lnTo>
                  <a:cubicBezTo>
                    <a:pt x="1205" y="4665"/>
                    <a:pt x="1167" y="4636"/>
                    <a:pt x="1157" y="4592"/>
                  </a:cubicBezTo>
                  <a:close/>
                  <a:moveTo>
                    <a:pt x="1317" y="5481"/>
                  </a:moveTo>
                  <a:lnTo>
                    <a:pt x="1241" y="5102"/>
                  </a:lnTo>
                  <a:cubicBezTo>
                    <a:pt x="1237" y="5080"/>
                    <a:pt x="1241" y="5057"/>
                    <a:pt x="1253" y="5039"/>
                  </a:cubicBezTo>
                  <a:cubicBezTo>
                    <a:pt x="1263" y="5021"/>
                    <a:pt x="1278" y="5008"/>
                    <a:pt x="1298" y="5003"/>
                  </a:cubicBezTo>
                  <a:lnTo>
                    <a:pt x="1646" y="4925"/>
                  </a:lnTo>
                  <a:cubicBezTo>
                    <a:pt x="1685" y="4917"/>
                    <a:pt x="1726" y="4947"/>
                    <a:pt x="1735" y="4993"/>
                  </a:cubicBezTo>
                  <a:lnTo>
                    <a:pt x="1811" y="5372"/>
                  </a:lnTo>
                  <a:cubicBezTo>
                    <a:pt x="1814" y="5394"/>
                    <a:pt x="1812" y="5416"/>
                    <a:pt x="1801" y="5434"/>
                  </a:cubicBezTo>
                  <a:cubicBezTo>
                    <a:pt x="1791" y="5452"/>
                    <a:pt x="1775" y="5467"/>
                    <a:pt x="1755" y="5469"/>
                  </a:cubicBezTo>
                  <a:lnTo>
                    <a:pt x="1407" y="5548"/>
                  </a:lnTo>
                  <a:cubicBezTo>
                    <a:pt x="1364" y="5555"/>
                    <a:pt x="1326" y="5527"/>
                    <a:pt x="1317" y="5481"/>
                  </a:cubicBezTo>
                  <a:close/>
                  <a:moveTo>
                    <a:pt x="2710" y="10368"/>
                  </a:moveTo>
                  <a:lnTo>
                    <a:pt x="2786" y="10747"/>
                  </a:lnTo>
                  <a:cubicBezTo>
                    <a:pt x="2792" y="10769"/>
                    <a:pt x="2786" y="10792"/>
                    <a:pt x="2777" y="10809"/>
                  </a:cubicBezTo>
                  <a:cubicBezTo>
                    <a:pt x="2766" y="10828"/>
                    <a:pt x="2750" y="10841"/>
                    <a:pt x="2730" y="10845"/>
                  </a:cubicBezTo>
                  <a:lnTo>
                    <a:pt x="2384" y="10922"/>
                  </a:lnTo>
                  <a:cubicBezTo>
                    <a:pt x="2342" y="10931"/>
                    <a:pt x="2302" y="10902"/>
                    <a:pt x="2293" y="10856"/>
                  </a:cubicBezTo>
                  <a:lnTo>
                    <a:pt x="2219" y="10477"/>
                  </a:lnTo>
                  <a:cubicBezTo>
                    <a:pt x="2215" y="10455"/>
                    <a:pt x="2219" y="10433"/>
                    <a:pt x="2229" y="10414"/>
                  </a:cubicBezTo>
                  <a:cubicBezTo>
                    <a:pt x="2240" y="10397"/>
                    <a:pt x="2256" y="10384"/>
                    <a:pt x="2276" y="10378"/>
                  </a:cubicBezTo>
                  <a:lnTo>
                    <a:pt x="2623" y="10299"/>
                  </a:lnTo>
                  <a:cubicBezTo>
                    <a:pt x="2663" y="10292"/>
                    <a:pt x="2701" y="10321"/>
                    <a:pt x="2710" y="10368"/>
                  </a:cubicBezTo>
                  <a:close/>
                  <a:moveTo>
                    <a:pt x="2557" y="9495"/>
                  </a:moveTo>
                  <a:lnTo>
                    <a:pt x="2631" y="9874"/>
                  </a:lnTo>
                  <a:cubicBezTo>
                    <a:pt x="2636" y="9894"/>
                    <a:pt x="2631" y="9916"/>
                    <a:pt x="2621" y="9936"/>
                  </a:cubicBezTo>
                  <a:cubicBezTo>
                    <a:pt x="2610" y="9954"/>
                    <a:pt x="2594" y="9969"/>
                    <a:pt x="2574" y="9972"/>
                  </a:cubicBezTo>
                  <a:lnTo>
                    <a:pt x="2228" y="10049"/>
                  </a:lnTo>
                  <a:cubicBezTo>
                    <a:pt x="2186" y="10057"/>
                    <a:pt x="2147" y="10029"/>
                    <a:pt x="2137" y="9983"/>
                  </a:cubicBezTo>
                  <a:lnTo>
                    <a:pt x="2063" y="9604"/>
                  </a:lnTo>
                  <a:cubicBezTo>
                    <a:pt x="2059" y="9582"/>
                    <a:pt x="2063" y="9559"/>
                    <a:pt x="2073" y="9541"/>
                  </a:cubicBezTo>
                  <a:cubicBezTo>
                    <a:pt x="2084" y="9524"/>
                    <a:pt x="2100" y="9511"/>
                    <a:pt x="2120" y="9505"/>
                  </a:cubicBezTo>
                  <a:lnTo>
                    <a:pt x="2467" y="9426"/>
                  </a:lnTo>
                  <a:cubicBezTo>
                    <a:pt x="2507" y="9419"/>
                    <a:pt x="2548" y="9448"/>
                    <a:pt x="2557" y="9495"/>
                  </a:cubicBezTo>
                  <a:close/>
                  <a:moveTo>
                    <a:pt x="2388" y="8567"/>
                  </a:moveTo>
                  <a:lnTo>
                    <a:pt x="2464" y="8947"/>
                  </a:lnTo>
                  <a:cubicBezTo>
                    <a:pt x="2467" y="8968"/>
                    <a:pt x="2465" y="8991"/>
                    <a:pt x="2452" y="9010"/>
                  </a:cubicBezTo>
                  <a:cubicBezTo>
                    <a:pt x="2442" y="9027"/>
                    <a:pt x="2427" y="9040"/>
                    <a:pt x="2406" y="9045"/>
                  </a:cubicBezTo>
                  <a:lnTo>
                    <a:pt x="2059" y="9123"/>
                  </a:lnTo>
                  <a:cubicBezTo>
                    <a:pt x="2019" y="9131"/>
                    <a:pt x="1978" y="9103"/>
                    <a:pt x="1970" y="9055"/>
                  </a:cubicBezTo>
                  <a:lnTo>
                    <a:pt x="1894" y="8676"/>
                  </a:lnTo>
                  <a:cubicBezTo>
                    <a:pt x="1891" y="8655"/>
                    <a:pt x="1894" y="8632"/>
                    <a:pt x="1905" y="8614"/>
                  </a:cubicBezTo>
                  <a:cubicBezTo>
                    <a:pt x="1915" y="8596"/>
                    <a:pt x="1934" y="8583"/>
                    <a:pt x="1951" y="8579"/>
                  </a:cubicBezTo>
                  <a:lnTo>
                    <a:pt x="2299" y="8501"/>
                  </a:lnTo>
                  <a:cubicBezTo>
                    <a:pt x="2341" y="8493"/>
                    <a:pt x="2379" y="8523"/>
                    <a:pt x="2388" y="8567"/>
                  </a:cubicBezTo>
                  <a:close/>
                  <a:moveTo>
                    <a:pt x="2229" y="7677"/>
                  </a:moveTo>
                  <a:lnTo>
                    <a:pt x="2305" y="8056"/>
                  </a:lnTo>
                  <a:cubicBezTo>
                    <a:pt x="2308" y="8078"/>
                    <a:pt x="2305" y="8101"/>
                    <a:pt x="2293" y="8118"/>
                  </a:cubicBezTo>
                  <a:cubicBezTo>
                    <a:pt x="2283" y="8136"/>
                    <a:pt x="2266" y="8149"/>
                    <a:pt x="2248" y="8154"/>
                  </a:cubicBezTo>
                  <a:lnTo>
                    <a:pt x="1900" y="8231"/>
                  </a:lnTo>
                  <a:cubicBezTo>
                    <a:pt x="1858" y="8239"/>
                    <a:pt x="1820" y="8211"/>
                    <a:pt x="1811" y="8165"/>
                  </a:cubicBezTo>
                  <a:lnTo>
                    <a:pt x="1735" y="7786"/>
                  </a:lnTo>
                  <a:cubicBezTo>
                    <a:pt x="1731" y="7764"/>
                    <a:pt x="1735" y="7741"/>
                    <a:pt x="1747" y="7723"/>
                  </a:cubicBezTo>
                  <a:cubicBezTo>
                    <a:pt x="1757" y="7705"/>
                    <a:pt x="1772" y="7691"/>
                    <a:pt x="1792" y="7687"/>
                  </a:cubicBezTo>
                  <a:lnTo>
                    <a:pt x="2140" y="7608"/>
                  </a:lnTo>
                  <a:cubicBezTo>
                    <a:pt x="2180" y="7601"/>
                    <a:pt x="2220" y="7631"/>
                    <a:pt x="2229" y="7677"/>
                  </a:cubicBezTo>
                  <a:close/>
                  <a:moveTo>
                    <a:pt x="2057" y="6791"/>
                  </a:moveTo>
                  <a:lnTo>
                    <a:pt x="2133" y="7170"/>
                  </a:lnTo>
                  <a:cubicBezTo>
                    <a:pt x="2136" y="7192"/>
                    <a:pt x="2133" y="7214"/>
                    <a:pt x="2122" y="7233"/>
                  </a:cubicBezTo>
                  <a:cubicBezTo>
                    <a:pt x="2112" y="7250"/>
                    <a:pt x="2094" y="7263"/>
                    <a:pt x="2076" y="7269"/>
                  </a:cubicBezTo>
                  <a:lnTo>
                    <a:pt x="1728" y="7345"/>
                  </a:lnTo>
                  <a:cubicBezTo>
                    <a:pt x="1686" y="7355"/>
                    <a:pt x="1648" y="7326"/>
                    <a:pt x="1639" y="7279"/>
                  </a:cubicBezTo>
                  <a:lnTo>
                    <a:pt x="1563" y="6900"/>
                  </a:lnTo>
                  <a:cubicBezTo>
                    <a:pt x="1559" y="6878"/>
                    <a:pt x="1563" y="6855"/>
                    <a:pt x="1575" y="6837"/>
                  </a:cubicBezTo>
                  <a:cubicBezTo>
                    <a:pt x="1585" y="6819"/>
                    <a:pt x="1601" y="6805"/>
                    <a:pt x="1621" y="6801"/>
                  </a:cubicBezTo>
                  <a:lnTo>
                    <a:pt x="1968" y="6722"/>
                  </a:lnTo>
                  <a:cubicBezTo>
                    <a:pt x="2008" y="6715"/>
                    <a:pt x="2049" y="6746"/>
                    <a:pt x="2057" y="6791"/>
                  </a:cubicBezTo>
                  <a:close/>
                  <a:moveTo>
                    <a:pt x="1904" y="5917"/>
                  </a:moveTo>
                  <a:lnTo>
                    <a:pt x="1978" y="6297"/>
                  </a:lnTo>
                  <a:cubicBezTo>
                    <a:pt x="1983" y="6318"/>
                    <a:pt x="1978" y="6341"/>
                    <a:pt x="1968" y="6360"/>
                  </a:cubicBezTo>
                  <a:cubicBezTo>
                    <a:pt x="1957" y="6377"/>
                    <a:pt x="1941" y="6390"/>
                    <a:pt x="1921" y="6396"/>
                  </a:cubicBezTo>
                  <a:lnTo>
                    <a:pt x="1575" y="6474"/>
                  </a:lnTo>
                  <a:cubicBezTo>
                    <a:pt x="1533" y="6483"/>
                    <a:pt x="1493" y="6453"/>
                    <a:pt x="1485" y="6407"/>
                  </a:cubicBezTo>
                  <a:lnTo>
                    <a:pt x="1410" y="6028"/>
                  </a:lnTo>
                  <a:cubicBezTo>
                    <a:pt x="1406" y="6006"/>
                    <a:pt x="1410" y="5983"/>
                    <a:pt x="1420" y="5966"/>
                  </a:cubicBezTo>
                  <a:cubicBezTo>
                    <a:pt x="1432" y="5948"/>
                    <a:pt x="1447" y="5933"/>
                    <a:pt x="1467" y="5930"/>
                  </a:cubicBezTo>
                  <a:lnTo>
                    <a:pt x="1814" y="5852"/>
                  </a:lnTo>
                  <a:cubicBezTo>
                    <a:pt x="1854" y="5842"/>
                    <a:pt x="1894" y="5873"/>
                    <a:pt x="1904" y="5917"/>
                  </a:cubicBezTo>
                  <a:close/>
                  <a:moveTo>
                    <a:pt x="7873" y="9310"/>
                  </a:moveTo>
                  <a:lnTo>
                    <a:pt x="7948" y="9690"/>
                  </a:lnTo>
                  <a:cubicBezTo>
                    <a:pt x="7952" y="9711"/>
                    <a:pt x="7948" y="9734"/>
                    <a:pt x="7939" y="9753"/>
                  </a:cubicBezTo>
                  <a:cubicBezTo>
                    <a:pt x="7928" y="9770"/>
                    <a:pt x="7911" y="9783"/>
                    <a:pt x="7892" y="9788"/>
                  </a:cubicBezTo>
                  <a:lnTo>
                    <a:pt x="7546" y="9864"/>
                  </a:lnTo>
                  <a:cubicBezTo>
                    <a:pt x="7504" y="9874"/>
                    <a:pt x="7466" y="9843"/>
                    <a:pt x="7455" y="9798"/>
                  </a:cubicBezTo>
                  <a:lnTo>
                    <a:pt x="7381" y="9419"/>
                  </a:lnTo>
                  <a:cubicBezTo>
                    <a:pt x="7377" y="9398"/>
                    <a:pt x="7381" y="9375"/>
                    <a:pt x="7391" y="9356"/>
                  </a:cubicBezTo>
                  <a:cubicBezTo>
                    <a:pt x="7403" y="9339"/>
                    <a:pt x="7418" y="9325"/>
                    <a:pt x="7438" y="9320"/>
                  </a:cubicBezTo>
                  <a:lnTo>
                    <a:pt x="7785" y="9241"/>
                  </a:lnTo>
                  <a:cubicBezTo>
                    <a:pt x="7825" y="9234"/>
                    <a:pt x="7863" y="9266"/>
                    <a:pt x="7873" y="9310"/>
                  </a:cubicBezTo>
                  <a:close/>
                  <a:moveTo>
                    <a:pt x="7719" y="8437"/>
                  </a:moveTo>
                  <a:lnTo>
                    <a:pt x="7795" y="8816"/>
                  </a:lnTo>
                  <a:cubicBezTo>
                    <a:pt x="7798" y="8838"/>
                    <a:pt x="7795" y="8861"/>
                    <a:pt x="7783" y="8879"/>
                  </a:cubicBezTo>
                  <a:cubicBezTo>
                    <a:pt x="7773" y="8896"/>
                    <a:pt x="7755" y="8911"/>
                    <a:pt x="7738" y="8915"/>
                  </a:cubicBezTo>
                  <a:lnTo>
                    <a:pt x="7390" y="8991"/>
                  </a:lnTo>
                  <a:cubicBezTo>
                    <a:pt x="7348" y="9001"/>
                    <a:pt x="7309" y="8972"/>
                    <a:pt x="7301" y="8925"/>
                  </a:cubicBezTo>
                  <a:lnTo>
                    <a:pt x="7225" y="8546"/>
                  </a:lnTo>
                  <a:cubicBezTo>
                    <a:pt x="7222" y="8524"/>
                    <a:pt x="7225" y="8501"/>
                    <a:pt x="7236" y="8483"/>
                  </a:cubicBezTo>
                  <a:cubicBezTo>
                    <a:pt x="7246" y="8466"/>
                    <a:pt x="7262" y="8453"/>
                    <a:pt x="7282" y="8447"/>
                  </a:cubicBezTo>
                  <a:lnTo>
                    <a:pt x="7630" y="8368"/>
                  </a:lnTo>
                  <a:cubicBezTo>
                    <a:pt x="7669" y="8361"/>
                    <a:pt x="7710" y="8390"/>
                    <a:pt x="7719" y="8437"/>
                  </a:cubicBezTo>
                  <a:close/>
                  <a:moveTo>
                    <a:pt x="7551" y="7512"/>
                  </a:moveTo>
                  <a:lnTo>
                    <a:pt x="7626" y="7892"/>
                  </a:lnTo>
                  <a:cubicBezTo>
                    <a:pt x="7630" y="7913"/>
                    <a:pt x="7626" y="7936"/>
                    <a:pt x="7616" y="7953"/>
                  </a:cubicBezTo>
                  <a:cubicBezTo>
                    <a:pt x="7604" y="7972"/>
                    <a:pt x="7589" y="7985"/>
                    <a:pt x="7569" y="7989"/>
                  </a:cubicBezTo>
                  <a:lnTo>
                    <a:pt x="7222" y="8068"/>
                  </a:lnTo>
                  <a:cubicBezTo>
                    <a:pt x="7181" y="8078"/>
                    <a:pt x="7141" y="8046"/>
                    <a:pt x="7132" y="8002"/>
                  </a:cubicBezTo>
                  <a:lnTo>
                    <a:pt x="7058" y="7622"/>
                  </a:lnTo>
                  <a:cubicBezTo>
                    <a:pt x="7052" y="7601"/>
                    <a:pt x="7055" y="7578"/>
                    <a:pt x="7068" y="7559"/>
                  </a:cubicBezTo>
                  <a:cubicBezTo>
                    <a:pt x="7079" y="7542"/>
                    <a:pt x="7095" y="7529"/>
                    <a:pt x="7115" y="7524"/>
                  </a:cubicBezTo>
                  <a:lnTo>
                    <a:pt x="7461" y="7448"/>
                  </a:lnTo>
                  <a:cubicBezTo>
                    <a:pt x="7501" y="7435"/>
                    <a:pt x="7541" y="7465"/>
                    <a:pt x="7551" y="7512"/>
                  </a:cubicBezTo>
                  <a:close/>
                  <a:moveTo>
                    <a:pt x="7391" y="6620"/>
                  </a:moveTo>
                  <a:lnTo>
                    <a:pt x="7467" y="7000"/>
                  </a:lnTo>
                  <a:cubicBezTo>
                    <a:pt x="7470" y="7021"/>
                    <a:pt x="7467" y="7044"/>
                    <a:pt x="7455" y="7063"/>
                  </a:cubicBezTo>
                  <a:cubicBezTo>
                    <a:pt x="7445" y="7080"/>
                    <a:pt x="7430" y="7093"/>
                    <a:pt x="7410" y="7098"/>
                  </a:cubicBezTo>
                  <a:lnTo>
                    <a:pt x="7062" y="7176"/>
                  </a:lnTo>
                  <a:cubicBezTo>
                    <a:pt x="7022" y="7184"/>
                    <a:pt x="6982" y="7156"/>
                    <a:pt x="6973" y="7109"/>
                  </a:cubicBezTo>
                  <a:lnTo>
                    <a:pt x="6897" y="6729"/>
                  </a:lnTo>
                  <a:cubicBezTo>
                    <a:pt x="6894" y="6708"/>
                    <a:pt x="6897" y="6685"/>
                    <a:pt x="6909" y="6668"/>
                  </a:cubicBezTo>
                  <a:cubicBezTo>
                    <a:pt x="6919" y="6649"/>
                    <a:pt x="6936" y="6635"/>
                    <a:pt x="6954" y="6632"/>
                  </a:cubicBezTo>
                  <a:lnTo>
                    <a:pt x="7302" y="6555"/>
                  </a:lnTo>
                  <a:cubicBezTo>
                    <a:pt x="7341" y="6546"/>
                    <a:pt x="7382" y="6575"/>
                    <a:pt x="7391" y="6620"/>
                  </a:cubicBezTo>
                  <a:close/>
                  <a:moveTo>
                    <a:pt x="7219" y="5733"/>
                  </a:moveTo>
                  <a:lnTo>
                    <a:pt x="7295" y="6112"/>
                  </a:lnTo>
                  <a:cubicBezTo>
                    <a:pt x="7298" y="6134"/>
                    <a:pt x="7295" y="6157"/>
                    <a:pt x="7284" y="6175"/>
                  </a:cubicBezTo>
                  <a:cubicBezTo>
                    <a:pt x="7274" y="6192"/>
                    <a:pt x="7258" y="6207"/>
                    <a:pt x="7238" y="6211"/>
                  </a:cubicBezTo>
                  <a:lnTo>
                    <a:pt x="6890" y="6288"/>
                  </a:lnTo>
                  <a:cubicBezTo>
                    <a:pt x="6850" y="6297"/>
                    <a:pt x="6810" y="6268"/>
                    <a:pt x="6801" y="6221"/>
                  </a:cubicBezTo>
                  <a:lnTo>
                    <a:pt x="6725" y="5842"/>
                  </a:lnTo>
                  <a:cubicBezTo>
                    <a:pt x="6723" y="5820"/>
                    <a:pt x="6725" y="5797"/>
                    <a:pt x="6735" y="5780"/>
                  </a:cubicBezTo>
                  <a:cubicBezTo>
                    <a:pt x="6745" y="5761"/>
                    <a:pt x="6761" y="5747"/>
                    <a:pt x="6781" y="5744"/>
                  </a:cubicBezTo>
                  <a:lnTo>
                    <a:pt x="7129" y="5666"/>
                  </a:lnTo>
                  <a:cubicBezTo>
                    <a:pt x="7169" y="5658"/>
                    <a:pt x="7211" y="5688"/>
                    <a:pt x="7219" y="57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65"/>
            <p:cNvSpPr/>
            <p:nvPr/>
          </p:nvSpPr>
          <p:spPr>
            <a:xfrm>
              <a:off x="5458600" y="3719400"/>
              <a:ext cx="230325" cy="403075"/>
            </a:xfrm>
            <a:custGeom>
              <a:avLst/>
              <a:gdLst/>
              <a:ahLst/>
              <a:cxnLst/>
              <a:rect l="l" t="t" r="r" b="b"/>
              <a:pathLst>
                <a:path w="9213" h="16123" extrusionOk="0">
                  <a:moveTo>
                    <a:pt x="0" y="1263"/>
                  </a:moveTo>
                  <a:lnTo>
                    <a:pt x="1767" y="10579"/>
                  </a:lnTo>
                  <a:lnTo>
                    <a:pt x="2162" y="10876"/>
                  </a:lnTo>
                  <a:cubicBezTo>
                    <a:pt x="2173" y="10861"/>
                    <a:pt x="2186" y="10850"/>
                    <a:pt x="2202" y="10846"/>
                  </a:cubicBezTo>
                  <a:lnTo>
                    <a:pt x="2548" y="10768"/>
                  </a:lnTo>
                  <a:cubicBezTo>
                    <a:pt x="2590" y="10758"/>
                    <a:pt x="2630" y="10787"/>
                    <a:pt x="2639" y="10834"/>
                  </a:cubicBezTo>
                  <a:lnTo>
                    <a:pt x="2713" y="11214"/>
                  </a:lnTo>
                  <a:cubicBezTo>
                    <a:pt x="2719" y="11235"/>
                    <a:pt x="2713" y="11258"/>
                    <a:pt x="2703" y="11275"/>
                  </a:cubicBezTo>
                  <a:lnTo>
                    <a:pt x="2703" y="11275"/>
                  </a:lnTo>
                  <a:cubicBezTo>
                    <a:pt x="4302" y="12466"/>
                    <a:pt x="6106" y="13842"/>
                    <a:pt x="8325" y="15461"/>
                  </a:cubicBezTo>
                  <a:lnTo>
                    <a:pt x="8293" y="15296"/>
                  </a:lnTo>
                  <a:cubicBezTo>
                    <a:pt x="8289" y="15275"/>
                    <a:pt x="8293" y="15252"/>
                    <a:pt x="8303" y="15233"/>
                  </a:cubicBezTo>
                  <a:cubicBezTo>
                    <a:pt x="8315" y="15216"/>
                    <a:pt x="8330" y="15202"/>
                    <a:pt x="8350" y="15198"/>
                  </a:cubicBezTo>
                  <a:lnTo>
                    <a:pt x="8697" y="15120"/>
                  </a:lnTo>
                  <a:cubicBezTo>
                    <a:pt x="8738" y="15110"/>
                    <a:pt x="8779" y="15139"/>
                    <a:pt x="8787" y="15186"/>
                  </a:cubicBezTo>
                  <a:lnTo>
                    <a:pt x="8862" y="15566"/>
                  </a:lnTo>
                  <a:cubicBezTo>
                    <a:pt x="8866" y="15587"/>
                    <a:pt x="8862" y="15610"/>
                    <a:pt x="8852" y="15627"/>
                  </a:cubicBezTo>
                  <a:cubicBezTo>
                    <a:pt x="8840" y="15647"/>
                    <a:pt x="8824" y="15660"/>
                    <a:pt x="8804" y="15663"/>
                  </a:cubicBezTo>
                  <a:lnTo>
                    <a:pt x="8645" y="15699"/>
                  </a:lnTo>
                  <a:lnTo>
                    <a:pt x="9212" y="16122"/>
                  </a:lnTo>
                  <a:lnTo>
                    <a:pt x="6268" y="0"/>
                  </a:lnTo>
                  <a:close/>
                  <a:moveTo>
                    <a:pt x="619" y="2523"/>
                  </a:moveTo>
                  <a:lnTo>
                    <a:pt x="543" y="2143"/>
                  </a:lnTo>
                  <a:cubicBezTo>
                    <a:pt x="537" y="2122"/>
                    <a:pt x="541" y="2098"/>
                    <a:pt x="554" y="2080"/>
                  </a:cubicBezTo>
                  <a:cubicBezTo>
                    <a:pt x="564" y="2062"/>
                    <a:pt x="580" y="2048"/>
                    <a:pt x="600" y="2045"/>
                  </a:cubicBezTo>
                  <a:lnTo>
                    <a:pt x="948" y="1967"/>
                  </a:lnTo>
                  <a:cubicBezTo>
                    <a:pt x="988" y="1959"/>
                    <a:pt x="1028" y="1987"/>
                    <a:pt x="1037" y="2033"/>
                  </a:cubicBezTo>
                  <a:lnTo>
                    <a:pt x="1113" y="2413"/>
                  </a:lnTo>
                  <a:cubicBezTo>
                    <a:pt x="1116" y="2434"/>
                    <a:pt x="1113" y="2458"/>
                    <a:pt x="1101" y="2476"/>
                  </a:cubicBezTo>
                  <a:cubicBezTo>
                    <a:pt x="1091" y="2494"/>
                    <a:pt x="1074" y="2506"/>
                    <a:pt x="1055" y="2511"/>
                  </a:cubicBezTo>
                  <a:lnTo>
                    <a:pt x="708" y="2590"/>
                  </a:lnTo>
                  <a:cubicBezTo>
                    <a:pt x="669" y="2597"/>
                    <a:pt x="627" y="2569"/>
                    <a:pt x="619" y="2523"/>
                  </a:cubicBezTo>
                  <a:close/>
                  <a:moveTo>
                    <a:pt x="778" y="3413"/>
                  </a:moveTo>
                  <a:lnTo>
                    <a:pt x="702" y="3034"/>
                  </a:lnTo>
                  <a:cubicBezTo>
                    <a:pt x="698" y="3012"/>
                    <a:pt x="702" y="2990"/>
                    <a:pt x="713" y="2971"/>
                  </a:cubicBezTo>
                  <a:cubicBezTo>
                    <a:pt x="723" y="2954"/>
                    <a:pt x="740" y="2939"/>
                    <a:pt x="759" y="2935"/>
                  </a:cubicBezTo>
                  <a:lnTo>
                    <a:pt x="1107" y="2856"/>
                  </a:lnTo>
                  <a:cubicBezTo>
                    <a:pt x="1146" y="2848"/>
                    <a:pt x="1187" y="2878"/>
                    <a:pt x="1196" y="2924"/>
                  </a:cubicBezTo>
                  <a:lnTo>
                    <a:pt x="1272" y="3303"/>
                  </a:lnTo>
                  <a:cubicBezTo>
                    <a:pt x="1274" y="3324"/>
                    <a:pt x="1272" y="3347"/>
                    <a:pt x="1263" y="3365"/>
                  </a:cubicBezTo>
                  <a:cubicBezTo>
                    <a:pt x="1252" y="3383"/>
                    <a:pt x="1234" y="3396"/>
                    <a:pt x="1216" y="3400"/>
                  </a:cubicBezTo>
                  <a:lnTo>
                    <a:pt x="869" y="3478"/>
                  </a:lnTo>
                  <a:cubicBezTo>
                    <a:pt x="828" y="3489"/>
                    <a:pt x="786" y="3460"/>
                    <a:pt x="778" y="3413"/>
                  </a:cubicBezTo>
                  <a:close/>
                  <a:moveTo>
                    <a:pt x="945" y="4341"/>
                  </a:moveTo>
                  <a:lnTo>
                    <a:pt x="871" y="3962"/>
                  </a:lnTo>
                  <a:cubicBezTo>
                    <a:pt x="866" y="3940"/>
                    <a:pt x="871" y="3916"/>
                    <a:pt x="881" y="3899"/>
                  </a:cubicBezTo>
                  <a:cubicBezTo>
                    <a:pt x="892" y="3880"/>
                    <a:pt x="908" y="3868"/>
                    <a:pt x="928" y="3863"/>
                  </a:cubicBezTo>
                  <a:lnTo>
                    <a:pt x="1274" y="3784"/>
                  </a:lnTo>
                  <a:cubicBezTo>
                    <a:pt x="1316" y="3775"/>
                    <a:pt x="1356" y="3805"/>
                    <a:pt x="1365" y="3850"/>
                  </a:cubicBezTo>
                  <a:lnTo>
                    <a:pt x="1439" y="4229"/>
                  </a:lnTo>
                  <a:cubicBezTo>
                    <a:pt x="1443" y="4251"/>
                    <a:pt x="1439" y="4274"/>
                    <a:pt x="1429" y="4292"/>
                  </a:cubicBezTo>
                  <a:cubicBezTo>
                    <a:pt x="1418" y="4312"/>
                    <a:pt x="1402" y="4324"/>
                    <a:pt x="1382" y="4328"/>
                  </a:cubicBezTo>
                  <a:lnTo>
                    <a:pt x="1035" y="4407"/>
                  </a:lnTo>
                  <a:cubicBezTo>
                    <a:pt x="994" y="4415"/>
                    <a:pt x="955" y="4385"/>
                    <a:pt x="945" y="4341"/>
                  </a:cubicBezTo>
                  <a:close/>
                  <a:moveTo>
                    <a:pt x="1100" y="5214"/>
                  </a:moveTo>
                  <a:lnTo>
                    <a:pt x="1024" y="4835"/>
                  </a:lnTo>
                  <a:cubicBezTo>
                    <a:pt x="1021" y="4813"/>
                    <a:pt x="1024" y="4789"/>
                    <a:pt x="1035" y="4772"/>
                  </a:cubicBezTo>
                  <a:cubicBezTo>
                    <a:pt x="1045" y="4753"/>
                    <a:pt x="1063" y="4739"/>
                    <a:pt x="1081" y="4736"/>
                  </a:cubicBezTo>
                  <a:lnTo>
                    <a:pt x="1429" y="4659"/>
                  </a:lnTo>
                  <a:cubicBezTo>
                    <a:pt x="1471" y="4650"/>
                    <a:pt x="1509" y="4679"/>
                    <a:pt x="1518" y="4725"/>
                  </a:cubicBezTo>
                  <a:lnTo>
                    <a:pt x="1594" y="5104"/>
                  </a:lnTo>
                  <a:cubicBezTo>
                    <a:pt x="1599" y="5125"/>
                    <a:pt x="1594" y="5150"/>
                    <a:pt x="1582" y="5167"/>
                  </a:cubicBezTo>
                  <a:cubicBezTo>
                    <a:pt x="1572" y="5185"/>
                    <a:pt x="1554" y="5200"/>
                    <a:pt x="1536" y="5203"/>
                  </a:cubicBezTo>
                  <a:lnTo>
                    <a:pt x="1189" y="5281"/>
                  </a:lnTo>
                  <a:cubicBezTo>
                    <a:pt x="1150" y="5287"/>
                    <a:pt x="1110" y="5258"/>
                    <a:pt x="1100" y="5214"/>
                  </a:cubicBezTo>
                  <a:close/>
                  <a:moveTo>
                    <a:pt x="1273" y="6099"/>
                  </a:moveTo>
                  <a:lnTo>
                    <a:pt x="1197" y="5719"/>
                  </a:lnTo>
                  <a:cubicBezTo>
                    <a:pt x="1194" y="5698"/>
                    <a:pt x="1197" y="5675"/>
                    <a:pt x="1209" y="5658"/>
                  </a:cubicBezTo>
                  <a:cubicBezTo>
                    <a:pt x="1220" y="5639"/>
                    <a:pt x="1236" y="5625"/>
                    <a:pt x="1256" y="5622"/>
                  </a:cubicBezTo>
                  <a:lnTo>
                    <a:pt x="1602" y="5543"/>
                  </a:lnTo>
                  <a:cubicBezTo>
                    <a:pt x="1644" y="5533"/>
                    <a:pt x="1682" y="5562"/>
                    <a:pt x="1692" y="5609"/>
                  </a:cubicBezTo>
                  <a:lnTo>
                    <a:pt x="1767" y="5989"/>
                  </a:lnTo>
                  <a:cubicBezTo>
                    <a:pt x="1771" y="6010"/>
                    <a:pt x="1768" y="6033"/>
                    <a:pt x="1757" y="6052"/>
                  </a:cubicBezTo>
                  <a:cubicBezTo>
                    <a:pt x="1745" y="6069"/>
                    <a:pt x="1730" y="6083"/>
                    <a:pt x="1710" y="6087"/>
                  </a:cubicBezTo>
                  <a:lnTo>
                    <a:pt x="1363" y="6163"/>
                  </a:lnTo>
                  <a:cubicBezTo>
                    <a:pt x="1322" y="6175"/>
                    <a:pt x="1280" y="6145"/>
                    <a:pt x="1273" y="6099"/>
                  </a:cubicBezTo>
                  <a:close/>
                  <a:moveTo>
                    <a:pt x="1430" y="6991"/>
                  </a:moveTo>
                  <a:lnTo>
                    <a:pt x="1356" y="6611"/>
                  </a:lnTo>
                  <a:cubicBezTo>
                    <a:pt x="1350" y="6590"/>
                    <a:pt x="1356" y="6567"/>
                    <a:pt x="1365" y="6548"/>
                  </a:cubicBezTo>
                  <a:cubicBezTo>
                    <a:pt x="1375" y="6531"/>
                    <a:pt x="1392" y="6517"/>
                    <a:pt x="1410" y="6513"/>
                  </a:cubicBezTo>
                  <a:lnTo>
                    <a:pt x="1758" y="6434"/>
                  </a:lnTo>
                  <a:cubicBezTo>
                    <a:pt x="1800" y="6425"/>
                    <a:pt x="1838" y="6454"/>
                    <a:pt x="1847" y="6500"/>
                  </a:cubicBezTo>
                  <a:lnTo>
                    <a:pt x="1923" y="6879"/>
                  </a:lnTo>
                  <a:cubicBezTo>
                    <a:pt x="1926" y="6900"/>
                    <a:pt x="1923" y="6925"/>
                    <a:pt x="1911" y="6942"/>
                  </a:cubicBezTo>
                  <a:cubicBezTo>
                    <a:pt x="1901" y="6962"/>
                    <a:pt x="1886" y="6975"/>
                    <a:pt x="1866" y="6978"/>
                  </a:cubicBezTo>
                  <a:lnTo>
                    <a:pt x="1518" y="7055"/>
                  </a:lnTo>
                  <a:cubicBezTo>
                    <a:pt x="1481" y="7064"/>
                    <a:pt x="1439" y="7035"/>
                    <a:pt x="1430" y="6991"/>
                  </a:cubicBezTo>
                  <a:close/>
                  <a:moveTo>
                    <a:pt x="1566" y="7749"/>
                  </a:moveTo>
                  <a:lnTo>
                    <a:pt x="1492" y="7370"/>
                  </a:lnTo>
                  <a:cubicBezTo>
                    <a:pt x="1488" y="7349"/>
                    <a:pt x="1492" y="7326"/>
                    <a:pt x="1502" y="7307"/>
                  </a:cubicBezTo>
                  <a:cubicBezTo>
                    <a:pt x="1513" y="7290"/>
                    <a:pt x="1529" y="7277"/>
                    <a:pt x="1549" y="7271"/>
                  </a:cubicBezTo>
                  <a:lnTo>
                    <a:pt x="1896" y="7194"/>
                  </a:lnTo>
                  <a:cubicBezTo>
                    <a:pt x="1937" y="7185"/>
                    <a:pt x="1976" y="7214"/>
                    <a:pt x="1986" y="7261"/>
                  </a:cubicBezTo>
                  <a:lnTo>
                    <a:pt x="2060" y="7641"/>
                  </a:lnTo>
                  <a:cubicBezTo>
                    <a:pt x="2065" y="7661"/>
                    <a:pt x="2062" y="7685"/>
                    <a:pt x="2052" y="7702"/>
                  </a:cubicBezTo>
                  <a:cubicBezTo>
                    <a:pt x="2040" y="7722"/>
                    <a:pt x="2023" y="7735"/>
                    <a:pt x="2005" y="7738"/>
                  </a:cubicBezTo>
                  <a:lnTo>
                    <a:pt x="1658" y="7817"/>
                  </a:lnTo>
                  <a:cubicBezTo>
                    <a:pt x="1615" y="7822"/>
                    <a:pt x="1575" y="7794"/>
                    <a:pt x="1566" y="7749"/>
                  </a:cubicBezTo>
                  <a:close/>
                  <a:moveTo>
                    <a:pt x="1725" y="8638"/>
                  </a:moveTo>
                  <a:lnTo>
                    <a:pt x="1651" y="8259"/>
                  </a:lnTo>
                  <a:cubicBezTo>
                    <a:pt x="1647" y="8238"/>
                    <a:pt x="1651" y="8215"/>
                    <a:pt x="1661" y="8196"/>
                  </a:cubicBezTo>
                  <a:cubicBezTo>
                    <a:pt x="1672" y="8179"/>
                    <a:pt x="1688" y="8166"/>
                    <a:pt x="1708" y="8160"/>
                  </a:cubicBezTo>
                  <a:lnTo>
                    <a:pt x="2055" y="8081"/>
                  </a:lnTo>
                  <a:cubicBezTo>
                    <a:pt x="2096" y="8073"/>
                    <a:pt x="2136" y="8103"/>
                    <a:pt x="2145" y="8149"/>
                  </a:cubicBezTo>
                  <a:lnTo>
                    <a:pt x="2219" y="8528"/>
                  </a:lnTo>
                  <a:cubicBezTo>
                    <a:pt x="2224" y="8550"/>
                    <a:pt x="2222" y="8572"/>
                    <a:pt x="2209" y="8590"/>
                  </a:cubicBezTo>
                  <a:cubicBezTo>
                    <a:pt x="2198" y="8608"/>
                    <a:pt x="2181" y="8621"/>
                    <a:pt x="2162" y="8625"/>
                  </a:cubicBezTo>
                  <a:lnTo>
                    <a:pt x="1816" y="8703"/>
                  </a:lnTo>
                  <a:cubicBezTo>
                    <a:pt x="1774" y="8714"/>
                    <a:pt x="1735" y="8686"/>
                    <a:pt x="1725" y="8638"/>
                  </a:cubicBezTo>
                  <a:close/>
                  <a:moveTo>
                    <a:pt x="1894" y="9566"/>
                  </a:moveTo>
                  <a:lnTo>
                    <a:pt x="1818" y="9187"/>
                  </a:lnTo>
                  <a:cubicBezTo>
                    <a:pt x="1816" y="9165"/>
                    <a:pt x="1818" y="9141"/>
                    <a:pt x="1830" y="9124"/>
                  </a:cubicBezTo>
                  <a:cubicBezTo>
                    <a:pt x="1840" y="9105"/>
                    <a:pt x="1857" y="9094"/>
                    <a:pt x="1876" y="9088"/>
                  </a:cubicBezTo>
                  <a:lnTo>
                    <a:pt x="2224" y="9011"/>
                  </a:lnTo>
                  <a:cubicBezTo>
                    <a:pt x="2265" y="9002"/>
                    <a:pt x="2304" y="9031"/>
                    <a:pt x="2312" y="9076"/>
                  </a:cubicBezTo>
                  <a:lnTo>
                    <a:pt x="2388" y="9456"/>
                  </a:lnTo>
                  <a:cubicBezTo>
                    <a:pt x="2391" y="9477"/>
                    <a:pt x="2388" y="9502"/>
                    <a:pt x="2377" y="9519"/>
                  </a:cubicBezTo>
                  <a:cubicBezTo>
                    <a:pt x="2367" y="9537"/>
                    <a:pt x="2351" y="9552"/>
                    <a:pt x="2331" y="9555"/>
                  </a:cubicBezTo>
                  <a:lnTo>
                    <a:pt x="1983" y="9633"/>
                  </a:lnTo>
                  <a:cubicBezTo>
                    <a:pt x="1943" y="9640"/>
                    <a:pt x="1903" y="9610"/>
                    <a:pt x="1894" y="9566"/>
                  </a:cubicBezTo>
                  <a:close/>
                  <a:moveTo>
                    <a:pt x="2138" y="10505"/>
                  </a:moveTo>
                  <a:cubicBezTo>
                    <a:pt x="2096" y="10514"/>
                    <a:pt x="2057" y="10485"/>
                    <a:pt x="2047" y="10439"/>
                  </a:cubicBezTo>
                  <a:lnTo>
                    <a:pt x="1973" y="10060"/>
                  </a:lnTo>
                  <a:cubicBezTo>
                    <a:pt x="1969" y="10038"/>
                    <a:pt x="1973" y="10014"/>
                    <a:pt x="1983" y="9997"/>
                  </a:cubicBezTo>
                  <a:cubicBezTo>
                    <a:pt x="1994" y="9978"/>
                    <a:pt x="2010" y="9964"/>
                    <a:pt x="2030" y="9961"/>
                  </a:cubicBezTo>
                  <a:lnTo>
                    <a:pt x="2377" y="9884"/>
                  </a:lnTo>
                  <a:cubicBezTo>
                    <a:pt x="2418" y="9875"/>
                    <a:pt x="2458" y="9904"/>
                    <a:pt x="2467" y="9950"/>
                  </a:cubicBezTo>
                  <a:lnTo>
                    <a:pt x="2541" y="10329"/>
                  </a:lnTo>
                  <a:cubicBezTo>
                    <a:pt x="2546" y="10350"/>
                    <a:pt x="2541" y="10375"/>
                    <a:pt x="2533" y="10392"/>
                  </a:cubicBezTo>
                  <a:cubicBezTo>
                    <a:pt x="2523" y="10411"/>
                    <a:pt x="2504" y="10425"/>
                    <a:pt x="2487" y="10428"/>
                  </a:cubicBezTo>
                  <a:close/>
                  <a:moveTo>
                    <a:pt x="8618" y="14263"/>
                  </a:moveTo>
                  <a:lnTo>
                    <a:pt x="8694" y="14642"/>
                  </a:lnTo>
                  <a:cubicBezTo>
                    <a:pt x="8697" y="14664"/>
                    <a:pt x="8694" y="14687"/>
                    <a:pt x="8683" y="14705"/>
                  </a:cubicBezTo>
                  <a:cubicBezTo>
                    <a:pt x="8673" y="14724"/>
                    <a:pt x="8657" y="14737"/>
                    <a:pt x="8637" y="14741"/>
                  </a:cubicBezTo>
                  <a:lnTo>
                    <a:pt x="8289" y="14817"/>
                  </a:lnTo>
                  <a:cubicBezTo>
                    <a:pt x="8249" y="14827"/>
                    <a:pt x="8209" y="14798"/>
                    <a:pt x="8200" y="14751"/>
                  </a:cubicBezTo>
                  <a:lnTo>
                    <a:pt x="8124" y="14372"/>
                  </a:lnTo>
                  <a:cubicBezTo>
                    <a:pt x="8121" y="14350"/>
                    <a:pt x="8124" y="14327"/>
                    <a:pt x="8136" y="14309"/>
                  </a:cubicBezTo>
                  <a:cubicBezTo>
                    <a:pt x="8146" y="14291"/>
                    <a:pt x="8163" y="14279"/>
                    <a:pt x="8182" y="14273"/>
                  </a:cubicBezTo>
                  <a:lnTo>
                    <a:pt x="8529" y="14194"/>
                  </a:lnTo>
                  <a:cubicBezTo>
                    <a:pt x="8568" y="14187"/>
                    <a:pt x="8610" y="14216"/>
                    <a:pt x="8618" y="14263"/>
                  </a:cubicBezTo>
                  <a:close/>
                  <a:moveTo>
                    <a:pt x="8459" y="13371"/>
                  </a:moveTo>
                  <a:lnTo>
                    <a:pt x="8535" y="13750"/>
                  </a:lnTo>
                  <a:cubicBezTo>
                    <a:pt x="8538" y="13772"/>
                    <a:pt x="8535" y="13796"/>
                    <a:pt x="8524" y="13813"/>
                  </a:cubicBezTo>
                  <a:cubicBezTo>
                    <a:pt x="8514" y="13832"/>
                    <a:pt x="8497" y="13846"/>
                    <a:pt x="8478" y="13849"/>
                  </a:cubicBezTo>
                  <a:lnTo>
                    <a:pt x="8130" y="13926"/>
                  </a:lnTo>
                  <a:cubicBezTo>
                    <a:pt x="8089" y="13935"/>
                    <a:pt x="8050" y="13906"/>
                    <a:pt x="8041" y="13861"/>
                  </a:cubicBezTo>
                  <a:lnTo>
                    <a:pt x="7965" y="13481"/>
                  </a:lnTo>
                  <a:cubicBezTo>
                    <a:pt x="7961" y="13460"/>
                    <a:pt x="7965" y="13435"/>
                    <a:pt x="7977" y="13418"/>
                  </a:cubicBezTo>
                  <a:cubicBezTo>
                    <a:pt x="7987" y="13400"/>
                    <a:pt x="8003" y="13385"/>
                    <a:pt x="8023" y="13382"/>
                  </a:cubicBezTo>
                  <a:lnTo>
                    <a:pt x="8371" y="13305"/>
                  </a:lnTo>
                  <a:cubicBezTo>
                    <a:pt x="8409" y="13297"/>
                    <a:pt x="8451" y="13327"/>
                    <a:pt x="8459" y="13371"/>
                  </a:cubicBezTo>
                  <a:close/>
                  <a:moveTo>
                    <a:pt x="8282" y="12468"/>
                  </a:moveTo>
                  <a:lnTo>
                    <a:pt x="8358" y="12847"/>
                  </a:lnTo>
                  <a:cubicBezTo>
                    <a:pt x="8361" y="12869"/>
                    <a:pt x="8359" y="12891"/>
                    <a:pt x="8349" y="12910"/>
                  </a:cubicBezTo>
                  <a:cubicBezTo>
                    <a:pt x="8338" y="12927"/>
                    <a:pt x="8320" y="12940"/>
                    <a:pt x="8302" y="12946"/>
                  </a:cubicBezTo>
                  <a:lnTo>
                    <a:pt x="7955" y="13023"/>
                  </a:lnTo>
                  <a:cubicBezTo>
                    <a:pt x="7914" y="13032"/>
                    <a:pt x="7874" y="13003"/>
                    <a:pt x="7865" y="12956"/>
                  </a:cubicBezTo>
                  <a:lnTo>
                    <a:pt x="7791" y="12576"/>
                  </a:lnTo>
                  <a:cubicBezTo>
                    <a:pt x="7786" y="12555"/>
                    <a:pt x="7791" y="12532"/>
                    <a:pt x="7801" y="12515"/>
                  </a:cubicBezTo>
                  <a:cubicBezTo>
                    <a:pt x="7812" y="12496"/>
                    <a:pt x="7828" y="12483"/>
                    <a:pt x="7848" y="12479"/>
                  </a:cubicBezTo>
                  <a:lnTo>
                    <a:pt x="8194" y="12402"/>
                  </a:lnTo>
                  <a:cubicBezTo>
                    <a:pt x="8235" y="12393"/>
                    <a:pt x="8273" y="12422"/>
                    <a:pt x="8282" y="12468"/>
                  </a:cubicBezTo>
                  <a:close/>
                  <a:moveTo>
                    <a:pt x="8129" y="11594"/>
                  </a:moveTo>
                  <a:lnTo>
                    <a:pt x="8203" y="11974"/>
                  </a:lnTo>
                  <a:cubicBezTo>
                    <a:pt x="8207" y="11995"/>
                    <a:pt x="8203" y="12018"/>
                    <a:pt x="8193" y="12037"/>
                  </a:cubicBezTo>
                  <a:cubicBezTo>
                    <a:pt x="8182" y="12054"/>
                    <a:pt x="8166" y="12067"/>
                    <a:pt x="8146" y="12073"/>
                  </a:cubicBezTo>
                  <a:lnTo>
                    <a:pt x="7799" y="12151"/>
                  </a:lnTo>
                  <a:cubicBezTo>
                    <a:pt x="7758" y="12160"/>
                    <a:pt x="7719" y="12130"/>
                    <a:pt x="7709" y="12085"/>
                  </a:cubicBezTo>
                  <a:lnTo>
                    <a:pt x="7635" y="11706"/>
                  </a:lnTo>
                  <a:cubicBezTo>
                    <a:pt x="7630" y="11685"/>
                    <a:pt x="7635" y="11660"/>
                    <a:pt x="7645" y="11643"/>
                  </a:cubicBezTo>
                  <a:cubicBezTo>
                    <a:pt x="7656" y="11625"/>
                    <a:pt x="7672" y="11610"/>
                    <a:pt x="7692" y="11607"/>
                  </a:cubicBezTo>
                  <a:lnTo>
                    <a:pt x="8038" y="11530"/>
                  </a:lnTo>
                  <a:cubicBezTo>
                    <a:pt x="8079" y="11520"/>
                    <a:pt x="8120" y="11550"/>
                    <a:pt x="8129" y="11594"/>
                  </a:cubicBezTo>
                  <a:close/>
                  <a:moveTo>
                    <a:pt x="7960" y="10668"/>
                  </a:moveTo>
                  <a:lnTo>
                    <a:pt x="8034" y="11048"/>
                  </a:lnTo>
                  <a:cubicBezTo>
                    <a:pt x="8038" y="11069"/>
                    <a:pt x="8036" y="11092"/>
                    <a:pt x="8024" y="11109"/>
                  </a:cubicBezTo>
                  <a:cubicBezTo>
                    <a:pt x="8014" y="11128"/>
                    <a:pt x="7998" y="11142"/>
                    <a:pt x="7978" y="11145"/>
                  </a:cubicBezTo>
                  <a:lnTo>
                    <a:pt x="7630" y="11222"/>
                  </a:lnTo>
                  <a:cubicBezTo>
                    <a:pt x="7590" y="11231"/>
                    <a:pt x="7550" y="11202"/>
                    <a:pt x="7542" y="11156"/>
                  </a:cubicBezTo>
                  <a:lnTo>
                    <a:pt x="7466" y="10777"/>
                  </a:lnTo>
                  <a:cubicBezTo>
                    <a:pt x="7463" y="10756"/>
                    <a:pt x="7466" y="10733"/>
                    <a:pt x="7477" y="10714"/>
                  </a:cubicBezTo>
                  <a:cubicBezTo>
                    <a:pt x="7487" y="10694"/>
                    <a:pt x="7504" y="10683"/>
                    <a:pt x="7523" y="10678"/>
                  </a:cubicBezTo>
                  <a:lnTo>
                    <a:pt x="7871" y="10601"/>
                  </a:lnTo>
                  <a:cubicBezTo>
                    <a:pt x="7910" y="10592"/>
                    <a:pt x="7951" y="10622"/>
                    <a:pt x="7960" y="10668"/>
                  </a:cubicBezTo>
                  <a:close/>
                  <a:moveTo>
                    <a:pt x="7801" y="9776"/>
                  </a:moveTo>
                  <a:lnTo>
                    <a:pt x="7877" y="10156"/>
                  </a:lnTo>
                  <a:cubicBezTo>
                    <a:pt x="7881" y="10177"/>
                    <a:pt x="7877" y="10200"/>
                    <a:pt x="7865" y="10219"/>
                  </a:cubicBezTo>
                  <a:cubicBezTo>
                    <a:pt x="7855" y="10236"/>
                    <a:pt x="7838" y="10250"/>
                    <a:pt x="7819" y="10255"/>
                  </a:cubicBezTo>
                  <a:lnTo>
                    <a:pt x="7472" y="10332"/>
                  </a:lnTo>
                  <a:cubicBezTo>
                    <a:pt x="7430" y="10340"/>
                    <a:pt x="7391" y="10310"/>
                    <a:pt x="7383" y="10265"/>
                  </a:cubicBezTo>
                  <a:lnTo>
                    <a:pt x="7307" y="9885"/>
                  </a:lnTo>
                  <a:cubicBezTo>
                    <a:pt x="7304" y="9864"/>
                    <a:pt x="7307" y="9841"/>
                    <a:pt x="7318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2" y="9711"/>
                  </a:lnTo>
                  <a:cubicBezTo>
                    <a:pt x="7751" y="9703"/>
                    <a:pt x="7792" y="9732"/>
                    <a:pt x="7801" y="9776"/>
                  </a:cubicBezTo>
                  <a:close/>
                  <a:moveTo>
                    <a:pt x="7629" y="8890"/>
                  </a:moveTo>
                  <a:lnTo>
                    <a:pt x="7705" y="9270"/>
                  </a:lnTo>
                  <a:cubicBezTo>
                    <a:pt x="7708" y="9291"/>
                    <a:pt x="7705" y="9315"/>
                    <a:pt x="7693" y="9333"/>
                  </a:cubicBezTo>
                  <a:cubicBezTo>
                    <a:pt x="7683" y="9351"/>
                    <a:pt x="7666" y="9363"/>
                    <a:pt x="7648" y="9368"/>
                  </a:cubicBezTo>
                  <a:lnTo>
                    <a:pt x="7300" y="9446"/>
                  </a:lnTo>
                  <a:cubicBezTo>
                    <a:pt x="7261" y="9454"/>
                    <a:pt x="7220" y="9426"/>
                    <a:pt x="7211" y="9380"/>
                  </a:cubicBezTo>
                  <a:lnTo>
                    <a:pt x="7135" y="9001"/>
                  </a:lnTo>
                  <a:cubicBezTo>
                    <a:pt x="7132" y="8979"/>
                    <a:pt x="7135" y="8955"/>
                    <a:pt x="7147" y="8938"/>
                  </a:cubicBezTo>
                  <a:cubicBezTo>
                    <a:pt x="7157" y="8919"/>
                    <a:pt x="7172" y="8907"/>
                    <a:pt x="7192" y="8902"/>
                  </a:cubicBezTo>
                  <a:lnTo>
                    <a:pt x="7540" y="8823"/>
                  </a:lnTo>
                  <a:cubicBezTo>
                    <a:pt x="7580" y="8817"/>
                    <a:pt x="7620" y="8846"/>
                    <a:pt x="7629" y="8890"/>
                  </a:cubicBezTo>
                  <a:close/>
                  <a:moveTo>
                    <a:pt x="7476" y="8017"/>
                  </a:moveTo>
                  <a:lnTo>
                    <a:pt x="7550" y="8396"/>
                  </a:lnTo>
                  <a:cubicBezTo>
                    <a:pt x="7555" y="8418"/>
                    <a:pt x="7550" y="8442"/>
                    <a:pt x="7540" y="8459"/>
                  </a:cubicBezTo>
                  <a:cubicBezTo>
                    <a:pt x="7529" y="8478"/>
                    <a:pt x="7512" y="8492"/>
                    <a:pt x="7493" y="8495"/>
                  </a:cubicBezTo>
                  <a:lnTo>
                    <a:pt x="7147" y="8572"/>
                  </a:lnTo>
                  <a:cubicBezTo>
                    <a:pt x="7105" y="8581"/>
                    <a:pt x="7065" y="8552"/>
                    <a:pt x="7056" y="8507"/>
                  </a:cubicBezTo>
                  <a:lnTo>
                    <a:pt x="6982" y="8127"/>
                  </a:lnTo>
                  <a:cubicBezTo>
                    <a:pt x="6978" y="8106"/>
                    <a:pt x="6982" y="8081"/>
                    <a:pt x="6992" y="8064"/>
                  </a:cubicBezTo>
                  <a:cubicBezTo>
                    <a:pt x="7003" y="8046"/>
                    <a:pt x="7021" y="8034"/>
                    <a:pt x="7039" y="8028"/>
                  </a:cubicBezTo>
                  <a:lnTo>
                    <a:pt x="7386" y="7950"/>
                  </a:lnTo>
                  <a:cubicBezTo>
                    <a:pt x="7426" y="7944"/>
                    <a:pt x="7466" y="7973"/>
                    <a:pt x="7476" y="8017"/>
                  </a:cubicBezTo>
                  <a:close/>
                  <a:moveTo>
                    <a:pt x="7307" y="7092"/>
                  </a:moveTo>
                  <a:lnTo>
                    <a:pt x="7383" y="7472"/>
                  </a:lnTo>
                  <a:cubicBezTo>
                    <a:pt x="7386" y="7493"/>
                    <a:pt x="7383" y="7516"/>
                    <a:pt x="7371" y="7535"/>
                  </a:cubicBezTo>
                  <a:cubicBezTo>
                    <a:pt x="7361" y="7552"/>
                    <a:pt x="7344" y="7565"/>
                    <a:pt x="7326" y="7570"/>
                  </a:cubicBezTo>
                  <a:lnTo>
                    <a:pt x="6978" y="7648"/>
                  </a:lnTo>
                  <a:cubicBezTo>
                    <a:pt x="6936" y="7656"/>
                    <a:pt x="6897" y="7628"/>
                    <a:pt x="6889" y="7580"/>
                  </a:cubicBezTo>
                  <a:lnTo>
                    <a:pt x="6813" y="7201"/>
                  </a:lnTo>
                  <a:cubicBezTo>
                    <a:pt x="6810" y="7180"/>
                    <a:pt x="6813" y="7157"/>
                    <a:pt x="6824" y="7140"/>
                  </a:cubicBezTo>
                  <a:cubicBezTo>
                    <a:pt x="6834" y="7121"/>
                    <a:pt x="6853" y="7107"/>
                    <a:pt x="6870" y="7104"/>
                  </a:cubicBezTo>
                  <a:lnTo>
                    <a:pt x="7218" y="7026"/>
                  </a:lnTo>
                  <a:cubicBezTo>
                    <a:pt x="7257" y="7018"/>
                    <a:pt x="7298" y="7048"/>
                    <a:pt x="7307" y="7092"/>
                  </a:cubicBezTo>
                  <a:close/>
                  <a:moveTo>
                    <a:pt x="7148" y="6202"/>
                  </a:moveTo>
                  <a:lnTo>
                    <a:pt x="7222" y="6581"/>
                  </a:lnTo>
                  <a:cubicBezTo>
                    <a:pt x="7227" y="6603"/>
                    <a:pt x="7222" y="6626"/>
                    <a:pt x="7212" y="6643"/>
                  </a:cubicBezTo>
                  <a:cubicBezTo>
                    <a:pt x="7201" y="6661"/>
                    <a:pt x="7185" y="6674"/>
                    <a:pt x="7165" y="6679"/>
                  </a:cubicBezTo>
                  <a:lnTo>
                    <a:pt x="6819" y="6757"/>
                  </a:lnTo>
                  <a:cubicBezTo>
                    <a:pt x="6777" y="6766"/>
                    <a:pt x="6739" y="6737"/>
                    <a:pt x="6729" y="6691"/>
                  </a:cubicBezTo>
                  <a:lnTo>
                    <a:pt x="6654" y="6312"/>
                  </a:lnTo>
                  <a:cubicBezTo>
                    <a:pt x="6650" y="6291"/>
                    <a:pt x="6654" y="6268"/>
                    <a:pt x="6664" y="6249"/>
                  </a:cubicBezTo>
                  <a:cubicBezTo>
                    <a:pt x="6676" y="6232"/>
                    <a:pt x="6691" y="6219"/>
                    <a:pt x="6711" y="6213"/>
                  </a:cubicBezTo>
                  <a:lnTo>
                    <a:pt x="7058" y="6137"/>
                  </a:lnTo>
                  <a:cubicBezTo>
                    <a:pt x="7099" y="6126"/>
                    <a:pt x="7139" y="6156"/>
                    <a:pt x="7148" y="6202"/>
                  </a:cubicBezTo>
                  <a:close/>
                  <a:moveTo>
                    <a:pt x="7012" y="5443"/>
                  </a:moveTo>
                  <a:lnTo>
                    <a:pt x="7086" y="5823"/>
                  </a:lnTo>
                  <a:cubicBezTo>
                    <a:pt x="7091" y="5844"/>
                    <a:pt x="7086" y="5867"/>
                    <a:pt x="7076" y="5884"/>
                  </a:cubicBezTo>
                  <a:cubicBezTo>
                    <a:pt x="7065" y="5904"/>
                    <a:pt x="7049" y="5917"/>
                    <a:pt x="7029" y="5920"/>
                  </a:cubicBezTo>
                  <a:lnTo>
                    <a:pt x="6683" y="5997"/>
                  </a:lnTo>
                  <a:cubicBezTo>
                    <a:pt x="6641" y="6006"/>
                    <a:pt x="6603" y="5976"/>
                    <a:pt x="6593" y="5931"/>
                  </a:cubicBezTo>
                  <a:lnTo>
                    <a:pt x="6518" y="5552"/>
                  </a:lnTo>
                  <a:cubicBezTo>
                    <a:pt x="6514" y="5530"/>
                    <a:pt x="6518" y="5508"/>
                    <a:pt x="6527" y="5489"/>
                  </a:cubicBezTo>
                  <a:cubicBezTo>
                    <a:pt x="6538" y="5472"/>
                    <a:pt x="6555" y="5459"/>
                    <a:pt x="6574" y="5453"/>
                  </a:cubicBezTo>
                  <a:lnTo>
                    <a:pt x="6920" y="5374"/>
                  </a:lnTo>
                  <a:cubicBezTo>
                    <a:pt x="6963" y="5367"/>
                    <a:pt x="7003" y="5397"/>
                    <a:pt x="7012" y="5443"/>
                  </a:cubicBezTo>
                  <a:close/>
                  <a:moveTo>
                    <a:pt x="6853" y="4551"/>
                  </a:moveTo>
                  <a:lnTo>
                    <a:pt x="6928" y="4931"/>
                  </a:lnTo>
                  <a:cubicBezTo>
                    <a:pt x="6932" y="4952"/>
                    <a:pt x="6928" y="4975"/>
                    <a:pt x="6918" y="4994"/>
                  </a:cubicBezTo>
                  <a:cubicBezTo>
                    <a:pt x="6906" y="5014"/>
                    <a:pt x="6890" y="5025"/>
                    <a:pt x="6870" y="5029"/>
                  </a:cubicBezTo>
                  <a:lnTo>
                    <a:pt x="6524" y="5107"/>
                  </a:lnTo>
                  <a:cubicBezTo>
                    <a:pt x="6482" y="5115"/>
                    <a:pt x="6442" y="5087"/>
                    <a:pt x="6434" y="5039"/>
                  </a:cubicBezTo>
                  <a:lnTo>
                    <a:pt x="6359" y="4660"/>
                  </a:lnTo>
                  <a:cubicBezTo>
                    <a:pt x="6355" y="4639"/>
                    <a:pt x="6359" y="4616"/>
                    <a:pt x="6369" y="4599"/>
                  </a:cubicBezTo>
                  <a:cubicBezTo>
                    <a:pt x="6381" y="4580"/>
                    <a:pt x="6396" y="4567"/>
                    <a:pt x="6416" y="4563"/>
                  </a:cubicBezTo>
                  <a:lnTo>
                    <a:pt x="6763" y="4484"/>
                  </a:lnTo>
                  <a:cubicBezTo>
                    <a:pt x="6804" y="4478"/>
                    <a:pt x="6843" y="4507"/>
                    <a:pt x="6853" y="4551"/>
                  </a:cubicBezTo>
                  <a:close/>
                  <a:moveTo>
                    <a:pt x="6681" y="3665"/>
                  </a:moveTo>
                  <a:lnTo>
                    <a:pt x="6756" y="4045"/>
                  </a:lnTo>
                  <a:cubicBezTo>
                    <a:pt x="6760" y="4066"/>
                    <a:pt x="6756" y="4090"/>
                    <a:pt x="6747" y="4108"/>
                  </a:cubicBezTo>
                  <a:cubicBezTo>
                    <a:pt x="6736" y="4126"/>
                    <a:pt x="6719" y="4140"/>
                    <a:pt x="6699" y="4143"/>
                  </a:cubicBezTo>
                  <a:lnTo>
                    <a:pt x="6352" y="4222"/>
                  </a:lnTo>
                  <a:cubicBezTo>
                    <a:pt x="6312" y="4231"/>
                    <a:pt x="6270" y="4201"/>
                    <a:pt x="6262" y="4156"/>
                  </a:cubicBezTo>
                  <a:lnTo>
                    <a:pt x="6187" y="3777"/>
                  </a:lnTo>
                  <a:cubicBezTo>
                    <a:pt x="6183" y="3755"/>
                    <a:pt x="6187" y="3732"/>
                    <a:pt x="6197" y="3714"/>
                  </a:cubicBezTo>
                  <a:cubicBezTo>
                    <a:pt x="6209" y="3697"/>
                    <a:pt x="6225" y="3682"/>
                    <a:pt x="6245" y="3678"/>
                  </a:cubicBezTo>
                  <a:lnTo>
                    <a:pt x="6591" y="3601"/>
                  </a:lnTo>
                  <a:cubicBezTo>
                    <a:pt x="6633" y="3591"/>
                    <a:pt x="6674" y="3621"/>
                    <a:pt x="6681" y="3665"/>
                  </a:cubicBezTo>
                  <a:close/>
                  <a:moveTo>
                    <a:pt x="6527" y="2792"/>
                  </a:moveTo>
                  <a:lnTo>
                    <a:pt x="6603" y="3171"/>
                  </a:lnTo>
                  <a:cubicBezTo>
                    <a:pt x="6605" y="3193"/>
                    <a:pt x="6604" y="3217"/>
                    <a:pt x="6591" y="3234"/>
                  </a:cubicBezTo>
                  <a:cubicBezTo>
                    <a:pt x="6581" y="3253"/>
                    <a:pt x="6564" y="3264"/>
                    <a:pt x="6545" y="3270"/>
                  </a:cubicBezTo>
                  <a:lnTo>
                    <a:pt x="6197" y="3349"/>
                  </a:lnTo>
                  <a:cubicBezTo>
                    <a:pt x="6156" y="3357"/>
                    <a:pt x="6117" y="3327"/>
                    <a:pt x="6109" y="3283"/>
                  </a:cubicBezTo>
                  <a:lnTo>
                    <a:pt x="6033" y="2904"/>
                  </a:lnTo>
                  <a:cubicBezTo>
                    <a:pt x="6029" y="2882"/>
                    <a:pt x="6033" y="2859"/>
                    <a:pt x="6041" y="2841"/>
                  </a:cubicBezTo>
                  <a:cubicBezTo>
                    <a:pt x="6053" y="2821"/>
                    <a:pt x="6070" y="2809"/>
                    <a:pt x="6089" y="2805"/>
                  </a:cubicBezTo>
                  <a:lnTo>
                    <a:pt x="6435" y="2728"/>
                  </a:lnTo>
                  <a:cubicBezTo>
                    <a:pt x="6478" y="2718"/>
                    <a:pt x="6518" y="2748"/>
                    <a:pt x="6527" y="2792"/>
                  </a:cubicBezTo>
                  <a:close/>
                  <a:moveTo>
                    <a:pt x="6359" y="1866"/>
                  </a:moveTo>
                  <a:lnTo>
                    <a:pt x="6434" y="2245"/>
                  </a:lnTo>
                  <a:cubicBezTo>
                    <a:pt x="6438" y="2267"/>
                    <a:pt x="6434" y="2289"/>
                    <a:pt x="6424" y="2308"/>
                  </a:cubicBezTo>
                  <a:cubicBezTo>
                    <a:pt x="6412" y="2325"/>
                    <a:pt x="6395" y="2340"/>
                    <a:pt x="6376" y="2344"/>
                  </a:cubicBezTo>
                  <a:lnTo>
                    <a:pt x="6030" y="2420"/>
                  </a:lnTo>
                  <a:cubicBezTo>
                    <a:pt x="5988" y="2430"/>
                    <a:pt x="5948" y="2400"/>
                    <a:pt x="5940" y="2354"/>
                  </a:cubicBezTo>
                  <a:lnTo>
                    <a:pt x="5865" y="1975"/>
                  </a:lnTo>
                  <a:cubicBezTo>
                    <a:pt x="5861" y="1953"/>
                    <a:pt x="5865" y="1930"/>
                    <a:pt x="5875" y="1912"/>
                  </a:cubicBezTo>
                  <a:cubicBezTo>
                    <a:pt x="5887" y="1894"/>
                    <a:pt x="5903" y="1880"/>
                    <a:pt x="5923" y="1876"/>
                  </a:cubicBezTo>
                  <a:lnTo>
                    <a:pt x="6269" y="1800"/>
                  </a:lnTo>
                  <a:cubicBezTo>
                    <a:pt x="6311" y="1793"/>
                    <a:pt x="6349" y="1821"/>
                    <a:pt x="6359" y="1866"/>
                  </a:cubicBezTo>
                  <a:close/>
                  <a:moveTo>
                    <a:pt x="6275" y="1356"/>
                  </a:moveTo>
                  <a:cubicBezTo>
                    <a:pt x="6278" y="1378"/>
                    <a:pt x="6275" y="1401"/>
                    <a:pt x="6263" y="1418"/>
                  </a:cubicBezTo>
                  <a:cubicBezTo>
                    <a:pt x="6253" y="1436"/>
                    <a:pt x="6238" y="1449"/>
                    <a:pt x="6218" y="1453"/>
                  </a:cubicBezTo>
                  <a:lnTo>
                    <a:pt x="5870" y="1532"/>
                  </a:lnTo>
                  <a:cubicBezTo>
                    <a:pt x="5830" y="1541"/>
                    <a:pt x="5789" y="1512"/>
                    <a:pt x="5781" y="1466"/>
                  </a:cubicBezTo>
                  <a:lnTo>
                    <a:pt x="5705" y="1087"/>
                  </a:lnTo>
                  <a:cubicBezTo>
                    <a:pt x="5702" y="1066"/>
                    <a:pt x="5705" y="1043"/>
                    <a:pt x="5716" y="1024"/>
                  </a:cubicBezTo>
                  <a:cubicBezTo>
                    <a:pt x="5726" y="1007"/>
                    <a:pt x="5742" y="993"/>
                    <a:pt x="5762" y="988"/>
                  </a:cubicBezTo>
                  <a:lnTo>
                    <a:pt x="6110" y="912"/>
                  </a:lnTo>
                  <a:cubicBezTo>
                    <a:pt x="6150" y="902"/>
                    <a:pt x="6190" y="931"/>
                    <a:pt x="619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65"/>
            <p:cNvSpPr/>
            <p:nvPr/>
          </p:nvSpPr>
          <p:spPr>
            <a:xfrm>
              <a:off x="5556525" y="4079800"/>
              <a:ext cx="119125" cy="162125"/>
            </a:xfrm>
            <a:custGeom>
              <a:avLst/>
              <a:gdLst/>
              <a:ahLst/>
              <a:cxnLst/>
              <a:rect l="l" t="t" r="r" b="b"/>
              <a:pathLst>
                <a:path w="4765" h="6485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5" y="581"/>
                  </a:lnTo>
                  <a:cubicBezTo>
                    <a:pt x="301" y="614"/>
                    <a:pt x="173" y="740"/>
                    <a:pt x="96" y="929"/>
                  </a:cubicBezTo>
                  <a:cubicBezTo>
                    <a:pt x="19" y="1118"/>
                    <a:pt x="0" y="1359"/>
                    <a:pt x="46" y="1595"/>
                  </a:cubicBezTo>
                  <a:lnTo>
                    <a:pt x="823" y="5705"/>
                  </a:lnTo>
                  <a:cubicBezTo>
                    <a:pt x="910" y="6157"/>
                    <a:pt x="1198" y="6484"/>
                    <a:pt x="1491" y="6484"/>
                  </a:cubicBezTo>
                  <a:cubicBezTo>
                    <a:pt x="1518" y="6484"/>
                    <a:pt x="1544" y="6482"/>
                    <a:pt x="1570" y="6476"/>
                  </a:cubicBezTo>
                  <a:lnTo>
                    <a:pt x="4310" y="5904"/>
                  </a:lnTo>
                  <a:cubicBezTo>
                    <a:pt x="4464" y="5871"/>
                    <a:pt x="4592" y="5746"/>
                    <a:pt x="4670" y="5556"/>
                  </a:cubicBezTo>
                  <a:cubicBezTo>
                    <a:pt x="4747" y="5367"/>
                    <a:pt x="4764" y="5126"/>
                    <a:pt x="4720" y="4892"/>
                  </a:cubicBezTo>
                  <a:lnTo>
                    <a:pt x="3941" y="780"/>
                  </a:lnTo>
                  <a:cubicBezTo>
                    <a:pt x="3856" y="329"/>
                    <a:pt x="3566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65"/>
            <p:cNvSpPr/>
            <p:nvPr/>
          </p:nvSpPr>
          <p:spPr>
            <a:xfrm>
              <a:off x="5526550" y="3913850"/>
              <a:ext cx="119175" cy="162100"/>
            </a:xfrm>
            <a:custGeom>
              <a:avLst/>
              <a:gdLst/>
              <a:ahLst/>
              <a:cxnLst/>
              <a:rect l="l" t="t" r="r" b="b"/>
              <a:pathLst>
                <a:path w="4767" h="6484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6" y="581"/>
                  </a:lnTo>
                  <a:cubicBezTo>
                    <a:pt x="301" y="614"/>
                    <a:pt x="173" y="739"/>
                    <a:pt x="95" y="928"/>
                  </a:cubicBezTo>
                  <a:cubicBezTo>
                    <a:pt x="19" y="1118"/>
                    <a:pt x="1" y="1357"/>
                    <a:pt x="45" y="1593"/>
                  </a:cubicBezTo>
                  <a:lnTo>
                    <a:pt x="824" y="5705"/>
                  </a:lnTo>
                  <a:cubicBezTo>
                    <a:pt x="909" y="6155"/>
                    <a:pt x="1198" y="6483"/>
                    <a:pt x="1492" y="6483"/>
                  </a:cubicBezTo>
                  <a:cubicBezTo>
                    <a:pt x="1519" y="6483"/>
                    <a:pt x="1546" y="6480"/>
                    <a:pt x="1573" y="6475"/>
                  </a:cubicBezTo>
                  <a:lnTo>
                    <a:pt x="4311" y="5902"/>
                  </a:lnTo>
                  <a:cubicBezTo>
                    <a:pt x="4466" y="5871"/>
                    <a:pt x="4595" y="5745"/>
                    <a:pt x="4672" y="5556"/>
                  </a:cubicBezTo>
                  <a:cubicBezTo>
                    <a:pt x="4748" y="5365"/>
                    <a:pt x="4766" y="5126"/>
                    <a:pt x="4722" y="4890"/>
                  </a:cubicBezTo>
                  <a:lnTo>
                    <a:pt x="3943" y="780"/>
                  </a:lnTo>
                  <a:cubicBezTo>
                    <a:pt x="3858" y="328"/>
                    <a:pt x="356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65"/>
            <p:cNvSpPr/>
            <p:nvPr/>
          </p:nvSpPr>
          <p:spPr>
            <a:xfrm>
              <a:off x="5496425" y="3749850"/>
              <a:ext cx="119100" cy="162100"/>
            </a:xfrm>
            <a:custGeom>
              <a:avLst/>
              <a:gdLst/>
              <a:ahLst/>
              <a:cxnLst/>
              <a:rect l="l" t="t" r="r" b="b"/>
              <a:pathLst>
                <a:path w="4764" h="6484" extrusionOk="0">
                  <a:moveTo>
                    <a:pt x="3275" y="1"/>
                  </a:moveTo>
                  <a:cubicBezTo>
                    <a:pt x="3248" y="1"/>
                    <a:pt x="3221" y="4"/>
                    <a:pt x="3194" y="9"/>
                  </a:cubicBezTo>
                  <a:lnTo>
                    <a:pt x="454" y="582"/>
                  </a:lnTo>
                  <a:cubicBezTo>
                    <a:pt x="301" y="613"/>
                    <a:pt x="172" y="739"/>
                    <a:pt x="95" y="928"/>
                  </a:cubicBezTo>
                  <a:cubicBezTo>
                    <a:pt x="18" y="1119"/>
                    <a:pt x="0" y="1358"/>
                    <a:pt x="45" y="1594"/>
                  </a:cubicBezTo>
                  <a:lnTo>
                    <a:pt x="824" y="5704"/>
                  </a:lnTo>
                  <a:cubicBezTo>
                    <a:pt x="909" y="6156"/>
                    <a:pt x="1197" y="6484"/>
                    <a:pt x="1490" y="6484"/>
                  </a:cubicBezTo>
                  <a:cubicBezTo>
                    <a:pt x="1517" y="6484"/>
                    <a:pt x="1543" y="6481"/>
                    <a:pt x="1569" y="6476"/>
                  </a:cubicBezTo>
                  <a:lnTo>
                    <a:pt x="4309" y="5903"/>
                  </a:lnTo>
                  <a:cubicBezTo>
                    <a:pt x="4463" y="5870"/>
                    <a:pt x="4591" y="5745"/>
                    <a:pt x="4669" y="5556"/>
                  </a:cubicBezTo>
                  <a:cubicBezTo>
                    <a:pt x="4746" y="5366"/>
                    <a:pt x="4763" y="5127"/>
                    <a:pt x="4719" y="4891"/>
                  </a:cubicBezTo>
                  <a:lnTo>
                    <a:pt x="3941" y="779"/>
                  </a:lnTo>
                  <a:cubicBezTo>
                    <a:pt x="3856" y="329"/>
                    <a:pt x="3569" y="1"/>
                    <a:pt x="3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9" name="Google Shape;3259;p65"/>
          <p:cNvGrpSpPr/>
          <p:nvPr/>
        </p:nvGrpSpPr>
        <p:grpSpPr>
          <a:xfrm rot="2488392">
            <a:off x="6036272" y="564241"/>
            <a:ext cx="164408" cy="515149"/>
            <a:chOff x="5791250" y="3025900"/>
            <a:chExt cx="164400" cy="515125"/>
          </a:xfrm>
        </p:grpSpPr>
        <p:sp>
          <p:nvSpPr>
            <p:cNvPr id="3260" name="Google Shape;3260;p65"/>
            <p:cNvSpPr/>
            <p:nvPr/>
          </p:nvSpPr>
          <p:spPr>
            <a:xfrm>
              <a:off x="5791250" y="3025925"/>
              <a:ext cx="164250" cy="515050"/>
            </a:xfrm>
            <a:custGeom>
              <a:avLst/>
              <a:gdLst/>
              <a:ahLst/>
              <a:cxnLst/>
              <a:rect l="l" t="t" r="r" b="b"/>
              <a:pathLst>
                <a:path w="6570" h="20602" extrusionOk="0">
                  <a:moveTo>
                    <a:pt x="739" y="367"/>
                  </a:moveTo>
                  <a:cubicBezTo>
                    <a:pt x="740" y="367"/>
                    <a:pt x="742" y="367"/>
                    <a:pt x="743" y="367"/>
                  </a:cubicBezTo>
                  <a:lnTo>
                    <a:pt x="1091" y="392"/>
                  </a:lnTo>
                  <a:cubicBezTo>
                    <a:pt x="1110" y="392"/>
                    <a:pt x="1130" y="403"/>
                    <a:pt x="1143" y="419"/>
                  </a:cubicBezTo>
                  <a:cubicBezTo>
                    <a:pt x="1156" y="436"/>
                    <a:pt x="1163" y="457"/>
                    <a:pt x="1163" y="479"/>
                  </a:cubicBezTo>
                  <a:lnTo>
                    <a:pt x="1151" y="855"/>
                  </a:lnTo>
                  <a:cubicBezTo>
                    <a:pt x="1151" y="900"/>
                    <a:pt x="1118" y="933"/>
                    <a:pt x="1079" y="933"/>
                  </a:cubicBezTo>
                  <a:cubicBezTo>
                    <a:pt x="1079" y="933"/>
                    <a:pt x="1078" y="933"/>
                    <a:pt x="1077" y="933"/>
                  </a:cubicBezTo>
                  <a:lnTo>
                    <a:pt x="729" y="908"/>
                  </a:lnTo>
                  <a:cubicBezTo>
                    <a:pt x="709" y="908"/>
                    <a:pt x="690" y="897"/>
                    <a:pt x="678" y="881"/>
                  </a:cubicBezTo>
                  <a:cubicBezTo>
                    <a:pt x="665" y="865"/>
                    <a:pt x="658" y="844"/>
                    <a:pt x="658" y="822"/>
                  </a:cubicBezTo>
                  <a:lnTo>
                    <a:pt x="669" y="444"/>
                  </a:lnTo>
                  <a:cubicBezTo>
                    <a:pt x="669" y="402"/>
                    <a:pt x="699" y="367"/>
                    <a:pt x="739" y="367"/>
                  </a:cubicBezTo>
                  <a:close/>
                  <a:moveTo>
                    <a:pt x="5894" y="632"/>
                  </a:moveTo>
                  <a:cubicBezTo>
                    <a:pt x="5895" y="632"/>
                    <a:pt x="5896" y="632"/>
                    <a:pt x="5897" y="632"/>
                  </a:cubicBezTo>
                  <a:lnTo>
                    <a:pt x="6246" y="658"/>
                  </a:lnTo>
                  <a:cubicBezTo>
                    <a:pt x="6266" y="659"/>
                    <a:pt x="6283" y="669"/>
                    <a:pt x="6298" y="686"/>
                  </a:cubicBezTo>
                  <a:cubicBezTo>
                    <a:pt x="6311" y="702"/>
                    <a:pt x="6318" y="724"/>
                    <a:pt x="6318" y="745"/>
                  </a:cubicBezTo>
                  <a:lnTo>
                    <a:pt x="6305" y="1120"/>
                  </a:lnTo>
                  <a:cubicBezTo>
                    <a:pt x="6305" y="1163"/>
                    <a:pt x="6274" y="1198"/>
                    <a:pt x="6236" y="1198"/>
                  </a:cubicBezTo>
                  <a:cubicBezTo>
                    <a:pt x="6234" y="1198"/>
                    <a:pt x="6231" y="1198"/>
                    <a:pt x="6229" y="1197"/>
                  </a:cubicBezTo>
                  <a:lnTo>
                    <a:pt x="5881" y="1173"/>
                  </a:lnTo>
                  <a:cubicBezTo>
                    <a:pt x="5863" y="1173"/>
                    <a:pt x="5844" y="1162"/>
                    <a:pt x="5831" y="1146"/>
                  </a:cubicBezTo>
                  <a:cubicBezTo>
                    <a:pt x="5818" y="1130"/>
                    <a:pt x="5811" y="1109"/>
                    <a:pt x="5811" y="1087"/>
                  </a:cubicBezTo>
                  <a:lnTo>
                    <a:pt x="5821" y="709"/>
                  </a:lnTo>
                  <a:cubicBezTo>
                    <a:pt x="5821" y="666"/>
                    <a:pt x="5854" y="632"/>
                    <a:pt x="5894" y="632"/>
                  </a:cubicBezTo>
                  <a:close/>
                  <a:moveTo>
                    <a:pt x="730" y="1233"/>
                  </a:moveTo>
                  <a:cubicBezTo>
                    <a:pt x="732" y="1233"/>
                    <a:pt x="733" y="1233"/>
                    <a:pt x="735" y="1233"/>
                  </a:cubicBezTo>
                  <a:lnTo>
                    <a:pt x="1081" y="1259"/>
                  </a:lnTo>
                  <a:cubicBezTo>
                    <a:pt x="1101" y="1259"/>
                    <a:pt x="1121" y="1269"/>
                    <a:pt x="1134" y="1285"/>
                  </a:cubicBezTo>
                  <a:cubicBezTo>
                    <a:pt x="1146" y="1302"/>
                    <a:pt x="1153" y="1323"/>
                    <a:pt x="1153" y="1345"/>
                  </a:cubicBezTo>
                  <a:lnTo>
                    <a:pt x="1143" y="1721"/>
                  </a:lnTo>
                  <a:cubicBezTo>
                    <a:pt x="1143" y="1765"/>
                    <a:pt x="1112" y="1799"/>
                    <a:pt x="1074" y="1799"/>
                  </a:cubicBezTo>
                  <a:cubicBezTo>
                    <a:pt x="1071" y="1799"/>
                    <a:pt x="1069" y="1799"/>
                    <a:pt x="1067" y="1799"/>
                  </a:cubicBezTo>
                  <a:lnTo>
                    <a:pt x="721" y="1774"/>
                  </a:lnTo>
                  <a:cubicBezTo>
                    <a:pt x="700" y="1774"/>
                    <a:pt x="680" y="1763"/>
                    <a:pt x="669" y="1747"/>
                  </a:cubicBezTo>
                  <a:cubicBezTo>
                    <a:pt x="656" y="1731"/>
                    <a:pt x="649" y="1710"/>
                    <a:pt x="649" y="1688"/>
                  </a:cubicBezTo>
                  <a:lnTo>
                    <a:pt x="659" y="1311"/>
                  </a:lnTo>
                  <a:cubicBezTo>
                    <a:pt x="659" y="1268"/>
                    <a:pt x="691" y="1233"/>
                    <a:pt x="730" y="1233"/>
                  </a:cubicBezTo>
                  <a:close/>
                  <a:moveTo>
                    <a:pt x="5887" y="1499"/>
                  </a:moveTo>
                  <a:cubicBezTo>
                    <a:pt x="5888" y="1499"/>
                    <a:pt x="5890" y="1499"/>
                    <a:pt x="5891" y="1500"/>
                  </a:cubicBezTo>
                  <a:lnTo>
                    <a:pt x="6239" y="1525"/>
                  </a:lnTo>
                  <a:cubicBezTo>
                    <a:pt x="6259" y="1525"/>
                    <a:pt x="6278" y="1535"/>
                    <a:pt x="6291" y="1552"/>
                  </a:cubicBezTo>
                  <a:cubicBezTo>
                    <a:pt x="6304" y="1568"/>
                    <a:pt x="6311" y="1590"/>
                    <a:pt x="6311" y="1611"/>
                  </a:cubicBezTo>
                  <a:lnTo>
                    <a:pt x="6299" y="1989"/>
                  </a:lnTo>
                  <a:cubicBezTo>
                    <a:pt x="6299" y="2031"/>
                    <a:pt x="6269" y="2065"/>
                    <a:pt x="6231" y="2065"/>
                  </a:cubicBezTo>
                  <a:cubicBezTo>
                    <a:pt x="6229" y="2065"/>
                    <a:pt x="6227" y="2065"/>
                    <a:pt x="6225" y="2065"/>
                  </a:cubicBezTo>
                  <a:lnTo>
                    <a:pt x="5877" y="2041"/>
                  </a:lnTo>
                  <a:cubicBezTo>
                    <a:pt x="5857" y="2041"/>
                    <a:pt x="5838" y="2029"/>
                    <a:pt x="5825" y="2013"/>
                  </a:cubicBezTo>
                  <a:cubicBezTo>
                    <a:pt x="5812" y="1998"/>
                    <a:pt x="5805" y="1976"/>
                    <a:pt x="5805" y="1955"/>
                  </a:cubicBezTo>
                  <a:lnTo>
                    <a:pt x="5817" y="1577"/>
                  </a:lnTo>
                  <a:cubicBezTo>
                    <a:pt x="5818" y="1534"/>
                    <a:pt x="5849" y="1499"/>
                    <a:pt x="5887" y="1499"/>
                  </a:cubicBezTo>
                  <a:close/>
                  <a:moveTo>
                    <a:pt x="715" y="2155"/>
                  </a:moveTo>
                  <a:cubicBezTo>
                    <a:pt x="717" y="2155"/>
                    <a:pt x="720" y="2155"/>
                    <a:pt x="722" y="2155"/>
                  </a:cubicBezTo>
                  <a:lnTo>
                    <a:pt x="1070" y="2180"/>
                  </a:lnTo>
                  <a:cubicBezTo>
                    <a:pt x="1088" y="2180"/>
                    <a:pt x="1108" y="2191"/>
                    <a:pt x="1121" y="2207"/>
                  </a:cubicBezTo>
                  <a:cubicBezTo>
                    <a:pt x="1134" y="2222"/>
                    <a:pt x="1141" y="2244"/>
                    <a:pt x="1141" y="2265"/>
                  </a:cubicBezTo>
                  <a:lnTo>
                    <a:pt x="1130" y="2645"/>
                  </a:lnTo>
                  <a:cubicBezTo>
                    <a:pt x="1130" y="2688"/>
                    <a:pt x="1099" y="2722"/>
                    <a:pt x="1062" y="2722"/>
                  </a:cubicBezTo>
                  <a:cubicBezTo>
                    <a:pt x="1060" y="2722"/>
                    <a:pt x="1058" y="2722"/>
                    <a:pt x="1056" y="2722"/>
                  </a:cubicBezTo>
                  <a:lnTo>
                    <a:pt x="708" y="2698"/>
                  </a:lnTo>
                  <a:cubicBezTo>
                    <a:pt x="688" y="2695"/>
                    <a:pt x="669" y="2685"/>
                    <a:pt x="656" y="2669"/>
                  </a:cubicBezTo>
                  <a:cubicBezTo>
                    <a:pt x="643" y="2652"/>
                    <a:pt x="636" y="2630"/>
                    <a:pt x="636" y="2609"/>
                  </a:cubicBezTo>
                  <a:lnTo>
                    <a:pt x="648" y="2232"/>
                  </a:lnTo>
                  <a:cubicBezTo>
                    <a:pt x="648" y="2189"/>
                    <a:pt x="677" y="2155"/>
                    <a:pt x="715" y="2155"/>
                  </a:cubicBezTo>
                  <a:close/>
                  <a:moveTo>
                    <a:pt x="5874" y="2421"/>
                  </a:moveTo>
                  <a:cubicBezTo>
                    <a:pt x="5875" y="2421"/>
                    <a:pt x="5876" y="2421"/>
                    <a:pt x="5877" y="2421"/>
                  </a:cubicBezTo>
                  <a:lnTo>
                    <a:pt x="6225" y="2447"/>
                  </a:lnTo>
                  <a:cubicBezTo>
                    <a:pt x="6245" y="2449"/>
                    <a:pt x="6263" y="2457"/>
                    <a:pt x="6276" y="2473"/>
                  </a:cubicBezTo>
                  <a:cubicBezTo>
                    <a:pt x="6289" y="2490"/>
                    <a:pt x="6296" y="2512"/>
                    <a:pt x="6296" y="2533"/>
                  </a:cubicBezTo>
                  <a:lnTo>
                    <a:pt x="6285" y="2910"/>
                  </a:lnTo>
                  <a:cubicBezTo>
                    <a:pt x="6285" y="2953"/>
                    <a:pt x="6254" y="2987"/>
                    <a:pt x="6217" y="2987"/>
                  </a:cubicBezTo>
                  <a:cubicBezTo>
                    <a:pt x="6215" y="2987"/>
                    <a:pt x="6213" y="2987"/>
                    <a:pt x="6210" y="2987"/>
                  </a:cubicBezTo>
                  <a:lnTo>
                    <a:pt x="5861" y="2963"/>
                  </a:lnTo>
                  <a:cubicBezTo>
                    <a:pt x="5844" y="2963"/>
                    <a:pt x="5824" y="2951"/>
                    <a:pt x="5811" y="2935"/>
                  </a:cubicBezTo>
                  <a:cubicBezTo>
                    <a:pt x="5798" y="2920"/>
                    <a:pt x="5791" y="2898"/>
                    <a:pt x="5791" y="2877"/>
                  </a:cubicBezTo>
                  <a:lnTo>
                    <a:pt x="5802" y="2499"/>
                  </a:lnTo>
                  <a:cubicBezTo>
                    <a:pt x="5802" y="2455"/>
                    <a:pt x="5835" y="2421"/>
                    <a:pt x="5874" y="2421"/>
                  </a:cubicBezTo>
                  <a:close/>
                  <a:moveTo>
                    <a:pt x="707" y="3037"/>
                  </a:moveTo>
                  <a:cubicBezTo>
                    <a:pt x="709" y="3037"/>
                    <a:pt x="710" y="3037"/>
                    <a:pt x="712" y="3037"/>
                  </a:cubicBezTo>
                  <a:lnTo>
                    <a:pt x="1058" y="3061"/>
                  </a:lnTo>
                  <a:cubicBezTo>
                    <a:pt x="1078" y="3064"/>
                    <a:pt x="1096" y="3074"/>
                    <a:pt x="1110" y="3091"/>
                  </a:cubicBezTo>
                  <a:cubicBezTo>
                    <a:pt x="1123" y="3107"/>
                    <a:pt x="1130" y="3129"/>
                    <a:pt x="1130" y="3150"/>
                  </a:cubicBezTo>
                  <a:lnTo>
                    <a:pt x="1120" y="3525"/>
                  </a:lnTo>
                  <a:cubicBezTo>
                    <a:pt x="1120" y="3568"/>
                    <a:pt x="1089" y="3603"/>
                    <a:pt x="1051" y="3603"/>
                  </a:cubicBezTo>
                  <a:cubicBezTo>
                    <a:pt x="1049" y="3603"/>
                    <a:pt x="1046" y="3603"/>
                    <a:pt x="1044" y="3602"/>
                  </a:cubicBezTo>
                  <a:lnTo>
                    <a:pt x="698" y="3578"/>
                  </a:lnTo>
                  <a:cubicBezTo>
                    <a:pt x="678" y="3578"/>
                    <a:pt x="659" y="3567"/>
                    <a:pt x="645" y="3551"/>
                  </a:cubicBezTo>
                  <a:cubicBezTo>
                    <a:pt x="632" y="3535"/>
                    <a:pt x="626" y="3514"/>
                    <a:pt x="626" y="3492"/>
                  </a:cubicBezTo>
                  <a:lnTo>
                    <a:pt x="636" y="3114"/>
                  </a:lnTo>
                  <a:cubicBezTo>
                    <a:pt x="636" y="3069"/>
                    <a:pt x="668" y="3037"/>
                    <a:pt x="707" y="3037"/>
                  </a:cubicBezTo>
                  <a:close/>
                  <a:moveTo>
                    <a:pt x="5866" y="3303"/>
                  </a:moveTo>
                  <a:cubicBezTo>
                    <a:pt x="5867" y="3303"/>
                    <a:pt x="5867" y="3303"/>
                    <a:pt x="5868" y="3303"/>
                  </a:cubicBezTo>
                  <a:lnTo>
                    <a:pt x="6216" y="3329"/>
                  </a:lnTo>
                  <a:cubicBezTo>
                    <a:pt x="6235" y="3330"/>
                    <a:pt x="6255" y="3342"/>
                    <a:pt x="6268" y="3358"/>
                  </a:cubicBezTo>
                  <a:cubicBezTo>
                    <a:pt x="6282" y="3373"/>
                    <a:pt x="6288" y="3395"/>
                    <a:pt x="6288" y="3416"/>
                  </a:cubicBezTo>
                  <a:lnTo>
                    <a:pt x="6275" y="3794"/>
                  </a:lnTo>
                  <a:cubicBezTo>
                    <a:pt x="6275" y="3837"/>
                    <a:pt x="6243" y="3872"/>
                    <a:pt x="6204" y="3872"/>
                  </a:cubicBezTo>
                  <a:cubicBezTo>
                    <a:pt x="6202" y="3872"/>
                    <a:pt x="6201" y="3872"/>
                    <a:pt x="6199" y="3872"/>
                  </a:cubicBezTo>
                  <a:lnTo>
                    <a:pt x="5853" y="3846"/>
                  </a:lnTo>
                  <a:cubicBezTo>
                    <a:pt x="5833" y="3844"/>
                    <a:pt x="5815" y="3833"/>
                    <a:pt x="5801" y="3817"/>
                  </a:cubicBezTo>
                  <a:cubicBezTo>
                    <a:pt x="5788" y="3801"/>
                    <a:pt x="5781" y="3780"/>
                    <a:pt x="5781" y="3758"/>
                  </a:cubicBezTo>
                  <a:lnTo>
                    <a:pt x="5791" y="3381"/>
                  </a:lnTo>
                  <a:cubicBezTo>
                    <a:pt x="5794" y="3337"/>
                    <a:pt x="5825" y="3303"/>
                    <a:pt x="5866" y="3303"/>
                  </a:cubicBezTo>
                  <a:close/>
                  <a:moveTo>
                    <a:pt x="683" y="3921"/>
                  </a:moveTo>
                  <a:cubicBezTo>
                    <a:pt x="686" y="3921"/>
                    <a:pt x="688" y="3921"/>
                    <a:pt x="690" y="3922"/>
                  </a:cubicBezTo>
                  <a:lnTo>
                    <a:pt x="1037" y="3946"/>
                  </a:lnTo>
                  <a:cubicBezTo>
                    <a:pt x="1057" y="3947"/>
                    <a:pt x="1074" y="3957"/>
                    <a:pt x="1088" y="3973"/>
                  </a:cubicBezTo>
                  <a:cubicBezTo>
                    <a:pt x="1101" y="3989"/>
                    <a:pt x="1108" y="4010"/>
                    <a:pt x="1108" y="4032"/>
                  </a:cubicBezTo>
                  <a:lnTo>
                    <a:pt x="1100" y="4411"/>
                  </a:lnTo>
                  <a:cubicBezTo>
                    <a:pt x="1100" y="4454"/>
                    <a:pt x="1068" y="4489"/>
                    <a:pt x="1029" y="4489"/>
                  </a:cubicBezTo>
                  <a:cubicBezTo>
                    <a:pt x="1027" y="4489"/>
                    <a:pt x="1026" y="4489"/>
                    <a:pt x="1024" y="4489"/>
                  </a:cubicBezTo>
                  <a:lnTo>
                    <a:pt x="676" y="4463"/>
                  </a:lnTo>
                  <a:cubicBezTo>
                    <a:pt x="656" y="4461"/>
                    <a:pt x="636" y="4451"/>
                    <a:pt x="623" y="4434"/>
                  </a:cubicBezTo>
                  <a:cubicBezTo>
                    <a:pt x="612" y="4418"/>
                    <a:pt x="602" y="4397"/>
                    <a:pt x="605" y="4375"/>
                  </a:cubicBezTo>
                  <a:lnTo>
                    <a:pt x="615" y="3998"/>
                  </a:lnTo>
                  <a:cubicBezTo>
                    <a:pt x="615" y="3954"/>
                    <a:pt x="645" y="3921"/>
                    <a:pt x="683" y="3921"/>
                  </a:cubicBezTo>
                  <a:close/>
                  <a:moveTo>
                    <a:pt x="5841" y="4189"/>
                  </a:moveTo>
                  <a:cubicBezTo>
                    <a:pt x="5842" y="4189"/>
                    <a:pt x="5844" y="4189"/>
                    <a:pt x="5845" y="4189"/>
                  </a:cubicBezTo>
                  <a:lnTo>
                    <a:pt x="6195" y="4212"/>
                  </a:lnTo>
                  <a:cubicBezTo>
                    <a:pt x="6212" y="4215"/>
                    <a:pt x="6232" y="4225"/>
                    <a:pt x="6245" y="4241"/>
                  </a:cubicBezTo>
                  <a:cubicBezTo>
                    <a:pt x="6256" y="4258"/>
                    <a:pt x="6263" y="4280"/>
                    <a:pt x="6263" y="4301"/>
                  </a:cubicBezTo>
                  <a:lnTo>
                    <a:pt x="6253" y="4678"/>
                  </a:lnTo>
                  <a:cubicBezTo>
                    <a:pt x="6253" y="4721"/>
                    <a:pt x="6223" y="4755"/>
                    <a:pt x="6184" y="4755"/>
                  </a:cubicBezTo>
                  <a:cubicBezTo>
                    <a:pt x="6182" y="4755"/>
                    <a:pt x="6180" y="4755"/>
                    <a:pt x="6178" y="4755"/>
                  </a:cubicBezTo>
                  <a:lnTo>
                    <a:pt x="5831" y="4730"/>
                  </a:lnTo>
                  <a:cubicBezTo>
                    <a:pt x="5811" y="4730"/>
                    <a:pt x="5791" y="4719"/>
                    <a:pt x="5780" y="4703"/>
                  </a:cubicBezTo>
                  <a:cubicBezTo>
                    <a:pt x="5767" y="4688"/>
                    <a:pt x="5760" y="4666"/>
                    <a:pt x="5760" y="4645"/>
                  </a:cubicBezTo>
                  <a:lnTo>
                    <a:pt x="5770" y="4267"/>
                  </a:lnTo>
                  <a:cubicBezTo>
                    <a:pt x="5770" y="4224"/>
                    <a:pt x="5801" y="4189"/>
                    <a:pt x="5841" y="4189"/>
                  </a:cubicBezTo>
                  <a:close/>
                  <a:moveTo>
                    <a:pt x="676" y="4789"/>
                  </a:moveTo>
                  <a:cubicBezTo>
                    <a:pt x="677" y="4789"/>
                    <a:pt x="678" y="4789"/>
                    <a:pt x="679" y="4789"/>
                  </a:cubicBezTo>
                  <a:lnTo>
                    <a:pt x="1027" y="4814"/>
                  </a:lnTo>
                  <a:cubicBezTo>
                    <a:pt x="1045" y="4814"/>
                    <a:pt x="1066" y="4825"/>
                    <a:pt x="1078" y="4841"/>
                  </a:cubicBezTo>
                  <a:cubicBezTo>
                    <a:pt x="1091" y="4856"/>
                    <a:pt x="1098" y="4878"/>
                    <a:pt x="1098" y="4899"/>
                  </a:cubicBezTo>
                  <a:lnTo>
                    <a:pt x="1087" y="5277"/>
                  </a:lnTo>
                  <a:cubicBezTo>
                    <a:pt x="1087" y="5321"/>
                    <a:pt x="1054" y="5355"/>
                    <a:pt x="1015" y="5355"/>
                  </a:cubicBezTo>
                  <a:cubicBezTo>
                    <a:pt x="1014" y="5355"/>
                    <a:pt x="1013" y="5355"/>
                    <a:pt x="1013" y="5355"/>
                  </a:cubicBezTo>
                  <a:lnTo>
                    <a:pt x="665" y="5329"/>
                  </a:lnTo>
                  <a:cubicBezTo>
                    <a:pt x="645" y="5329"/>
                    <a:pt x="626" y="5319"/>
                    <a:pt x="613" y="5303"/>
                  </a:cubicBezTo>
                  <a:cubicBezTo>
                    <a:pt x="600" y="5286"/>
                    <a:pt x="593" y="5264"/>
                    <a:pt x="593" y="5243"/>
                  </a:cubicBezTo>
                  <a:lnTo>
                    <a:pt x="605" y="4866"/>
                  </a:lnTo>
                  <a:cubicBezTo>
                    <a:pt x="605" y="4822"/>
                    <a:pt x="636" y="4789"/>
                    <a:pt x="676" y="4789"/>
                  </a:cubicBezTo>
                  <a:close/>
                  <a:moveTo>
                    <a:pt x="5832" y="5055"/>
                  </a:moveTo>
                  <a:cubicBezTo>
                    <a:pt x="5834" y="5055"/>
                    <a:pt x="5835" y="5055"/>
                    <a:pt x="5837" y="5055"/>
                  </a:cubicBezTo>
                  <a:lnTo>
                    <a:pt x="6183" y="5081"/>
                  </a:lnTo>
                  <a:cubicBezTo>
                    <a:pt x="6203" y="5081"/>
                    <a:pt x="6222" y="5091"/>
                    <a:pt x="6235" y="5107"/>
                  </a:cubicBezTo>
                  <a:cubicBezTo>
                    <a:pt x="6248" y="5124"/>
                    <a:pt x="6255" y="5146"/>
                    <a:pt x="6255" y="5167"/>
                  </a:cubicBezTo>
                  <a:lnTo>
                    <a:pt x="6246" y="5544"/>
                  </a:lnTo>
                  <a:cubicBezTo>
                    <a:pt x="6246" y="5588"/>
                    <a:pt x="6213" y="5621"/>
                    <a:pt x="6173" y="5621"/>
                  </a:cubicBezTo>
                  <a:cubicBezTo>
                    <a:pt x="6172" y="5621"/>
                    <a:pt x="6171" y="5621"/>
                    <a:pt x="6170" y="5621"/>
                  </a:cubicBezTo>
                  <a:lnTo>
                    <a:pt x="5821" y="5597"/>
                  </a:lnTo>
                  <a:cubicBezTo>
                    <a:pt x="5802" y="5597"/>
                    <a:pt x="5782" y="5585"/>
                    <a:pt x="5770" y="5569"/>
                  </a:cubicBezTo>
                  <a:cubicBezTo>
                    <a:pt x="5757" y="5554"/>
                    <a:pt x="5750" y="5532"/>
                    <a:pt x="5750" y="5511"/>
                  </a:cubicBezTo>
                  <a:lnTo>
                    <a:pt x="5761" y="5133"/>
                  </a:lnTo>
                  <a:cubicBezTo>
                    <a:pt x="5761" y="5090"/>
                    <a:pt x="5793" y="5055"/>
                    <a:pt x="5832" y="5055"/>
                  </a:cubicBezTo>
                  <a:close/>
                  <a:moveTo>
                    <a:pt x="662" y="5707"/>
                  </a:moveTo>
                  <a:cubicBezTo>
                    <a:pt x="663" y="5707"/>
                    <a:pt x="665" y="5707"/>
                    <a:pt x="666" y="5707"/>
                  </a:cubicBezTo>
                  <a:lnTo>
                    <a:pt x="1014" y="5731"/>
                  </a:lnTo>
                  <a:cubicBezTo>
                    <a:pt x="1034" y="5734"/>
                    <a:pt x="1051" y="5744"/>
                    <a:pt x="1066" y="5761"/>
                  </a:cubicBezTo>
                  <a:cubicBezTo>
                    <a:pt x="1078" y="5777"/>
                    <a:pt x="1086" y="5798"/>
                    <a:pt x="1086" y="5820"/>
                  </a:cubicBezTo>
                  <a:lnTo>
                    <a:pt x="1077" y="6198"/>
                  </a:lnTo>
                  <a:cubicBezTo>
                    <a:pt x="1077" y="6240"/>
                    <a:pt x="1045" y="6274"/>
                    <a:pt x="1008" y="6274"/>
                  </a:cubicBezTo>
                  <a:cubicBezTo>
                    <a:pt x="1005" y="6274"/>
                    <a:pt x="1003" y="6274"/>
                    <a:pt x="1001" y="6274"/>
                  </a:cubicBezTo>
                  <a:lnTo>
                    <a:pt x="652" y="6249"/>
                  </a:lnTo>
                  <a:cubicBezTo>
                    <a:pt x="632" y="6248"/>
                    <a:pt x="613" y="6236"/>
                    <a:pt x="600" y="6221"/>
                  </a:cubicBezTo>
                  <a:cubicBezTo>
                    <a:pt x="587" y="6205"/>
                    <a:pt x="580" y="6183"/>
                    <a:pt x="580" y="6162"/>
                  </a:cubicBezTo>
                  <a:lnTo>
                    <a:pt x="592" y="5784"/>
                  </a:lnTo>
                  <a:cubicBezTo>
                    <a:pt x="592" y="5741"/>
                    <a:pt x="624" y="5707"/>
                    <a:pt x="662" y="5707"/>
                  </a:cubicBezTo>
                  <a:close/>
                  <a:moveTo>
                    <a:pt x="5818" y="5973"/>
                  </a:moveTo>
                  <a:cubicBezTo>
                    <a:pt x="5819" y="5973"/>
                    <a:pt x="5821" y="5973"/>
                    <a:pt x="5823" y="5973"/>
                  </a:cubicBezTo>
                  <a:lnTo>
                    <a:pt x="6170" y="5999"/>
                  </a:lnTo>
                  <a:cubicBezTo>
                    <a:pt x="6190" y="6000"/>
                    <a:pt x="6210" y="6012"/>
                    <a:pt x="6223" y="6027"/>
                  </a:cubicBezTo>
                  <a:cubicBezTo>
                    <a:pt x="6235" y="6043"/>
                    <a:pt x="6242" y="6065"/>
                    <a:pt x="6242" y="6086"/>
                  </a:cubicBezTo>
                  <a:lnTo>
                    <a:pt x="6232" y="6463"/>
                  </a:lnTo>
                  <a:cubicBezTo>
                    <a:pt x="6232" y="6505"/>
                    <a:pt x="6200" y="6539"/>
                    <a:pt x="6161" y="6539"/>
                  </a:cubicBezTo>
                  <a:cubicBezTo>
                    <a:pt x="6159" y="6539"/>
                    <a:pt x="6158" y="6539"/>
                    <a:pt x="6156" y="6539"/>
                  </a:cubicBezTo>
                  <a:lnTo>
                    <a:pt x="5808" y="6514"/>
                  </a:lnTo>
                  <a:cubicBezTo>
                    <a:pt x="5788" y="6514"/>
                    <a:pt x="5768" y="6503"/>
                    <a:pt x="5755" y="6487"/>
                  </a:cubicBezTo>
                  <a:cubicBezTo>
                    <a:pt x="5744" y="6471"/>
                    <a:pt x="5737" y="6450"/>
                    <a:pt x="5737" y="6428"/>
                  </a:cubicBezTo>
                  <a:lnTo>
                    <a:pt x="5747" y="6050"/>
                  </a:lnTo>
                  <a:cubicBezTo>
                    <a:pt x="5748" y="6008"/>
                    <a:pt x="5779" y="5973"/>
                    <a:pt x="5818" y="5973"/>
                  </a:cubicBezTo>
                  <a:close/>
                  <a:moveTo>
                    <a:pt x="649" y="6593"/>
                  </a:moveTo>
                  <a:cubicBezTo>
                    <a:pt x="652" y="6593"/>
                    <a:pt x="654" y="6593"/>
                    <a:pt x="656" y="6593"/>
                  </a:cubicBezTo>
                  <a:lnTo>
                    <a:pt x="1003" y="6617"/>
                  </a:lnTo>
                  <a:cubicBezTo>
                    <a:pt x="1023" y="6620"/>
                    <a:pt x="1043" y="6630"/>
                    <a:pt x="1056" y="6646"/>
                  </a:cubicBezTo>
                  <a:cubicBezTo>
                    <a:pt x="1067" y="6663"/>
                    <a:pt x="1074" y="6685"/>
                    <a:pt x="1074" y="6706"/>
                  </a:cubicBezTo>
                  <a:lnTo>
                    <a:pt x="1064" y="7082"/>
                  </a:lnTo>
                  <a:cubicBezTo>
                    <a:pt x="1064" y="7127"/>
                    <a:pt x="1034" y="7160"/>
                    <a:pt x="995" y="7160"/>
                  </a:cubicBezTo>
                  <a:cubicBezTo>
                    <a:pt x="993" y="7160"/>
                    <a:pt x="991" y="7160"/>
                    <a:pt x="988" y="7160"/>
                  </a:cubicBezTo>
                  <a:lnTo>
                    <a:pt x="642" y="7135"/>
                  </a:lnTo>
                  <a:cubicBezTo>
                    <a:pt x="622" y="7133"/>
                    <a:pt x="602" y="7123"/>
                    <a:pt x="590" y="7107"/>
                  </a:cubicBezTo>
                  <a:cubicBezTo>
                    <a:pt x="577" y="7090"/>
                    <a:pt x="570" y="7068"/>
                    <a:pt x="570" y="7047"/>
                  </a:cubicBezTo>
                  <a:lnTo>
                    <a:pt x="580" y="6670"/>
                  </a:lnTo>
                  <a:cubicBezTo>
                    <a:pt x="580" y="6627"/>
                    <a:pt x="611" y="6593"/>
                    <a:pt x="649" y="6593"/>
                  </a:cubicBezTo>
                  <a:close/>
                  <a:moveTo>
                    <a:pt x="5808" y="6859"/>
                  </a:moveTo>
                  <a:cubicBezTo>
                    <a:pt x="5809" y="6859"/>
                    <a:pt x="5811" y="6859"/>
                    <a:pt x="5812" y="6859"/>
                  </a:cubicBezTo>
                  <a:lnTo>
                    <a:pt x="6160" y="6885"/>
                  </a:lnTo>
                  <a:cubicBezTo>
                    <a:pt x="6180" y="6886"/>
                    <a:pt x="6198" y="6896"/>
                    <a:pt x="6212" y="6914"/>
                  </a:cubicBezTo>
                  <a:cubicBezTo>
                    <a:pt x="6225" y="6929"/>
                    <a:pt x="6232" y="6951"/>
                    <a:pt x="6232" y="6972"/>
                  </a:cubicBezTo>
                  <a:lnTo>
                    <a:pt x="6220" y="7350"/>
                  </a:lnTo>
                  <a:cubicBezTo>
                    <a:pt x="6220" y="7392"/>
                    <a:pt x="6190" y="7426"/>
                    <a:pt x="6153" y="7426"/>
                  </a:cubicBezTo>
                  <a:cubicBezTo>
                    <a:pt x="6150" y="7426"/>
                    <a:pt x="6148" y="7426"/>
                    <a:pt x="6146" y="7426"/>
                  </a:cubicBezTo>
                  <a:lnTo>
                    <a:pt x="5798" y="7402"/>
                  </a:lnTo>
                  <a:cubicBezTo>
                    <a:pt x="5780" y="7400"/>
                    <a:pt x="5760" y="7389"/>
                    <a:pt x="5747" y="7373"/>
                  </a:cubicBezTo>
                  <a:cubicBezTo>
                    <a:pt x="5734" y="7357"/>
                    <a:pt x="5725" y="7336"/>
                    <a:pt x="5727" y="7314"/>
                  </a:cubicBezTo>
                  <a:lnTo>
                    <a:pt x="5738" y="6936"/>
                  </a:lnTo>
                  <a:cubicBezTo>
                    <a:pt x="5739" y="6891"/>
                    <a:pt x="5770" y="6859"/>
                    <a:pt x="5808" y="6859"/>
                  </a:cubicBezTo>
                  <a:close/>
                  <a:moveTo>
                    <a:pt x="629" y="7490"/>
                  </a:moveTo>
                  <a:cubicBezTo>
                    <a:pt x="630" y="7490"/>
                    <a:pt x="632" y="7490"/>
                    <a:pt x="633" y="7490"/>
                  </a:cubicBezTo>
                  <a:lnTo>
                    <a:pt x="980" y="7516"/>
                  </a:lnTo>
                  <a:cubicBezTo>
                    <a:pt x="1000" y="7518"/>
                    <a:pt x="1017" y="7529"/>
                    <a:pt x="1031" y="7545"/>
                  </a:cubicBezTo>
                  <a:cubicBezTo>
                    <a:pt x="1044" y="7561"/>
                    <a:pt x="1051" y="7582"/>
                    <a:pt x="1051" y="7604"/>
                  </a:cubicBezTo>
                  <a:lnTo>
                    <a:pt x="1041" y="7980"/>
                  </a:lnTo>
                  <a:cubicBezTo>
                    <a:pt x="1041" y="8022"/>
                    <a:pt x="1010" y="8056"/>
                    <a:pt x="972" y="8056"/>
                  </a:cubicBezTo>
                  <a:cubicBezTo>
                    <a:pt x="970" y="8056"/>
                    <a:pt x="968" y="8056"/>
                    <a:pt x="965" y="8056"/>
                  </a:cubicBezTo>
                  <a:lnTo>
                    <a:pt x="619" y="8032"/>
                  </a:lnTo>
                  <a:cubicBezTo>
                    <a:pt x="599" y="8032"/>
                    <a:pt x="579" y="8020"/>
                    <a:pt x="566" y="8004"/>
                  </a:cubicBezTo>
                  <a:cubicBezTo>
                    <a:pt x="554" y="7989"/>
                    <a:pt x="547" y="7967"/>
                    <a:pt x="547" y="7946"/>
                  </a:cubicBezTo>
                  <a:lnTo>
                    <a:pt x="557" y="7568"/>
                  </a:lnTo>
                  <a:cubicBezTo>
                    <a:pt x="557" y="7525"/>
                    <a:pt x="589" y="7490"/>
                    <a:pt x="629" y="7490"/>
                  </a:cubicBezTo>
                  <a:close/>
                  <a:moveTo>
                    <a:pt x="5782" y="7761"/>
                  </a:moveTo>
                  <a:cubicBezTo>
                    <a:pt x="5784" y="7761"/>
                    <a:pt x="5785" y="7761"/>
                    <a:pt x="5787" y="7761"/>
                  </a:cubicBezTo>
                  <a:lnTo>
                    <a:pt x="6135" y="7787"/>
                  </a:lnTo>
                  <a:cubicBezTo>
                    <a:pt x="6155" y="7787"/>
                    <a:pt x="6173" y="7797"/>
                    <a:pt x="6188" y="7813"/>
                  </a:cubicBezTo>
                  <a:cubicBezTo>
                    <a:pt x="6199" y="7830"/>
                    <a:pt x="6206" y="7851"/>
                    <a:pt x="6206" y="7873"/>
                  </a:cubicBezTo>
                  <a:lnTo>
                    <a:pt x="6192" y="8249"/>
                  </a:lnTo>
                  <a:cubicBezTo>
                    <a:pt x="6192" y="8292"/>
                    <a:pt x="6161" y="8327"/>
                    <a:pt x="6124" y="8327"/>
                  </a:cubicBezTo>
                  <a:cubicBezTo>
                    <a:pt x="6122" y="8327"/>
                    <a:pt x="6120" y="8327"/>
                    <a:pt x="6117" y="8326"/>
                  </a:cubicBezTo>
                  <a:lnTo>
                    <a:pt x="5770" y="8302"/>
                  </a:lnTo>
                  <a:cubicBezTo>
                    <a:pt x="5752" y="8302"/>
                    <a:pt x="5732" y="8291"/>
                    <a:pt x="5719" y="8275"/>
                  </a:cubicBezTo>
                  <a:cubicBezTo>
                    <a:pt x="5708" y="8259"/>
                    <a:pt x="5701" y="8238"/>
                    <a:pt x="5701" y="8216"/>
                  </a:cubicBezTo>
                  <a:lnTo>
                    <a:pt x="5711" y="7838"/>
                  </a:lnTo>
                  <a:cubicBezTo>
                    <a:pt x="5711" y="7796"/>
                    <a:pt x="5743" y="7761"/>
                    <a:pt x="5782" y="7761"/>
                  </a:cubicBezTo>
                  <a:close/>
                  <a:moveTo>
                    <a:pt x="617" y="8361"/>
                  </a:moveTo>
                  <a:cubicBezTo>
                    <a:pt x="619" y="8361"/>
                    <a:pt x="621" y="8361"/>
                    <a:pt x="623" y="8361"/>
                  </a:cubicBezTo>
                  <a:lnTo>
                    <a:pt x="971" y="8384"/>
                  </a:lnTo>
                  <a:cubicBezTo>
                    <a:pt x="991" y="8385"/>
                    <a:pt x="1008" y="8397"/>
                    <a:pt x="1023" y="8412"/>
                  </a:cubicBezTo>
                  <a:cubicBezTo>
                    <a:pt x="1035" y="8428"/>
                    <a:pt x="1044" y="8450"/>
                    <a:pt x="1043" y="8471"/>
                  </a:cubicBezTo>
                  <a:lnTo>
                    <a:pt x="1031" y="8850"/>
                  </a:lnTo>
                  <a:cubicBezTo>
                    <a:pt x="1031" y="8895"/>
                    <a:pt x="998" y="8928"/>
                    <a:pt x="959" y="8928"/>
                  </a:cubicBezTo>
                  <a:cubicBezTo>
                    <a:pt x="958" y="8928"/>
                    <a:pt x="958" y="8928"/>
                    <a:pt x="957" y="8928"/>
                  </a:cubicBezTo>
                  <a:lnTo>
                    <a:pt x="609" y="8903"/>
                  </a:lnTo>
                  <a:cubicBezTo>
                    <a:pt x="590" y="8901"/>
                    <a:pt x="572" y="8891"/>
                    <a:pt x="557" y="8875"/>
                  </a:cubicBezTo>
                  <a:cubicBezTo>
                    <a:pt x="544" y="8858"/>
                    <a:pt x="537" y="8836"/>
                    <a:pt x="537" y="8815"/>
                  </a:cubicBezTo>
                  <a:lnTo>
                    <a:pt x="549" y="8437"/>
                  </a:lnTo>
                  <a:cubicBezTo>
                    <a:pt x="549" y="8395"/>
                    <a:pt x="579" y="8361"/>
                    <a:pt x="617" y="8361"/>
                  </a:cubicBezTo>
                  <a:close/>
                  <a:moveTo>
                    <a:pt x="5775" y="8627"/>
                  </a:moveTo>
                  <a:cubicBezTo>
                    <a:pt x="5776" y="8627"/>
                    <a:pt x="5778" y="8627"/>
                    <a:pt x="5780" y="8627"/>
                  </a:cubicBezTo>
                  <a:lnTo>
                    <a:pt x="6126" y="8653"/>
                  </a:lnTo>
                  <a:cubicBezTo>
                    <a:pt x="6146" y="8653"/>
                    <a:pt x="6166" y="8663"/>
                    <a:pt x="6178" y="8679"/>
                  </a:cubicBezTo>
                  <a:cubicBezTo>
                    <a:pt x="6190" y="8696"/>
                    <a:pt x="6198" y="8717"/>
                    <a:pt x="6198" y="8739"/>
                  </a:cubicBezTo>
                  <a:lnTo>
                    <a:pt x="6188" y="9115"/>
                  </a:lnTo>
                  <a:cubicBezTo>
                    <a:pt x="6188" y="9159"/>
                    <a:pt x="6157" y="9193"/>
                    <a:pt x="6118" y="9193"/>
                  </a:cubicBezTo>
                  <a:cubicBezTo>
                    <a:pt x="6116" y="9193"/>
                    <a:pt x="6114" y="9193"/>
                    <a:pt x="6112" y="9193"/>
                  </a:cubicBezTo>
                  <a:lnTo>
                    <a:pt x="5765" y="9168"/>
                  </a:lnTo>
                  <a:cubicBezTo>
                    <a:pt x="5745" y="9168"/>
                    <a:pt x="5725" y="9157"/>
                    <a:pt x="5712" y="9141"/>
                  </a:cubicBezTo>
                  <a:cubicBezTo>
                    <a:pt x="5701" y="9125"/>
                    <a:pt x="5694" y="9104"/>
                    <a:pt x="5694" y="9082"/>
                  </a:cubicBezTo>
                  <a:lnTo>
                    <a:pt x="5704" y="8704"/>
                  </a:lnTo>
                  <a:cubicBezTo>
                    <a:pt x="5704" y="8662"/>
                    <a:pt x="5736" y="8627"/>
                    <a:pt x="5775" y="8627"/>
                  </a:cubicBezTo>
                  <a:close/>
                  <a:moveTo>
                    <a:pt x="606" y="9278"/>
                  </a:moveTo>
                  <a:cubicBezTo>
                    <a:pt x="607" y="9278"/>
                    <a:pt x="608" y="9278"/>
                    <a:pt x="609" y="9278"/>
                  </a:cubicBezTo>
                  <a:lnTo>
                    <a:pt x="957" y="9304"/>
                  </a:lnTo>
                  <a:cubicBezTo>
                    <a:pt x="977" y="9306"/>
                    <a:pt x="995" y="9314"/>
                    <a:pt x="1008" y="9333"/>
                  </a:cubicBezTo>
                  <a:cubicBezTo>
                    <a:pt x="1023" y="9349"/>
                    <a:pt x="1028" y="9370"/>
                    <a:pt x="1028" y="9392"/>
                  </a:cubicBezTo>
                  <a:lnTo>
                    <a:pt x="1020" y="9767"/>
                  </a:lnTo>
                  <a:cubicBezTo>
                    <a:pt x="1020" y="9810"/>
                    <a:pt x="988" y="9844"/>
                    <a:pt x="950" y="9844"/>
                  </a:cubicBezTo>
                  <a:cubicBezTo>
                    <a:pt x="948" y="9844"/>
                    <a:pt x="946" y="9844"/>
                    <a:pt x="944" y="9844"/>
                  </a:cubicBezTo>
                  <a:lnTo>
                    <a:pt x="595" y="9820"/>
                  </a:lnTo>
                  <a:cubicBezTo>
                    <a:pt x="576" y="9817"/>
                    <a:pt x="557" y="9808"/>
                    <a:pt x="543" y="9792"/>
                  </a:cubicBezTo>
                  <a:cubicBezTo>
                    <a:pt x="530" y="9777"/>
                    <a:pt x="523" y="9755"/>
                    <a:pt x="523" y="9734"/>
                  </a:cubicBezTo>
                  <a:lnTo>
                    <a:pt x="534" y="9356"/>
                  </a:lnTo>
                  <a:cubicBezTo>
                    <a:pt x="534" y="9312"/>
                    <a:pt x="567" y="9278"/>
                    <a:pt x="606" y="9278"/>
                  </a:cubicBezTo>
                  <a:close/>
                  <a:moveTo>
                    <a:pt x="5760" y="9547"/>
                  </a:moveTo>
                  <a:cubicBezTo>
                    <a:pt x="5762" y="9547"/>
                    <a:pt x="5764" y="9547"/>
                    <a:pt x="5767" y="9548"/>
                  </a:cubicBezTo>
                  <a:lnTo>
                    <a:pt x="6113" y="9572"/>
                  </a:lnTo>
                  <a:cubicBezTo>
                    <a:pt x="6133" y="9573"/>
                    <a:pt x="6153" y="9585"/>
                    <a:pt x="6166" y="9601"/>
                  </a:cubicBezTo>
                  <a:cubicBezTo>
                    <a:pt x="6180" y="9616"/>
                    <a:pt x="6188" y="9638"/>
                    <a:pt x="6185" y="9659"/>
                  </a:cubicBezTo>
                  <a:lnTo>
                    <a:pt x="6175" y="10036"/>
                  </a:lnTo>
                  <a:cubicBezTo>
                    <a:pt x="6175" y="10080"/>
                    <a:pt x="6143" y="10113"/>
                    <a:pt x="6104" y="10113"/>
                  </a:cubicBezTo>
                  <a:cubicBezTo>
                    <a:pt x="6102" y="10113"/>
                    <a:pt x="6100" y="10113"/>
                    <a:pt x="6099" y="10113"/>
                  </a:cubicBezTo>
                  <a:lnTo>
                    <a:pt x="5752" y="10089"/>
                  </a:lnTo>
                  <a:cubicBezTo>
                    <a:pt x="5732" y="10087"/>
                    <a:pt x="5712" y="10077"/>
                    <a:pt x="5701" y="10060"/>
                  </a:cubicBezTo>
                  <a:cubicBezTo>
                    <a:pt x="5688" y="10044"/>
                    <a:pt x="5681" y="10023"/>
                    <a:pt x="5681" y="10001"/>
                  </a:cubicBezTo>
                  <a:lnTo>
                    <a:pt x="5691" y="9623"/>
                  </a:lnTo>
                  <a:cubicBezTo>
                    <a:pt x="5691" y="9582"/>
                    <a:pt x="5722" y="9547"/>
                    <a:pt x="5760" y="9547"/>
                  </a:cubicBezTo>
                  <a:close/>
                  <a:moveTo>
                    <a:pt x="598" y="10166"/>
                  </a:moveTo>
                  <a:cubicBezTo>
                    <a:pt x="599" y="10166"/>
                    <a:pt x="599" y="10166"/>
                    <a:pt x="600" y="10166"/>
                  </a:cubicBezTo>
                  <a:lnTo>
                    <a:pt x="948" y="10192"/>
                  </a:lnTo>
                  <a:cubicBezTo>
                    <a:pt x="967" y="10193"/>
                    <a:pt x="987" y="10202"/>
                    <a:pt x="1000" y="10218"/>
                  </a:cubicBezTo>
                  <a:cubicBezTo>
                    <a:pt x="1013" y="10235"/>
                    <a:pt x="1020" y="10256"/>
                    <a:pt x="1020" y="10278"/>
                  </a:cubicBezTo>
                  <a:lnTo>
                    <a:pt x="1008" y="10657"/>
                  </a:lnTo>
                  <a:cubicBezTo>
                    <a:pt x="1008" y="10700"/>
                    <a:pt x="977" y="10733"/>
                    <a:pt x="938" y="10733"/>
                  </a:cubicBezTo>
                  <a:cubicBezTo>
                    <a:pt x="937" y="10733"/>
                    <a:pt x="935" y="10733"/>
                    <a:pt x="934" y="10733"/>
                  </a:cubicBezTo>
                  <a:lnTo>
                    <a:pt x="586" y="10709"/>
                  </a:lnTo>
                  <a:cubicBezTo>
                    <a:pt x="566" y="10707"/>
                    <a:pt x="547" y="10696"/>
                    <a:pt x="534" y="10680"/>
                  </a:cubicBezTo>
                  <a:cubicBezTo>
                    <a:pt x="522" y="10664"/>
                    <a:pt x="514" y="10643"/>
                    <a:pt x="514" y="10621"/>
                  </a:cubicBezTo>
                  <a:lnTo>
                    <a:pt x="526" y="10243"/>
                  </a:lnTo>
                  <a:cubicBezTo>
                    <a:pt x="526" y="10200"/>
                    <a:pt x="557" y="10166"/>
                    <a:pt x="598" y="10166"/>
                  </a:cubicBezTo>
                  <a:close/>
                  <a:moveTo>
                    <a:pt x="5749" y="10431"/>
                  </a:moveTo>
                  <a:cubicBezTo>
                    <a:pt x="5751" y="10431"/>
                    <a:pt x="5752" y="10431"/>
                    <a:pt x="5754" y="10431"/>
                  </a:cubicBezTo>
                  <a:lnTo>
                    <a:pt x="6103" y="10455"/>
                  </a:lnTo>
                  <a:cubicBezTo>
                    <a:pt x="6123" y="10458"/>
                    <a:pt x="6142" y="10468"/>
                    <a:pt x="6155" y="10485"/>
                  </a:cubicBezTo>
                  <a:cubicBezTo>
                    <a:pt x="6168" y="10501"/>
                    <a:pt x="6176" y="10522"/>
                    <a:pt x="6175" y="10544"/>
                  </a:cubicBezTo>
                  <a:lnTo>
                    <a:pt x="6162" y="10919"/>
                  </a:lnTo>
                  <a:cubicBezTo>
                    <a:pt x="6162" y="10962"/>
                    <a:pt x="6131" y="10997"/>
                    <a:pt x="6093" y="10997"/>
                  </a:cubicBezTo>
                  <a:cubicBezTo>
                    <a:pt x="6090" y="10997"/>
                    <a:pt x="6088" y="10997"/>
                    <a:pt x="6086" y="10996"/>
                  </a:cubicBezTo>
                  <a:lnTo>
                    <a:pt x="5739" y="10972"/>
                  </a:lnTo>
                  <a:cubicBezTo>
                    <a:pt x="5719" y="10972"/>
                    <a:pt x="5701" y="10961"/>
                    <a:pt x="5688" y="10945"/>
                  </a:cubicBezTo>
                  <a:cubicBezTo>
                    <a:pt x="5675" y="10929"/>
                    <a:pt x="5668" y="10908"/>
                    <a:pt x="5668" y="10886"/>
                  </a:cubicBezTo>
                  <a:lnTo>
                    <a:pt x="5678" y="10508"/>
                  </a:lnTo>
                  <a:cubicBezTo>
                    <a:pt x="5678" y="10465"/>
                    <a:pt x="5710" y="10431"/>
                    <a:pt x="5749" y="10431"/>
                  </a:cubicBezTo>
                  <a:close/>
                  <a:moveTo>
                    <a:pt x="573" y="11048"/>
                  </a:moveTo>
                  <a:cubicBezTo>
                    <a:pt x="574" y="11048"/>
                    <a:pt x="576" y="11048"/>
                    <a:pt x="577" y="11048"/>
                  </a:cubicBezTo>
                  <a:lnTo>
                    <a:pt x="924" y="11072"/>
                  </a:lnTo>
                  <a:cubicBezTo>
                    <a:pt x="944" y="11074"/>
                    <a:pt x="962" y="11084"/>
                    <a:pt x="977" y="11101"/>
                  </a:cubicBezTo>
                  <a:cubicBezTo>
                    <a:pt x="988" y="11117"/>
                    <a:pt x="995" y="11138"/>
                    <a:pt x="995" y="11159"/>
                  </a:cubicBezTo>
                  <a:lnTo>
                    <a:pt x="984" y="11539"/>
                  </a:lnTo>
                  <a:cubicBezTo>
                    <a:pt x="984" y="11582"/>
                    <a:pt x="952" y="11616"/>
                    <a:pt x="913" y="11616"/>
                  </a:cubicBezTo>
                  <a:cubicBezTo>
                    <a:pt x="911" y="11616"/>
                    <a:pt x="910" y="11616"/>
                    <a:pt x="908" y="11616"/>
                  </a:cubicBezTo>
                  <a:lnTo>
                    <a:pt x="560" y="11590"/>
                  </a:lnTo>
                  <a:cubicBezTo>
                    <a:pt x="543" y="11589"/>
                    <a:pt x="523" y="11578"/>
                    <a:pt x="512" y="11562"/>
                  </a:cubicBezTo>
                  <a:cubicBezTo>
                    <a:pt x="499" y="11546"/>
                    <a:pt x="491" y="11525"/>
                    <a:pt x="491" y="11503"/>
                  </a:cubicBezTo>
                  <a:lnTo>
                    <a:pt x="502" y="11125"/>
                  </a:lnTo>
                  <a:cubicBezTo>
                    <a:pt x="502" y="11081"/>
                    <a:pt x="533" y="11048"/>
                    <a:pt x="573" y="11048"/>
                  </a:cubicBezTo>
                  <a:close/>
                  <a:moveTo>
                    <a:pt x="5726" y="11315"/>
                  </a:moveTo>
                  <a:cubicBezTo>
                    <a:pt x="5728" y="11315"/>
                    <a:pt x="5730" y="11315"/>
                    <a:pt x="5732" y="11316"/>
                  </a:cubicBezTo>
                  <a:lnTo>
                    <a:pt x="6082" y="11340"/>
                  </a:lnTo>
                  <a:cubicBezTo>
                    <a:pt x="6102" y="11340"/>
                    <a:pt x="6120" y="11351"/>
                    <a:pt x="6133" y="11367"/>
                  </a:cubicBezTo>
                  <a:cubicBezTo>
                    <a:pt x="6146" y="11383"/>
                    <a:pt x="6153" y="11404"/>
                    <a:pt x="6153" y="11426"/>
                  </a:cubicBezTo>
                  <a:lnTo>
                    <a:pt x="6140" y="11804"/>
                  </a:lnTo>
                  <a:cubicBezTo>
                    <a:pt x="6140" y="11847"/>
                    <a:pt x="6107" y="11881"/>
                    <a:pt x="6068" y="11881"/>
                  </a:cubicBezTo>
                  <a:cubicBezTo>
                    <a:pt x="6067" y="11881"/>
                    <a:pt x="6067" y="11881"/>
                    <a:pt x="6066" y="11881"/>
                  </a:cubicBezTo>
                  <a:lnTo>
                    <a:pt x="5718" y="11855"/>
                  </a:lnTo>
                  <a:cubicBezTo>
                    <a:pt x="5698" y="11855"/>
                    <a:pt x="5679" y="11845"/>
                    <a:pt x="5666" y="11828"/>
                  </a:cubicBezTo>
                  <a:cubicBezTo>
                    <a:pt x="5654" y="11812"/>
                    <a:pt x="5646" y="11791"/>
                    <a:pt x="5646" y="11769"/>
                  </a:cubicBezTo>
                  <a:lnTo>
                    <a:pt x="5658" y="11391"/>
                  </a:lnTo>
                  <a:cubicBezTo>
                    <a:pt x="5659" y="11349"/>
                    <a:pt x="5690" y="11315"/>
                    <a:pt x="5726" y="11315"/>
                  </a:cubicBezTo>
                  <a:close/>
                  <a:moveTo>
                    <a:pt x="564" y="11914"/>
                  </a:moveTo>
                  <a:cubicBezTo>
                    <a:pt x="566" y="11914"/>
                    <a:pt x="567" y="11914"/>
                    <a:pt x="569" y="11914"/>
                  </a:cubicBezTo>
                  <a:lnTo>
                    <a:pt x="915" y="11940"/>
                  </a:lnTo>
                  <a:cubicBezTo>
                    <a:pt x="935" y="11940"/>
                    <a:pt x="952" y="11950"/>
                    <a:pt x="967" y="11967"/>
                  </a:cubicBezTo>
                  <a:cubicBezTo>
                    <a:pt x="980" y="11983"/>
                    <a:pt x="987" y="12004"/>
                    <a:pt x="987" y="12026"/>
                  </a:cubicBezTo>
                  <a:lnTo>
                    <a:pt x="974" y="12403"/>
                  </a:lnTo>
                  <a:cubicBezTo>
                    <a:pt x="974" y="12446"/>
                    <a:pt x="942" y="12480"/>
                    <a:pt x="904" y="12480"/>
                  </a:cubicBezTo>
                  <a:cubicBezTo>
                    <a:pt x="903" y="12480"/>
                    <a:pt x="901" y="12479"/>
                    <a:pt x="899" y="12479"/>
                  </a:cubicBezTo>
                  <a:lnTo>
                    <a:pt x="552" y="12455"/>
                  </a:lnTo>
                  <a:cubicBezTo>
                    <a:pt x="534" y="12455"/>
                    <a:pt x="514" y="12444"/>
                    <a:pt x="502" y="12428"/>
                  </a:cubicBezTo>
                  <a:cubicBezTo>
                    <a:pt x="489" y="12412"/>
                    <a:pt x="483" y="12391"/>
                    <a:pt x="483" y="12369"/>
                  </a:cubicBezTo>
                  <a:lnTo>
                    <a:pt x="493" y="11991"/>
                  </a:lnTo>
                  <a:cubicBezTo>
                    <a:pt x="493" y="11949"/>
                    <a:pt x="525" y="11914"/>
                    <a:pt x="564" y="11914"/>
                  </a:cubicBezTo>
                  <a:close/>
                  <a:moveTo>
                    <a:pt x="5718" y="12183"/>
                  </a:moveTo>
                  <a:cubicBezTo>
                    <a:pt x="5721" y="12183"/>
                    <a:pt x="5723" y="12183"/>
                    <a:pt x="5725" y="12183"/>
                  </a:cubicBezTo>
                  <a:lnTo>
                    <a:pt x="6073" y="12207"/>
                  </a:lnTo>
                  <a:cubicBezTo>
                    <a:pt x="6092" y="12207"/>
                    <a:pt x="6112" y="12219"/>
                    <a:pt x="6125" y="12235"/>
                  </a:cubicBezTo>
                  <a:cubicBezTo>
                    <a:pt x="6139" y="12250"/>
                    <a:pt x="6145" y="12272"/>
                    <a:pt x="6145" y="12293"/>
                  </a:cubicBezTo>
                  <a:lnTo>
                    <a:pt x="6133" y="12671"/>
                  </a:lnTo>
                  <a:cubicBezTo>
                    <a:pt x="6133" y="12715"/>
                    <a:pt x="6100" y="12749"/>
                    <a:pt x="6061" y="12749"/>
                  </a:cubicBezTo>
                  <a:cubicBezTo>
                    <a:pt x="6060" y="12749"/>
                    <a:pt x="6060" y="12749"/>
                    <a:pt x="6059" y="12748"/>
                  </a:cubicBezTo>
                  <a:lnTo>
                    <a:pt x="5711" y="12723"/>
                  </a:lnTo>
                  <a:cubicBezTo>
                    <a:pt x="5691" y="12723"/>
                    <a:pt x="5674" y="12713"/>
                    <a:pt x="5659" y="12697"/>
                  </a:cubicBezTo>
                  <a:cubicBezTo>
                    <a:pt x="5646" y="12680"/>
                    <a:pt x="5639" y="12658"/>
                    <a:pt x="5639" y="12637"/>
                  </a:cubicBezTo>
                  <a:lnTo>
                    <a:pt x="5651" y="12260"/>
                  </a:lnTo>
                  <a:cubicBezTo>
                    <a:pt x="5651" y="12217"/>
                    <a:pt x="5680" y="12183"/>
                    <a:pt x="5718" y="12183"/>
                  </a:cubicBezTo>
                  <a:close/>
                  <a:moveTo>
                    <a:pt x="551" y="12836"/>
                  </a:moveTo>
                  <a:cubicBezTo>
                    <a:pt x="553" y="12836"/>
                    <a:pt x="554" y="12836"/>
                    <a:pt x="556" y="12836"/>
                  </a:cubicBezTo>
                  <a:lnTo>
                    <a:pt x="902" y="12862"/>
                  </a:lnTo>
                  <a:cubicBezTo>
                    <a:pt x="922" y="12862"/>
                    <a:pt x="942" y="12872"/>
                    <a:pt x="955" y="12887"/>
                  </a:cubicBezTo>
                  <a:cubicBezTo>
                    <a:pt x="967" y="12905"/>
                    <a:pt x="974" y="12926"/>
                    <a:pt x="974" y="12947"/>
                  </a:cubicBezTo>
                  <a:lnTo>
                    <a:pt x="965" y="13324"/>
                  </a:lnTo>
                  <a:cubicBezTo>
                    <a:pt x="964" y="13367"/>
                    <a:pt x="933" y="13402"/>
                    <a:pt x="895" y="13402"/>
                  </a:cubicBezTo>
                  <a:cubicBezTo>
                    <a:pt x="893" y="13402"/>
                    <a:pt x="890" y="13402"/>
                    <a:pt x="888" y="13401"/>
                  </a:cubicBezTo>
                  <a:lnTo>
                    <a:pt x="542" y="13377"/>
                  </a:lnTo>
                  <a:cubicBezTo>
                    <a:pt x="522" y="13377"/>
                    <a:pt x="502" y="13365"/>
                    <a:pt x="490" y="13350"/>
                  </a:cubicBezTo>
                  <a:cubicBezTo>
                    <a:pt x="477" y="13334"/>
                    <a:pt x="470" y="13313"/>
                    <a:pt x="470" y="13291"/>
                  </a:cubicBezTo>
                  <a:lnTo>
                    <a:pt x="480" y="12913"/>
                  </a:lnTo>
                  <a:cubicBezTo>
                    <a:pt x="480" y="12870"/>
                    <a:pt x="512" y="12836"/>
                    <a:pt x="551" y="12836"/>
                  </a:cubicBezTo>
                  <a:close/>
                  <a:moveTo>
                    <a:pt x="5706" y="13102"/>
                  </a:moveTo>
                  <a:cubicBezTo>
                    <a:pt x="5708" y="13102"/>
                    <a:pt x="5709" y="13102"/>
                    <a:pt x="5711" y="13102"/>
                  </a:cubicBezTo>
                  <a:lnTo>
                    <a:pt x="6059" y="13128"/>
                  </a:lnTo>
                  <a:cubicBezTo>
                    <a:pt x="6077" y="13128"/>
                    <a:pt x="6096" y="13138"/>
                    <a:pt x="6110" y="13155"/>
                  </a:cubicBezTo>
                  <a:cubicBezTo>
                    <a:pt x="6123" y="13171"/>
                    <a:pt x="6130" y="13192"/>
                    <a:pt x="6130" y="13214"/>
                  </a:cubicBezTo>
                  <a:lnTo>
                    <a:pt x="6119" y="13592"/>
                  </a:lnTo>
                  <a:cubicBezTo>
                    <a:pt x="6119" y="13634"/>
                    <a:pt x="6087" y="13668"/>
                    <a:pt x="6050" y="13668"/>
                  </a:cubicBezTo>
                  <a:cubicBezTo>
                    <a:pt x="6047" y="13668"/>
                    <a:pt x="6045" y="13668"/>
                    <a:pt x="6043" y="13668"/>
                  </a:cubicBezTo>
                  <a:lnTo>
                    <a:pt x="5697" y="13643"/>
                  </a:lnTo>
                  <a:cubicBezTo>
                    <a:pt x="5676" y="13643"/>
                    <a:pt x="5659" y="13632"/>
                    <a:pt x="5645" y="13616"/>
                  </a:cubicBezTo>
                  <a:cubicBezTo>
                    <a:pt x="5632" y="13600"/>
                    <a:pt x="5625" y="13579"/>
                    <a:pt x="5625" y="13557"/>
                  </a:cubicBezTo>
                  <a:lnTo>
                    <a:pt x="5636" y="13179"/>
                  </a:lnTo>
                  <a:cubicBezTo>
                    <a:pt x="5636" y="13137"/>
                    <a:pt x="5667" y="13102"/>
                    <a:pt x="5706" y="13102"/>
                  </a:cubicBezTo>
                  <a:close/>
                  <a:moveTo>
                    <a:pt x="538" y="13720"/>
                  </a:moveTo>
                  <a:cubicBezTo>
                    <a:pt x="540" y="13720"/>
                    <a:pt x="542" y="13720"/>
                    <a:pt x="544" y="13721"/>
                  </a:cubicBezTo>
                  <a:lnTo>
                    <a:pt x="892" y="13745"/>
                  </a:lnTo>
                  <a:cubicBezTo>
                    <a:pt x="912" y="13745"/>
                    <a:pt x="930" y="13756"/>
                    <a:pt x="944" y="13772"/>
                  </a:cubicBezTo>
                  <a:cubicBezTo>
                    <a:pt x="958" y="13788"/>
                    <a:pt x="965" y="13809"/>
                    <a:pt x="964" y="13831"/>
                  </a:cubicBezTo>
                  <a:lnTo>
                    <a:pt x="952" y="14209"/>
                  </a:lnTo>
                  <a:cubicBezTo>
                    <a:pt x="952" y="14251"/>
                    <a:pt x="921" y="14286"/>
                    <a:pt x="882" y="14286"/>
                  </a:cubicBezTo>
                  <a:cubicBezTo>
                    <a:pt x="881" y="14286"/>
                    <a:pt x="880" y="14286"/>
                    <a:pt x="878" y="14286"/>
                  </a:cubicBezTo>
                  <a:lnTo>
                    <a:pt x="530" y="14260"/>
                  </a:lnTo>
                  <a:cubicBezTo>
                    <a:pt x="512" y="14260"/>
                    <a:pt x="491" y="14250"/>
                    <a:pt x="479" y="14233"/>
                  </a:cubicBezTo>
                  <a:cubicBezTo>
                    <a:pt x="466" y="14217"/>
                    <a:pt x="459" y="14196"/>
                    <a:pt x="459" y="14174"/>
                  </a:cubicBezTo>
                  <a:lnTo>
                    <a:pt x="470" y="13796"/>
                  </a:lnTo>
                  <a:cubicBezTo>
                    <a:pt x="470" y="13754"/>
                    <a:pt x="501" y="13720"/>
                    <a:pt x="538" y="13720"/>
                  </a:cubicBezTo>
                  <a:close/>
                  <a:moveTo>
                    <a:pt x="5696" y="13986"/>
                  </a:moveTo>
                  <a:cubicBezTo>
                    <a:pt x="5698" y="13986"/>
                    <a:pt x="5700" y="13987"/>
                    <a:pt x="5702" y="13987"/>
                  </a:cubicBezTo>
                  <a:lnTo>
                    <a:pt x="6049" y="14011"/>
                  </a:lnTo>
                  <a:cubicBezTo>
                    <a:pt x="6069" y="14011"/>
                    <a:pt x="6087" y="14023"/>
                    <a:pt x="6102" y="14038"/>
                  </a:cubicBezTo>
                  <a:cubicBezTo>
                    <a:pt x="6113" y="14054"/>
                    <a:pt x="6120" y="14076"/>
                    <a:pt x="6120" y="14097"/>
                  </a:cubicBezTo>
                  <a:lnTo>
                    <a:pt x="6110" y="14475"/>
                  </a:lnTo>
                  <a:cubicBezTo>
                    <a:pt x="6110" y="14518"/>
                    <a:pt x="6078" y="14552"/>
                    <a:pt x="6039" y="14552"/>
                  </a:cubicBezTo>
                  <a:cubicBezTo>
                    <a:pt x="6037" y="14552"/>
                    <a:pt x="6036" y="14552"/>
                    <a:pt x="6034" y="14552"/>
                  </a:cubicBezTo>
                  <a:lnTo>
                    <a:pt x="5688" y="14526"/>
                  </a:lnTo>
                  <a:cubicBezTo>
                    <a:pt x="5668" y="14526"/>
                    <a:pt x="5648" y="14516"/>
                    <a:pt x="5636" y="14501"/>
                  </a:cubicBezTo>
                  <a:cubicBezTo>
                    <a:pt x="5624" y="14484"/>
                    <a:pt x="5616" y="14462"/>
                    <a:pt x="5616" y="14441"/>
                  </a:cubicBezTo>
                  <a:lnTo>
                    <a:pt x="5626" y="14064"/>
                  </a:lnTo>
                  <a:cubicBezTo>
                    <a:pt x="5626" y="14021"/>
                    <a:pt x="5657" y="13986"/>
                    <a:pt x="5696" y="13986"/>
                  </a:cubicBezTo>
                  <a:close/>
                  <a:moveTo>
                    <a:pt x="531" y="14472"/>
                  </a:moveTo>
                  <a:cubicBezTo>
                    <a:pt x="533" y="14472"/>
                    <a:pt x="534" y="14472"/>
                    <a:pt x="536" y="14472"/>
                  </a:cubicBezTo>
                  <a:lnTo>
                    <a:pt x="884" y="14496"/>
                  </a:lnTo>
                  <a:cubicBezTo>
                    <a:pt x="902" y="14498"/>
                    <a:pt x="922" y="14509"/>
                    <a:pt x="935" y="14525"/>
                  </a:cubicBezTo>
                  <a:cubicBezTo>
                    <a:pt x="948" y="14541"/>
                    <a:pt x="955" y="14562"/>
                    <a:pt x="955" y="14584"/>
                  </a:cubicBezTo>
                  <a:lnTo>
                    <a:pt x="944" y="14962"/>
                  </a:lnTo>
                  <a:cubicBezTo>
                    <a:pt x="944" y="15004"/>
                    <a:pt x="912" y="15039"/>
                    <a:pt x="874" y="15039"/>
                  </a:cubicBezTo>
                  <a:cubicBezTo>
                    <a:pt x="872" y="15039"/>
                    <a:pt x="871" y="15039"/>
                    <a:pt x="869" y="15039"/>
                  </a:cubicBezTo>
                  <a:lnTo>
                    <a:pt x="522" y="15013"/>
                  </a:lnTo>
                  <a:cubicBezTo>
                    <a:pt x="502" y="15013"/>
                    <a:pt x="483" y="15003"/>
                    <a:pt x="470" y="14987"/>
                  </a:cubicBezTo>
                  <a:cubicBezTo>
                    <a:pt x="457" y="14969"/>
                    <a:pt x="449" y="14947"/>
                    <a:pt x="450" y="14926"/>
                  </a:cubicBezTo>
                  <a:lnTo>
                    <a:pt x="461" y="14548"/>
                  </a:lnTo>
                  <a:cubicBezTo>
                    <a:pt x="461" y="14505"/>
                    <a:pt x="492" y="14472"/>
                    <a:pt x="531" y="14472"/>
                  </a:cubicBezTo>
                  <a:close/>
                  <a:moveTo>
                    <a:pt x="5690" y="14738"/>
                  </a:moveTo>
                  <a:cubicBezTo>
                    <a:pt x="5692" y="14738"/>
                    <a:pt x="5693" y="14738"/>
                    <a:pt x="5695" y="14738"/>
                  </a:cubicBezTo>
                  <a:lnTo>
                    <a:pt x="6042" y="14763"/>
                  </a:lnTo>
                  <a:cubicBezTo>
                    <a:pt x="6060" y="14766"/>
                    <a:pt x="6079" y="14776"/>
                    <a:pt x="6092" y="14791"/>
                  </a:cubicBezTo>
                  <a:cubicBezTo>
                    <a:pt x="6105" y="14808"/>
                    <a:pt x="6112" y="14830"/>
                    <a:pt x="6112" y="14851"/>
                  </a:cubicBezTo>
                  <a:lnTo>
                    <a:pt x="6105" y="15226"/>
                  </a:lnTo>
                  <a:cubicBezTo>
                    <a:pt x="6105" y="15270"/>
                    <a:pt x="6072" y="15304"/>
                    <a:pt x="6033" y="15304"/>
                  </a:cubicBezTo>
                  <a:cubicBezTo>
                    <a:pt x="6032" y="15304"/>
                    <a:pt x="6031" y="15304"/>
                    <a:pt x="6030" y="15304"/>
                  </a:cubicBezTo>
                  <a:lnTo>
                    <a:pt x="5681" y="15278"/>
                  </a:lnTo>
                  <a:cubicBezTo>
                    <a:pt x="5661" y="15278"/>
                    <a:pt x="5642" y="15268"/>
                    <a:pt x="5629" y="15252"/>
                  </a:cubicBezTo>
                  <a:cubicBezTo>
                    <a:pt x="5616" y="15235"/>
                    <a:pt x="5609" y="15214"/>
                    <a:pt x="5609" y="15192"/>
                  </a:cubicBezTo>
                  <a:lnTo>
                    <a:pt x="5619" y="14816"/>
                  </a:lnTo>
                  <a:cubicBezTo>
                    <a:pt x="5619" y="14772"/>
                    <a:pt x="5651" y="14738"/>
                    <a:pt x="5690" y="14738"/>
                  </a:cubicBezTo>
                  <a:close/>
                  <a:moveTo>
                    <a:pt x="525" y="15355"/>
                  </a:moveTo>
                  <a:cubicBezTo>
                    <a:pt x="526" y="15355"/>
                    <a:pt x="526" y="15355"/>
                    <a:pt x="527" y="15355"/>
                  </a:cubicBezTo>
                  <a:lnTo>
                    <a:pt x="874" y="15380"/>
                  </a:lnTo>
                  <a:cubicBezTo>
                    <a:pt x="894" y="15383"/>
                    <a:pt x="914" y="15393"/>
                    <a:pt x="927" y="15410"/>
                  </a:cubicBezTo>
                  <a:cubicBezTo>
                    <a:pt x="938" y="15425"/>
                    <a:pt x="945" y="15447"/>
                    <a:pt x="945" y="15468"/>
                  </a:cubicBezTo>
                  <a:lnTo>
                    <a:pt x="937" y="15846"/>
                  </a:lnTo>
                  <a:cubicBezTo>
                    <a:pt x="937" y="15888"/>
                    <a:pt x="906" y="15923"/>
                    <a:pt x="869" y="15923"/>
                  </a:cubicBezTo>
                  <a:cubicBezTo>
                    <a:pt x="867" y="15923"/>
                    <a:pt x="864" y="15922"/>
                    <a:pt x="862" y="15922"/>
                  </a:cubicBezTo>
                  <a:lnTo>
                    <a:pt x="513" y="15898"/>
                  </a:lnTo>
                  <a:cubicBezTo>
                    <a:pt x="493" y="15896"/>
                    <a:pt x="476" y="15885"/>
                    <a:pt x="461" y="15869"/>
                  </a:cubicBezTo>
                  <a:cubicBezTo>
                    <a:pt x="449" y="15853"/>
                    <a:pt x="441" y="15832"/>
                    <a:pt x="441" y="15811"/>
                  </a:cubicBezTo>
                  <a:lnTo>
                    <a:pt x="451" y="15433"/>
                  </a:lnTo>
                  <a:cubicBezTo>
                    <a:pt x="451" y="15389"/>
                    <a:pt x="484" y="15355"/>
                    <a:pt x="525" y="15355"/>
                  </a:cubicBezTo>
                  <a:close/>
                  <a:moveTo>
                    <a:pt x="5677" y="15624"/>
                  </a:moveTo>
                  <a:cubicBezTo>
                    <a:pt x="5679" y="15624"/>
                    <a:pt x="5681" y="15624"/>
                    <a:pt x="5684" y="15624"/>
                  </a:cubicBezTo>
                  <a:lnTo>
                    <a:pt x="6032" y="15649"/>
                  </a:lnTo>
                  <a:cubicBezTo>
                    <a:pt x="6049" y="15650"/>
                    <a:pt x="6069" y="15662"/>
                    <a:pt x="6082" y="15677"/>
                  </a:cubicBezTo>
                  <a:cubicBezTo>
                    <a:pt x="6095" y="15693"/>
                    <a:pt x="6102" y="15715"/>
                    <a:pt x="6102" y="15736"/>
                  </a:cubicBezTo>
                  <a:lnTo>
                    <a:pt x="6092" y="16113"/>
                  </a:lnTo>
                  <a:cubicBezTo>
                    <a:pt x="6092" y="16157"/>
                    <a:pt x="6061" y="16190"/>
                    <a:pt x="6022" y="16190"/>
                  </a:cubicBezTo>
                  <a:cubicBezTo>
                    <a:pt x="6020" y="16190"/>
                    <a:pt x="6019" y="16190"/>
                    <a:pt x="6017" y="16190"/>
                  </a:cubicBezTo>
                  <a:lnTo>
                    <a:pt x="5669" y="16164"/>
                  </a:lnTo>
                  <a:cubicBezTo>
                    <a:pt x="5651" y="16163"/>
                    <a:pt x="5632" y="16154"/>
                    <a:pt x="5618" y="16137"/>
                  </a:cubicBezTo>
                  <a:cubicBezTo>
                    <a:pt x="5605" y="16121"/>
                    <a:pt x="5598" y="16100"/>
                    <a:pt x="5598" y="16078"/>
                  </a:cubicBezTo>
                  <a:lnTo>
                    <a:pt x="5609" y="15700"/>
                  </a:lnTo>
                  <a:cubicBezTo>
                    <a:pt x="5609" y="15658"/>
                    <a:pt x="5640" y="15624"/>
                    <a:pt x="5677" y="15624"/>
                  </a:cubicBezTo>
                  <a:close/>
                  <a:moveTo>
                    <a:pt x="495" y="16241"/>
                  </a:moveTo>
                  <a:cubicBezTo>
                    <a:pt x="497" y="16241"/>
                    <a:pt x="499" y="16241"/>
                    <a:pt x="502" y="16241"/>
                  </a:cubicBezTo>
                  <a:lnTo>
                    <a:pt x="851" y="16266"/>
                  </a:lnTo>
                  <a:cubicBezTo>
                    <a:pt x="871" y="16266"/>
                    <a:pt x="889" y="16277"/>
                    <a:pt x="902" y="16293"/>
                  </a:cubicBezTo>
                  <a:cubicBezTo>
                    <a:pt x="915" y="16309"/>
                    <a:pt x="922" y="16330"/>
                    <a:pt x="922" y="16352"/>
                  </a:cubicBezTo>
                  <a:lnTo>
                    <a:pt x="909" y="16731"/>
                  </a:lnTo>
                  <a:cubicBezTo>
                    <a:pt x="909" y="16774"/>
                    <a:pt x="879" y="16809"/>
                    <a:pt x="842" y="16809"/>
                  </a:cubicBezTo>
                  <a:cubicBezTo>
                    <a:pt x="839" y="16809"/>
                    <a:pt x="837" y="16809"/>
                    <a:pt x="835" y="16808"/>
                  </a:cubicBezTo>
                  <a:lnTo>
                    <a:pt x="487" y="16784"/>
                  </a:lnTo>
                  <a:cubicBezTo>
                    <a:pt x="467" y="16784"/>
                    <a:pt x="449" y="16773"/>
                    <a:pt x="436" y="16757"/>
                  </a:cubicBezTo>
                  <a:cubicBezTo>
                    <a:pt x="423" y="16738"/>
                    <a:pt x="416" y="16717"/>
                    <a:pt x="416" y="16695"/>
                  </a:cubicBezTo>
                  <a:lnTo>
                    <a:pt x="427" y="16319"/>
                  </a:lnTo>
                  <a:cubicBezTo>
                    <a:pt x="427" y="16275"/>
                    <a:pt x="458" y="16241"/>
                    <a:pt x="495" y="16241"/>
                  </a:cubicBezTo>
                  <a:close/>
                  <a:moveTo>
                    <a:pt x="5653" y="16506"/>
                  </a:moveTo>
                  <a:cubicBezTo>
                    <a:pt x="5655" y="16506"/>
                    <a:pt x="5657" y="16506"/>
                    <a:pt x="5659" y="16506"/>
                  </a:cubicBezTo>
                  <a:lnTo>
                    <a:pt x="6006" y="16531"/>
                  </a:lnTo>
                  <a:cubicBezTo>
                    <a:pt x="6026" y="16533"/>
                    <a:pt x="6044" y="16543"/>
                    <a:pt x="6059" y="16559"/>
                  </a:cubicBezTo>
                  <a:cubicBezTo>
                    <a:pt x="6070" y="16576"/>
                    <a:pt x="6077" y="16598"/>
                    <a:pt x="6077" y="16619"/>
                  </a:cubicBezTo>
                  <a:lnTo>
                    <a:pt x="6067" y="16994"/>
                  </a:lnTo>
                  <a:cubicBezTo>
                    <a:pt x="6067" y="17037"/>
                    <a:pt x="6035" y="17072"/>
                    <a:pt x="5996" y="17072"/>
                  </a:cubicBezTo>
                  <a:cubicBezTo>
                    <a:pt x="5995" y="17072"/>
                    <a:pt x="5993" y="17072"/>
                    <a:pt x="5991" y="17072"/>
                  </a:cubicBezTo>
                  <a:lnTo>
                    <a:pt x="5645" y="17046"/>
                  </a:lnTo>
                  <a:cubicBezTo>
                    <a:pt x="5625" y="17046"/>
                    <a:pt x="5605" y="17036"/>
                    <a:pt x="5593" y="17020"/>
                  </a:cubicBezTo>
                  <a:cubicBezTo>
                    <a:pt x="5581" y="17003"/>
                    <a:pt x="5573" y="16982"/>
                    <a:pt x="5573" y="16960"/>
                  </a:cubicBezTo>
                  <a:lnTo>
                    <a:pt x="5583" y="16584"/>
                  </a:lnTo>
                  <a:cubicBezTo>
                    <a:pt x="5583" y="16540"/>
                    <a:pt x="5614" y="16506"/>
                    <a:pt x="5653" y="16506"/>
                  </a:cubicBezTo>
                  <a:close/>
                  <a:moveTo>
                    <a:pt x="486" y="17106"/>
                  </a:moveTo>
                  <a:cubicBezTo>
                    <a:pt x="488" y="17106"/>
                    <a:pt x="491" y="17106"/>
                    <a:pt x="493" y="17106"/>
                  </a:cubicBezTo>
                  <a:lnTo>
                    <a:pt x="842" y="17130"/>
                  </a:lnTo>
                  <a:cubicBezTo>
                    <a:pt x="862" y="17132"/>
                    <a:pt x="881" y="17143"/>
                    <a:pt x="894" y="17159"/>
                  </a:cubicBezTo>
                  <a:cubicBezTo>
                    <a:pt x="907" y="17175"/>
                    <a:pt x="914" y="17196"/>
                    <a:pt x="914" y="17218"/>
                  </a:cubicBezTo>
                  <a:lnTo>
                    <a:pt x="901" y="17594"/>
                  </a:lnTo>
                  <a:cubicBezTo>
                    <a:pt x="901" y="17638"/>
                    <a:pt x="868" y="17672"/>
                    <a:pt x="828" y="17672"/>
                  </a:cubicBezTo>
                  <a:cubicBezTo>
                    <a:pt x="827" y="17672"/>
                    <a:pt x="826" y="17672"/>
                    <a:pt x="825" y="17672"/>
                  </a:cubicBezTo>
                  <a:lnTo>
                    <a:pt x="479" y="17646"/>
                  </a:lnTo>
                  <a:cubicBezTo>
                    <a:pt x="459" y="17646"/>
                    <a:pt x="440" y="17636"/>
                    <a:pt x="427" y="17619"/>
                  </a:cubicBezTo>
                  <a:cubicBezTo>
                    <a:pt x="414" y="17603"/>
                    <a:pt x="407" y="17581"/>
                    <a:pt x="407" y="17560"/>
                  </a:cubicBezTo>
                  <a:lnTo>
                    <a:pt x="417" y="17182"/>
                  </a:lnTo>
                  <a:cubicBezTo>
                    <a:pt x="420" y="17140"/>
                    <a:pt x="448" y="17106"/>
                    <a:pt x="486" y="17106"/>
                  </a:cubicBezTo>
                  <a:close/>
                  <a:moveTo>
                    <a:pt x="5648" y="17375"/>
                  </a:moveTo>
                  <a:cubicBezTo>
                    <a:pt x="5649" y="17375"/>
                    <a:pt x="5651" y="17375"/>
                    <a:pt x="5652" y="17375"/>
                  </a:cubicBezTo>
                  <a:lnTo>
                    <a:pt x="5999" y="17401"/>
                  </a:lnTo>
                  <a:cubicBezTo>
                    <a:pt x="6019" y="17401"/>
                    <a:pt x="6039" y="17411"/>
                    <a:pt x="6052" y="17428"/>
                  </a:cubicBezTo>
                  <a:cubicBezTo>
                    <a:pt x="6063" y="17444"/>
                    <a:pt x="6070" y="17465"/>
                    <a:pt x="6070" y="17487"/>
                  </a:cubicBezTo>
                  <a:lnTo>
                    <a:pt x="6060" y="17865"/>
                  </a:lnTo>
                  <a:cubicBezTo>
                    <a:pt x="6059" y="17908"/>
                    <a:pt x="6029" y="17941"/>
                    <a:pt x="5991" y="17941"/>
                  </a:cubicBezTo>
                  <a:cubicBezTo>
                    <a:pt x="5989" y="17941"/>
                    <a:pt x="5987" y="17941"/>
                    <a:pt x="5984" y="17941"/>
                  </a:cubicBezTo>
                  <a:lnTo>
                    <a:pt x="5638" y="17916"/>
                  </a:lnTo>
                  <a:cubicBezTo>
                    <a:pt x="5618" y="17916"/>
                    <a:pt x="5598" y="17905"/>
                    <a:pt x="5586" y="17889"/>
                  </a:cubicBezTo>
                  <a:cubicBezTo>
                    <a:pt x="5573" y="17873"/>
                    <a:pt x="5566" y="17852"/>
                    <a:pt x="5566" y="17830"/>
                  </a:cubicBezTo>
                  <a:lnTo>
                    <a:pt x="5576" y="17453"/>
                  </a:lnTo>
                  <a:cubicBezTo>
                    <a:pt x="5576" y="17410"/>
                    <a:pt x="5608" y="17375"/>
                    <a:pt x="5648" y="17375"/>
                  </a:cubicBezTo>
                  <a:close/>
                  <a:moveTo>
                    <a:pt x="478" y="18026"/>
                  </a:moveTo>
                  <a:cubicBezTo>
                    <a:pt x="480" y="18026"/>
                    <a:pt x="481" y="18026"/>
                    <a:pt x="483" y="18027"/>
                  </a:cubicBezTo>
                  <a:lnTo>
                    <a:pt x="829" y="18051"/>
                  </a:lnTo>
                  <a:cubicBezTo>
                    <a:pt x="849" y="18052"/>
                    <a:pt x="869" y="18062"/>
                    <a:pt x="881" y="18080"/>
                  </a:cubicBezTo>
                  <a:cubicBezTo>
                    <a:pt x="894" y="18095"/>
                    <a:pt x="901" y="18117"/>
                    <a:pt x="901" y="18138"/>
                  </a:cubicBezTo>
                  <a:lnTo>
                    <a:pt x="891" y="18516"/>
                  </a:lnTo>
                  <a:cubicBezTo>
                    <a:pt x="891" y="18559"/>
                    <a:pt x="859" y="18592"/>
                    <a:pt x="820" y="18592"/>
                  </a:cubicBezTo>
                  <a:cubicBezTo>
                    <a:pt x="818" y="18592"/>
                    <a:pt x="817" y="18592"/>
                    <a:pt x="815" y="18592"/>
                  </a:cubicBezTo>
                  <a:lnTo>
                    <a:pt x="469" y="18568"/>
                  </a:lnTo>
                  <a:cubicBezTo>
                    <a:pt x="449" y="18568"/>
                    <a:pt x="428" y="18556"/>
                    <a:pt x="416" y="18540"/>
                  </a:cubicBezTo>
                  <a:cubicBezTo>
                    <a:pt x="404" y="18525"/>
                    <a:pt x="397" y="18503"/>
                    <a:pt x="397" y="18482"/>
                  </a:cubicBezTo>
                  <a:lnTo>
                    <a:pt x="407" y="18104"/>
                  </a:lnTo>
                  <a:cubicBezTo>
                    <a:pt x="407" y="18061"/>
                    <a:pt x="439" y="18026"/>
                    <a:pt x="478" y="18026"/>
                  </a:cubicBezTo>
                  <a:close/>
                  <a:moveTo>
                    <a:pt x="5631" y="18295"/>
                  </a:moveTo>
                  <a:cubicBezTo>
                    <a:pt x="5633" y="18295"/>
                    <a:pt x="5636" y="18295"/>
                    <a:pt x="5638" y="18296"/>
                  </a:cubicBezTo>
                  <a:lnTo>
                    <a:pt x="5984" y="18319"/>
                  </a:lnTo>
                  <a:cubicBezTo>
                    <a:pt x="6004" y="18320"/>
                    <a:pt x="6023" y="18331"/>
                    <a:pt x="6037" y="18347"/>
                  </a:cubicBezTo>
                  <a:cubicBezTo>
                    <a:pt x="6052" y="18363"/>
                    <a:pt x="6056" y="18384"/>
                    <a:pt x="6056" y="18406"/>
                  </a:cubicBezTo>
                  <a:lnTo>
                    <a:pt x="6046" y="18785"/>
                  </a:lnTo>
                  <a:cubicBezTo>
                    <a:pt x="6046" y="18829"/>
                    <a:pt x="6015" y="18863"/>
                    <a:pt x="5977" y="18863"/>
                  </a:cubicBezTo>
                  <a:cubicBezTo>
                    <a:pt x="5974" y="18863"/>
                    <a:pt x="5972" y="18863"/>
                    <a:pt x="5970" y="18863"/>
                  </a:cubicBezTo>
                  <a:lnTo>
                    <a:pt x="5624" y="18838"/>
                  </a:lnTo>
                  <a:cubicBezTo>
                    <a:pt x="5603" y="18835"/>
                    <a:pt x="5583" y="18825"/>
                    <a:pt x="5572" y="18810"/>
                  </a:cubicBezTo>
                  <a:cubicBezTo>
                    <a:pt x="5559" y="18792"/>
                    <a:pt x="5552" y="18771"/>
                    <a:pt x="5552" y="18749"/>
                  </a:cubicBezTo>
                  <a:lnTo>
                    <a:pt x="5562" y="18373"/>
                  </a:lnTo>
                  <a:cubicBezTo>
                    <a:pt x="5562" y="18330"/>
                    <a:pt x="5593" y="18295"/>
                    <a:pt x="5631" y="18295"/>
                  </a:cubicBezTo>
                  <a:close/>
                  <a:moveTo>
                    <a:pt x="465" y="18911"/>
                  </a:moveTo>
                  <a:cubicBezTo>
                    <a:pt x="467" y="18911"/>
                    <a:pt x="469" y="18911"/>
                    <a:pt x="471" y="18911"/>
                  </a:cubicBezTo>
                  <a:lnTo>
                    <a:pt x="819" y="18936"/>
                  </a:lnTo>
                  <a:cubicBezTo>
                    <a:pt x="838" y="18938"/>
                    <a:pt x="858" y="18948"/>
                    <a:pt x="871" y="18964"/>
                  </a:cubicBezTo>
                  <a:cubicBezTo>
                    <a:pt x="884" y="18981"/>
                    <a:pt x="891" y="19003"/>
                    <a:pt x="891" y="19024"/>
                  </a:cubicBezTo>
                  <a:lnTo>
                    <a:pt x="879" y="19401"/>
                  </a:lnTo>
                  <a:cubicBezTo>
                    <a:pt x="879" y="19446"/>
                    <a:pt x="846" y="19478"/>
                    <a:pt x="808" y="19478"/>
                  </a:cubicBezTo>
                  <a:cubicBezTo>
                    <a:pt x="807" y="19478"/>
                    <a:pt x="806" y="19478"/>
                    <a:pt x="805" y="19478"/>
                  </a:cubicBezTo>
                  <a:lnTo>
                    <a:pt x="457" y="19454"/>
                  </a:lnTo>
                  <a:cubicBezTo>
                    <a:pt x="437" y="19451"/>
                    <a:pt x="420" y="19441"/>
                    <a:pt x="406" y="19425"/>
                  </a:cubicBezTo>
                  <a:cubicBezTo>
                    <a:pt x="393" y="19408"/>
                    <a:pt x="384" y="19387"/>
                    <a:pt x="386" y="19365"/>
                  </a:cubicBezTo>
                  <a:lnTo>
                    <a:pt x="397" y="18989"/>
                  </a:lnTo>
                  <a:cubicBezTo>
                    <a:pt x="397" y="18945"/>
                    <a:pt x="426" y="18911"/>
                    <a:pt x="465" y="18911"/>
                  </a:cubicBezTo>
                  <a:close/>
                  <a:moveTo>
                    <a:pt x="5622" y="19179"/>
                  </a:moveTo>
                  <a:cubicBezTo>
                    <a:pt x="5623" y="19179"/>
                    <a:pt x="5625" y="19179"/>
                    <a:pt x="5626" y="19179"/>
                  </a:cubicBezTo>
                  <a:lnTo>
                    <a:pt x="5974" y="19205"/>
                  </a:lnTo>
                  <a:cubicBezTo>
                    <a:pt x="5994" y="19205"/>
                    <a:pt x="6011" y="19215"/>
                    <a:pt x="6026" y="19232"/>
                  </a:cubicBezTo>
                  <a:cubicBezTo>
                    <a:pt x="6040" y="19248"/>
                    <a:pt x="6047" y="19269"/>
                    <a:pt x="6046" y="19291"/>
                  </a:cubicBezTo>
                  <a:lnTo>
                    <a:pt x="6034" y="19669"/>
                  </a:lnTo>
                  <a:cubicBezTo>
                    <a:pt x="6034" y="19711"/>
                    <a:pt x="6003" y="19745"/>
                    <a:pt x="5965" y="19745"/>
                  </a:cubicBezTo>
                  <a:cubicBezTo>
                    <a:pt x="5963" y="19745"/>
                    <a:pt x="5962" y="19744"/>
                    <a:pt x="5960" y="19744"/>
                  </a:cubicBezTo>
                  <a:lnTo>
                    <a:pt x="5612" y="19720"/>
                  </a:lnTo>
                  <a:cubicBezTo>
                    <a:pt x="5593" y="19720"/>
                    <a:pt x="5573" y="19709"/>
                    <a:pt x="5561" y="19693"/>
                  </a:cubicBezTo>
                  <a:cubicBezTo>
                    <a:pt x="5548" y="19677"/>
                    <a:pt x="5541" y="19656"/>
                    <a:pt x="5541" y="19634"/>
                  </a:cubicBezTo>
                  <a:lnTo>
                    <a:pt x="5552" y="19256"/>
                  </a:lnTo>
                  <a:cubicBezTo>
                    <a:pt x="5552" y="19214"/>
                    <a:pt x="5584" y="19179"/>
                    <a:pt x="5622" y="19179"/>
                  </a:cubicBezTo>
                  <a:close/>
                  <a:moveTo>
                    <a:pt x="449" y="1"/>
                  </a:moveTo>
                  <a:lnTo>
                    <a:pt x="0" y="20300"/>
                  </a:lnTo>
                  <a:lnTo>
                    <a:pt x="6255" y="20602"/>
                  </a:lnTo>
                  <a:lnTo>
                    <a:pt x="6570" y="34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65"/>
            <p:cNvSpPr/>
            <p:nvPr/>
          </p:nvSpPr>
          <p:spPr>
            <a:xfrm>
              <a:off x="5823900" y="3033400"/>
              <a:ext cx="106950" cy="161125"/>
            </a:xfrm>
            <a:custGeom>
              <a:avLst/>
              <a:gdLst/>
              <a:ahLst/>
              <a:cxnLst/>
              <a:rect l="l" t="t" r="r" b="b"/>
              <a:pathLst>
                <a:path w="4278" h="6445" extrusionOk="0">
                  <a:moveTo>
                    <a:pt x="719" y="0"/>
                  </a:moveTo>
                  <a:cubicBezTo>
                    <a:pt x="388" y="0"/>
                    <a:pt x="111" y="403"/>
                    <a:pt x="102" y="916"/>
                  </a:cubicBezTo>
                  <a:lnTo>
                    <a:pt x="4" y="5298"/>
                  </a:lnTo>
                  <a:cubicBezTo>
                    <a:pt x="0" y="5550"/>
                    <a:pt x="59" y="5794"/>
                    <a:pt x="172" y="5979"/>
                  </a:cubicBezTo>
                  <a:cubicBezTo>
                    <a:pt x="282" y="6164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3" y="6445"/>
                    <a:pt x="3550" y="6445"/>
                    <a:pt x="3557" y="6445"/>
                  </a:cubicBezTo>
                  <a:cubicBezTo>
                    <a:pt x="3888" y="6445"/>
                    <a:pt x="4166" y="6041"/>
                    <a:pt x="4176" y="5528"/>
                  </a:cubicBezTo>
                  <a:lnTo>
                    <a:pt x="4273" y="1148"/>
                  </a:lnTo>
                  <a:cubicBezTo>
                    <a:pt x="4277" y="896"/>
                    <a:pt x="4219" y="649"/>
                    <a:pt x="4106" y="466"/>
                  </a:cubicBezTo>
                  <a:cubicBezTo>
                    <a:pt x="3995" y="281"/>
                    <a:pt x="3839" y="173"/>
                    <a:pt x="3675" y="163"/>
                  </a:cubicBezTo>
                  <a:lnTo>
                    <a:pt x="742" y="1"/>
                  </a:lnTo>
                  <a:cubicBezTo>
                    <a:pt x="734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65"/>
            <p:cNvSpPr/>
            <p:nvPr/>
          </p:nvSpPr>
          <p:spPr>
            <a:xfrm>
              <a:off x="5822175" y="3197350"/>
              <a:ext cx="107000" cy="161125"/>
            </a:xfrm>
            <a:custGeom>
              <a:avLst/>
              <a:gdLst/>
              <a:ahLst/>
              <a:cxnLst/>
              <a:rect l="l" t="t" r="r" b="b"/>
              <a:pathLst>
                <a:path w="4280" h="6445" extrusionOk="0">
                  <a:moveTo>
                    <a:pt x="719" y="0"/>
                  </a:moveTo>
                  <a:cubicBezTo>
                    <a:pt x="388" y="0"/>
                    <a:pt x="115" y="405"/>
                    <a:pt x="102" y="917"/>
                  </a:cubicBezTo>
                  <a:lnTo>
                    <a:pt x="6" y="5297"/>
                  </a:lnTo>
                  <a:cubicBezTo>
                    <a:pt x="0" y="5549"/>
                    <a:pt x="59" y="5794"/>
                    <a:pt x="172" y="5979"/>
                  </a:cubicBezTo>
                  <a:cubicBezTo>
                    <a:pt x="284" y="6163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4" y="6445"/>
                    <a:pt x="3552" y="6445"/>
                    <a:pt x="3560" y="6445"/>
                  </a:cubicBezTo>
                  <a:cubicBezTo>
                    <a:pt x="3892" y="6445"/>
                    <a:pt x="4165" y="6042"/>
                    <a:pt x="4178" y="5529"/>
                  </a:cubicBezTo>
                  <a:lnTo>
                    <a:pt x="4273" y="1147"/>
                  </a:lnTo>
                  <a:cubicBezTo>
                    <a:pt x="4279" y="895"/>
                    <a:pt x="4220" y="651"/>
                    <a:pt x="4107" y="466"/>
                  </a:cubicBezTo>
                  <a:cubicBezTo>
                    <a:pt x="3996" y="281"/>
                    <a:pt x="3841" y="173"/>
                    <a:pt x="3676" y="164"/>
                  </a:cubicBezTo>
                  <a:lnTo>
                    <a:pt x="743" y="1"/>
                  </a:lnTo>
                  <a:cubicBezTo>
                    <a:pt x="735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65"/>
            <p:cNvSpPr/>
            <p:nvPr/>
          </p:nvSpPr>
          <p:spPr>
            <a:xfrm>
              <a:off x="5818625" y="3362925"/>
              <a:ext cx="107000" cy="161225"/>
            </a:xfrm>
            <a:custGeom>
              <a:avLst/>
              <a:gdLst/>
              <a:ahLst/>
              <a:cxnLst/>
              <a:rect l="l" t="t" r="r" b="b"/>
              <a:pathLst>
                <a:path w="4280" h="6449" extrusionOk="0">
                  <a:moveTo>
                    <a:pt x="720" y="1"/>
                  </a:moveTo>
                  <a:cubicBezTo>
                    <a:pt x="388" y="1"/>
                    <a:pt x="115" y="406"/>
                    <a:pt x="104" y="918"/>
                  </a:cubicBezTo>
                  <a:lnTo>
                    <a:pt x="6" y="5298"/>
                  </a:lnTo>
                  <a:cubicBezTo>
                    <a:pt x="1" y="5551"/>
                    <a:pt x="61" y="5796"/>
                    <a:pt x="172" y="5981"/>
                  </a:cubicBezTo>
                  <a:cubicBezTo>
                    <a:pt x="285" y="6164"/>
                    <a:pt x="440" y="6274"/>
                    <a:pt x="605" y="6283"/>
                  </a:cubicBezTo>
                  <a:lnTo>
                    <a:pt x="3536" y="6448"/>
                  </a:lnTo>
                  <a:cubicBezTo>
                    <a:pt x="3544" y="6448"/>
                    <a:pt x="3552" y="6448"/>
                    <a:pt x="3560" y="6448"/>
                  </a:cubicBezTo>
                  <a:cubicBezTo>
                    <a:pt x="3892" y="6448"/>
                    <a:pt x="4167" y="6043"/>
                    <a:pt x="4178" y="5531"/>
                  </a:cubicBezTo>
                  <a:lnTo>
                    <a:pt x="4274" y="1150"/>
                  </a:lnTo>
                  <a:cubicBezTo>
                    <a:pt x="4279" y="896"/>
                    <a:pt x="4221" y="651"/>
                    <a:pt x="4108" y="467"/>
                  </a:cubicBezTo>
                  <a:cubicBezTo>
                    <a:pt x="3995" y="283"/>
                    <a:pt x="3841" y="173"/>
                    <a:pt x="3677" y="165"/>
                  </a:cubicBezTo>
                  <a:lnTo>
                    <a:pt x="744" y="1"/>
                  </a:lnTo>
                  <a:cubicBezTo>
                    <a:pt x="736" y="1"/>
                    <a:pt x="728" y="1"/>
                    <a:pt x="720" y="1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65"/>
            <p:cNvSpPr/>
            <p:nvPr/>
          </p:nvSpPr>
          <p:spPr>
            <a:xfrm>
              <a:off x="5796375" y="3025900"/>
              <a:ext cx="159275" cy="281925"/>
            </a:xfrm>
            <a:custGeom>
              <a:avLst/>
              <a:gdLst/>
              <a:ahLst/>
              <a:cxnLst/>
              <a:rect l="l" t="t" r="r" b="b"/>
              <a:pathLst>
                <a:path w="6371" h="11277" extrusionOk="0">
                  <a:moveTo>
                    <a:pt x="6023" y="5101"/>
                  </a:moveTo>
                  <a:cubicBezTo>
                    <a:pt x="6010" y="5089"/>
                    <a:pt x="5997" y="5082"/>
                    <a:pt x="5978" y="5079"/>
                  </a:cubicBezTo>
                  <a:lnTo>
                    <a:pt x="5632" y="5055"/>
                  </a:lnTo>
                  <a:cubicBezTo>
                    <a:pt x="5590" y="5051"/>
                    <a:pt x="5556" y="5087"/>
                    <a:pt x="5556" y="5132"/>
                  </a:cubicBezTo>
                  <a:lnTo>
                    <a:pt x="5545" y="5509"/>
                  </a:lnTo>
                  <a:cubicBezTo>
                    <a:pt x="5545" y="5530"/>
                    <a:pt x="5552" y="5552"/>
                    <a:pt x="5565" y="5569"/>
                  </a:cubicBezTo>
                  <a:cubicBezTo>
                    <a:pt x="5565" y="5569"/>
                    <a:pt x="5567" y="5569"/>
                    <a:pt x="5567" y="5570"/>
                  </a:cubicBezTo>
                  <a:lnTo>
                    <a:pt x="810" y="10443"/>
                  </a:lnTo>
                  <a:lnTo>
                    <a:pt x="816" y="10279"/>
                  </a:lnTo>
                  <a:cubicBezTo>
                    <a:pt x="816" y="10257"/>
                    <a:pt x="809" y="10236"/>
                    <a:pt x="796" y="10219"/>
                  </a:cubicBezTo>
                  <a:cubicBezTo>
                    <a:pt x="783" y="10203"/>
                    <a:pt x="765" y="10194"/>
                    <a:pt x="745" y="10193"/>
                  </a:cubicBezTo>
                  <a:lnTo>
                    <a:pt x="397" y="10167"/>
                  </a:lnTo>
                  <a:cubicBezTo>
                    <a:pt x="357" y="10166"/>
                    <a:pt x="322" y="10200"/>
                    <a:pt x="322" y="10244"/>
                  </a:cubicBezTo>
                  <a:lnTo>
                    <a:pt x="311" y="10622"/>
                  </a:lnTo>
                  <a:cubicBezTo>
                    <a:pt x="311" y="10644"/>
                    <a:pt x="318" y="10665"/>
                    <a:pt x="331" y="10681"/>
                  </a:cubicBezTo>
                  <a:cubicBezTo>
                    <a:pt x="344" y="10697"/>
                    <a:pt x="362" y="10708"/>
                    <a:pt x="382" y="10710"/>
                  </a:cubicBezTo>
                  <a:lnTo>
                    <a:pt x="544" y="10720"/>
                  </a:lnTo>
                  <a:lnTo>
                    <a:pt x="0" y="11276"/>
                  </a:lnTo>
                  <a:lnTo>
                    <a:pt x="248" y="0"/>
                  </a:lnTo>
                  <a:lnTo>
                    <a:pt x="6371" y="341"/>
                  </a:lnTo>
                  <a:lnTo>
                    <a:pt x="6300" y="4822"/>
                  </a:lnTo>
                  <a:close/>
                  <a:moveTo>
                    <a:pt x="329" y="9358"/>
                  </a:moveTo>
                  <a:lnTo>
                    <a:pt x="318" y="9736"/>
                  </a:lnTo>
                  <a:cubicBezTo>
                    <a:pt x="318" y="9758"/>
                    <a:pt x="325" y="9779"/>
                    <a:pt x="338" y="9795"/>
                  </a:cubicBezTo>
                  <a:cubicBezTo>
                    <a:pt x="352" y="9811"/>
                    <a:pt x="371" y="9821"/>
                    <a:pt x="390" y="9822"/>
                  </a:cubicBezTo>
                  <a:lnTo>
                    <a:pt x="739" y="9846"/>
                  </a:lnTo>
                  <a:cubicBezTo>
                    <a:pt x="779" y="9851"/>
                    <a:pt x="815" y="9815"/>
                    <a:pt x="815" y="9770"/>
                  </a:cubicBezTo>
                  <a:lnTo>
                    <a:pt x="825" y="9393"/>
                  </a:lnTo>
                  <a:cubicBezTo>
                    <a:pt x="825" y="9371"/>
                    <a:pt x="819" y="9350"/>
                    <a:pt x="805" y="9332"/>
                  </a:cubicBezTo>
                  <a:cubicBezTo>
                    <a:pt x="793" y="9315"/>
                    <a:pt x="773" y="9307"/>
                    <a:pt x="753" y="9304"/>
                  </a:cubicBezTo>
                  <a:lnTo>
                    <a:pt x="407" y="9279"/>
                  </a:lnTo>
                  <a:cubicBezTo>
                    <a:pt x="365" y="9279"/>
                    <a:pt x="331" y="9314"/>
                    <a:pt x="329" y="9358"/>
                  </a:cubicBezTo>
                  <a:close/>
                  <a:moveTo>
                    <a:pt x="342" y="8439"/>
                  </a:moveTo>
                  <a:lnTo>
                    <a:pt x="331" y="8816"/>
                  </a:lnTo>
                  <a:cubicBezTo>
                    <a:pt x="331" y="8837"/>
                    <a:pt x="338" y="8859"/>
                    <a:pt x="351" y="8876"/>
                  </a:cubicBezTo>
                  <a:cubicBezTo>
                    <a:pt x="365" y="8892"/>
                    <a:pt x="382" y="8902"/>
                    <a:pt x="402" y="8904"/>
                  </a:cubicBezTo>
                  <a:lnTo>
                    <a:pt x="749" y="8929"/>
                  </a:lnTo>
                  <a:cubicBezTo>
                    <a:pt x="790" y="8930"/>
                    <a:pt x="825" y="8897"/>
                    <a:pt x="825" y="8851"/>
                  </a:cubicBezTo>
                  <a:lnTo>
                    <a:pt x="836" y="8475"/>
                  </a:lnTo>
                  <a:cubicBezTo>
                    <a:pt x="838" y="8453"/>
                    <a:pt x="829" y="8432"/>
                    <a:pt x="816" y="8415"/>
                  </a:cubicBezTo>
                  <a:cubicBezTo>
                    <a:pt x="802" y="8399"/>
                    <a:pt x="783" y="8389"/>
                    <a:pt x="765" y="8386"/>
                  </a:cubicBezTo>
                  <a:lnTo>
                    <a:pt x="417" y="8363"/>
                  </a:lnTo>
                  <a:cubicBezTo>
                    <a:pt x="378" y="8358"/>
                    <a:pt x="344" y="8392"/>
                    <a:pt x="342" y="8439"/>
                  </a:cubicBezTo>
                  <a:close/>
                  <a:moveTo>
                    <a:pt x="351" y="7570"/>
                  </a:moveTo>
                  <a:lnTo>
                    <a:pt x="339" y="7948"/>
                  </a:lnTo>
                  <a:cubicBezTo>
                    <a:pt x="339" y="7970"/>
                    <a:pt x="347" y="7991"/>
                    <a:pt x="359" y="8007"/>
                  </a:cubicBezTo>
                  <a:cubicBezTo>
                    <a:pt x="372" y="8024"/>
                    <a:pt x="391" y="8034"/>
                    <a:pt x="411" y="8034"/>
                  </a:cubicBezTo>
                  <a:lnTo>
                    <a:pt x="759" y="8060"/>
                  </a:lnTo>
                  <a:cubicBezTo>
                    <a:pt x="799" y="8063"/>
                    <a:pt x="833" y="8027"/>
                    <a:pt x="833" y="7982"/>
                  </a:cubicBezTo>
                  <a:lnTo>
                    <a:pt x="845" y="7605"/>
                  </a:lnTo>
                  <a:cubicBezTo>
                    <a:pt x="845" y="7583"/>
                    <a:pt x="838" y="7562"/>
                    <a:pt x="825" y="7546"/>
                  </a:cubicBezTo>
                  <a:cubicBezTo>
                    <a:pt x="810" y="7530"/>
                    <a:pt x="793" y="7519"/>
                    <a:pt x="773" y="7517"/>
                  </a:cubicBezTo>
                  <a:lnTo>
                    <a:pt x="425" y="7491"/>
                  </a:lnTo>
                  <a:cubicBezTo>
                    <a:pt x="387" y="7491"/>
                    <a:pt x="352" y="7526"/>
                    <a:pt x="351" y="7570"/>
                  </a:cubicBezTo>
                  <a:close/>
                  <a:moveTo>
                    <a:pt x="375" y="6671"/>
                  </a:moveTo>
                  <a:lnTo>
                    <a:pt x="365" y="7048"/>
                  </a:lnTo>
                  <a:cubicBezTo>
                    <a:pt x="365" y="7069"/>
                    <a:pt x="372" y="7091"/>
                    <a:pt x="385" y="7108"/>
                  </a:cubicBezTo>
                  <a:cubicBezTo>
                    <a:pt x="397" y="7124"/>
                    <a:pt x="417" y="7134"/>
                    <a:pt x="437" y="7136"/>
                  </a:cubicBezTo>
                  <a:lnTo>
                    <a:pt x="783" y="7161"/>
                  </a:lnTo>
                  <a:cubicBezTo>
                    <a:pt x="825" y="7165"/>
                    <a:pt x="859" y="7131"/>
                    <a:pt x="859" y="7083"/>
                  </a:cubicBezTo>
                  <a:lnTo>
                    <a:pt x="869" y="6707"/>
                  </a:lnTo>
                  <a:cubicBezTo>
                    <a:pt x="869" y="6686"/>
                    <a:pt x="862" y="6664"/>
                    <a:pt x="851" y="6647"/>
                  </a:cubicBezTo>
                  <a:cubicBezTo>
                    <a:pt x="838" y="6631"/>
                    <a:pt x="818" y="6621"/>
                    <a:pt x="798" y="6618"/>
                  </a:cubicBezTo>
                  <a:lnTo>
                    <a:pt x="451" y="6594"/>
                  </a:lnTo>
                  <a:cubicBezTo>
                    <a:pt x="411" y="6592"/>
                    <a:pt x="378" y="6625"/>
                    <a:pt x="375" y="6671"/>
                  </a:cubicBezTo>
                  <a:close/>
                  <a:moveTo>
                    <a:pt x="387" y="5787"/>
                  </a:moveTo>
                  <a:lnTo>
                    <a:pt x="375" y="6164"/>
                  </a:lnTo>
                  <a:cubicBezTo>
                    <a:pt x="375" y="6186"/>
                    <a:pt x="382" y="6207"/>
                    <a:pt x="395" y="6223"/>
                  </a:cubicBezTo>
                  <a:cubicBezTo>
                    <a:pt x="408" y="6239"/>
                    <a:pt x="427" y="6250"/>
                    <a:pt x="447" y="6252"/>
                  </a:cubicBezTo>
                  <a:lnTo>
                    <a:pt x="796" y="6278"/>
                  </a:lnTo>
                  <a:cubicBezTo>
                    <a:pt x="836" y="6280"/>
                    <a:pt x="872" y="6245"/>
                    <a:pt x="872" y="6200"/>
                  </a:cubicBezTo>
                  <a:lnTo>
                    <a:pt x="882" y="5822"/>
                  </a:lnTo>
                  <a:cubicBezTo>
                    <a:pt x="882" y="5801"/>
                    <a:pt x="875" y="5779"/>
                    <a:pt x="862" y="5764"/>
                  </a:cubicBezTo>
                  <a:cubicBezTo>
                    <a:pt x="848" y="5748"/>
                    <a:pt x="830" y="5736"/>
                    <a:pt x="810" y="5735"/>
                  </a:cubicBezTo>
                  <a:lnTo>
                    <a:pt x="464" y="5709"/>
                  </a:lnTo>
                  <a:cubicBezTo>
                    <a:pt x="421" y="5706"/>
                    <a:pt x="387" y="5741"/>
                    <a:pt x="387" y="5787"/>
                  </a:cubicBezTo>
                  <a:close/>
                  <a:moveTo>
                    <a:pt x="946" y="856"/>
                  </a:moveTo>
                  <a:lnTo>
                    <a:pt x="958" y="480"/>
                  </a:lnTo>
                  <a:cubicBezTo>
                    <a:pt x="958" y="458"/>
                    <a:pt x="951" y="437"/>
                    <a:pt x="938" y="420"/>
                  </a:cubicBezTo>
                  <a:cubicBezTo>
                    <a:pt x="925" y="404"/>
                    <a:pt x="905" y="393"/>
                    <a:pt x="886" y="393"/>
                  </a:cubicBezTo>
                  <a:lnTo>
                    <a:pt x="538" y="368"/>
                  </a:lnTo>
                  <a:cubicBezTo>
                    <a:pt x="497" y="365"/>
                    <a:pt x="464" y="401"/>
                    <a:pt x="464" y="445"/>
                  </a:cubicBezTo>
                  <a:lnTo>
                    <a:pt x="453" y="823"/>
                  </a:lnTo>
                  <a:cubicBezTo>
                    <a:pt x="453" y="845"/>
                    <a:pt x="460" y="866"/>
                    <a:pt x="473" y="882"/>
                  </a:cubicBezTo>
                  <a:cubicBezTo>
                    <a:pt x="485" y="898"/>
                    <a:pt x="504" y="909"/>
                    <a:pt x="524" y="909"/>
                  </a:cubicBezTo>
                  <a:lnTo>
                    <a:pt x="872" y="934"/>
                  </a:lnTo>
                  <a:cubicBezTo>
                    <a:pt x="911" y="935"/>
                    <a:pt x="945" y="902"/>
                    <a:pt x="946" y="856"/>
                  </a:cubicBezTo>
                  <a:close/>
                  <a:moveTo>
                    <a:pt x="938" y="1722"/>
                  </a:moveTo>
                  <a:lnTo>
                    <a:pt x="948" y="1344"/>
                  </a:lnTo>
                  <a:cubicBezTo>
                    <a:pt x="948" y="1323"/>
                    <a:pt x="941" y="1303"/>
                    <a:pt x="929" y="1286"/>
                  </a:cubicBezTo>
                  <a:cubicBezTo>
                    <a:pt x="916" y="1270"/>
                    <a:pt x="896" y="1259"/>
                    <a:pt x="876" y="1259"/>
                  </a:cubicBezTo>
                  <a:lnTo>
                    <a:pt x="530" y="1234"/>
                  </a:lnTo>
                  <a:cubicBezTo>
                    <a:pt x="488" y="1231"/>
                    <a:pt x="454" y="1267"/>
                    <a:pt x="454" y="1312"/>
                  </a:cubicBezTo>
                  <a:lnTo>
                    <a:pt x="444" y="1689"/>
                  </a:lnTo>
                  <a:cubicBezTo>
                    <a:pt x="444" y="1711"/>
                    <a:pt x="451" y="1732"/>
                    <a:pt x="464" y="1748"/>
                  </a:cubicBezTo>
                  <a:cubicBezTo>
                    <a:pt x="475" y="1764"/>
                    <a:pt x="495" y="1775"/>
                    <a:pt x="516" y="1775"/>
                  </a:cubicBezTo>
                  <a:lnTo>
                    <a:pt x="862" y="1800"/>
                  </a:lnTo>
                  <a:cubicBezTo>
                    <a:pt x="902" y="1804"/>
                    <a:pt x="936" y="1770"/>
                    <a:pt x="938" y="1722"/>
                  </a:cubicBezTo>
                  <a:close/>
                  <a:moveTo>
                    <a:pt x="925" y="2644"/>
                  </a:moveTo>
                  <a:lnTo>
                    <a:pt x="936" y="2266"/>
                  </a:lnTo>
                  <a:cubicBezTo>
                    <a:pt x="936" y="2245"/>
                    <a:pt x="929" y="2223"/>
                    <a:pt x="916" y="2208"/>
                  </a:cubicBezTo>
                  <a:cubicBezTo>
                    <a:pt x="903" y="2192"/>
                    <a:pt x="883" y="2181"/>
                    <a:pt x="865" y="2181"/>
                  </a:cubicBezTo>
                  <a:lnTo>
                    <a:pt x="517" y="2156"/>
                  </a:lnTo>
                  <a:cubicBezTo>
                    <a:pt x="475" y="2152"/>
                    <a:pt x="443" y="2188"/>
                    <a:pt x="443" y="2233"/>
                  </a:cubicBezTo>
                  <a:lnTo>
                    <a:pt x="431" y="2610"/>
                  </a:lnTo>
                  <a:cubicBezTo>
                    <a:pt x="431" y="2631"/>
                    <a:pt x="438" y="2653"/>
                    <a:pt x="451" y="2670"/>
                  </a:cubicBezTo>
                  <a:cubicBezTo>
                    <a:pt x="464" y="2686"/>
                    <a:pt x="483" y="2696"/>
                    <a:pt x="503" y="2699"/>
                  </a:cubicBezTo>
                  <a:lnTo>
                    <a:pt x="851" y="2723"/>
                  </a:lnTo>
                  <a:cubicBezTo>
                    <a:pt x="889" y="2723"/>
                    <a:pt x="924" y="2689"/>
                    <a:pt x="925" y="2644"/>
                  </a:cubicBezTo>
                  <a:close/>
                  <a:moveTo>
                    <a:pt x="915" y="3529"/>
                  </a:moveTo>
                  <a:lnTo>
                    <a:pt x="925" y="3151"/>
                  </a:lnTo>
                  <a:cubicBezTo>
                    <a:pt x="925" y="3130"/>
                    <a:pt x="918" y="3108"/>
                    <a:pt x="905" y="3092"/>
                  </a:cubicBezTo>
                  <a:cubicBezTo>
                    <a:pt x="891" y="3075"/>
                    <a:pt x="873" y="3065"/>
                    <a:pt x="853" y="3062"/>
                  </a:cubicBezTo>
                  <a:lnTo>
                    <a:pt x="507" y="3038"/>
                  </a:lnTo>
                  <a:cubicBezTo>
                    <a:pt x="465" y="3035"/>
                    <a:pt x="431" y="3068"/>
                    <a:pt x="431" y="3115"/>
                  </a:cubicBezTo>
                  <a:lnTo>
                    <a:pt x="421" y="3493"/>
                  </a:lnTo>
                  <a:cubicBezTo>
                    <a:pt x="421" y="3515"/>
                    <a:pt x="427" y="3536"/>
                    <a:pt x="440" y="3552"/>
                  </a:cubicBezTo>
                  <a:cubicBezTo>
                    <a:pt x="454" y="3568"/>
                    <a:pt x="473" y="3579"/>
                    <a:pt x="493" y="3579"/>
                  </a:cubicBezTo>
                  <a:lnTo>
                    <a:pt x="839" y="3603"/>
                  </a:lnTo>
                  <a:cubicBezTo>
                    <a:pt x="879" y="3609"/>
                    <a:pt x="912" y="3573"/>
                    <a:pt x="915" y="3529"/>
                  </a:cubicBezTo>
                  <a:close/>
                  <a:moveTo>
                    <a:pt x="891" y="4411"/>
                  </a:moveTo>
                  <a:lnTo>
                    <a:pt x="902" y="4033"/>
                  </a:lnTo>
                  <a:cubicBezTo>
                    <a:pt x="902" y="4011"/>
                    <a:pt x="895" y="3990"/>
                    <a:pt x="882" y="3974"/>
                  </a:cubicBezTo>
                  <a:cubicBezTo>
                    <a:pt x="868" y="3957"/>
                    <a:pt x="851" y="3948"/>
                    <a:pt x="830" y="3947"/>
                  </a:cubicBezTo>
                  <a:lnTo>
                    <a:pt x="483" y="3921"/>
                  </a:lnTo>
                  <a:cubicBezTo>
                    <a:pt x="443" y="3918"/>
                    <a:pt x="408" y="3953"/>
                    <a:pt x="408" y="3999"/>
                  </a:cubicBezTo>
                  <a:lnTo>
                    <a:pt x="397" y="4376"/>
                  </a:lnTo>
                  <a:cubicBezTo>
                    <a:pt x="395" y="4398"/>
                    <a:pt x="404" y="4419"/>
                    <a:pt x="417" y="4435"/>
                  </a:cubicBezTo>
                  <a:cubicBezTo>
                    <a:pt x="430" y="4452"/>
                    <a:pt x="450" y="4462"/>
                    <a:pt x="468" y="4464"/>
                  </a:cubicBezTo>
                  <a:lnTo>
                    <a:pt x="818" y="4490"/>
                  </a:lnTo>
                  <a:cubicBezTo>
                    <a:pt x="855" y="4491"/>
                    <a:pt x="889" y="4457"/>
                    <a:pt x="891" y="4411"/>
                  </a:cubicBezTo>
                  <a:close/>
                  <a:moveTo>
                    <a:pt x="882" y="5278"/>
                  </a:moveTo>
                  <a:lnTo>
                    <a:pt x="893" y="4900"/>
                  </a:lnTo>
                  <a:cubicBezTo>
                    <a:pt x="893" y="4879"/>
                    <a:pt x="886" y="4857"/>
                    <a:pt x="873" y="4842"/>
                  </a:cubicBezTo>
                  <a:cubicBezTo>
                    <a:pt x="861" y="4826"/>
                    <a:pt x="840" y="4815"/>
                    <a:pt x="822" y="4815"/>
                  </a:cubicBezTo>
                  <a:lnTo>
                    <a:pt x="474" y="4790"/>
                  </a:lnTo>
                  <a:cubicBezTo>
                    <a:pt x="432" y="4787"/>
                    <a:pt x="400" y="4822"/>
                    <a:pt x="400" y="4867"/>
                  </a:cubicBezTo>
                  <a:lnTo>
                    <a:pt x="388" y="5244"/>
                  </a:lnTo>
                  <a:cubicBezTo>
                    <a:pt x="388" y="5265"/>
                    <a:pt x="395" y="5287"/>
                    <a:pt x="408" y="5304"/>
                  </a:cubicBezTo>
                  <a:cubicBezTo>
                    <a:pt x="421" y="5320"/>
                    <a:pt x="440" y="5330"/>
                    <a:pt x="460" y="5330"/>
                  </a:cubicBezTo>
                  <a:lnTo>
                    <a:pt x="808" y="5356"/>
                  </a:lnTo>
                  <a:cubicBezTo>
                    <a:pt x="846" y="5357"/>
                    <a:pt x="882" y="5323"/>
                    <a:pt x="882" y="5278"/>
                  </a:cubicBezTo>
                  <a:close/>
                  <a:moveTo>
                    <a:pt x="6101" y="1124"/>
                  </a:moveTo>
                  <a:lnTo>
                    <a:pt x="6113" y="746"/>
                  </a:lnTo>
                  <a:cubicBezTo>
                    <a:pt x="6113" y="725"/>
                    <a:pt x="6106" y="703"/>
                    <a:pt x="6093" y="686"/>
                  </a:cubicBezTo>
                  <a:cubicBezTo>
                    <a:pt x="6078" y="670"/>
                    <a:pt x="6061" y="660"/>
                    <a:pt x="6041" y="657"/>
                  </a:cubicBezTo>
                  <a:lnTo>
                    <a:pt x="5692" y="633"/>
                  </a:lnTo>
                  <a:cubicBezTo>
                    <a:pt x="5650" y="632"/>
                    <a:pt x="5618" y="665"/>
                    <a:pt x="5618" y="710"/>
                  </a:cubicBezTo>
                  <a:lnTo>
                    <a:pt x="5606" y="1088"/>
                  </a:lnTo>
                  <a:cubicBezTo>
                    <a:pt x="5606" y="1108"/>
                    <a:pt x="5613" y="1130"/>
                    <a:pt x="5626" y="1147"/>
                  </a:cubicBezTo>
                  <a:cubicBezTo>
                    <a:pt x="5639" y="1163"/>
                    <a:pt x="5658" y="1174"/>
                    <a:pt x="5676" y="1174"/>
                  </a:cubicBezTo>
                  <a:lnTo>
                    <a:pt x="6026" y="1198"/>
                  </a:lnTo>
                  <a:cubicBezTo>
                    <a:pt x="6068" y="1204"/>
                    <a:pt x="6101" y="1170"/>
                    <a:pt x="6101" y="1124"/>
                  </a:cubicBezTo>
                  <a:close/>
                  <a:moveTo>
                    <a:pt x="6093" y="1992"/>
                  </a:moveTo>
                  <a:lnTo>
                    <a:pt x="6104" y="1614"/>
                  </a:lnTo>
                  <a:cubicBezTo>
                    <a:pt x="6104" y="1592"/>
                    <a:pt x="6097" y="1571"/>
                    <a:pt x="6084" y="1555"/>
                  </a:cubicBezTo>
                  <a:cubicBezTo>
                    <a:pt x="6071" y="1538"/>
                    <a:pt x="6051" y="1528"/>
                    <a:pt x="6033" y="1528"/>
                  </a:cubicBezTo>
                  <a:lnTo>
                    <a:pt x="5685" y="1502"/>
                  </a:lnTo>
                  <a:cubicBezTo>
                    <a:pt x="5643" y="1499"/>
                    <a:pt x="5612" y="1535"/>
                    <a:pt x="5610" y="1579"/>
                  </a:cubicBezTo>
                  <a:lnTo>
                    <a:pt x="5599" y="1957"/>
                  </a:lnTo>
                  <a:cubicBezTo>
                    <a:pt x="5599" y="1979"/>
                    <a:pt x="5606" y="2000"/>
                    <a:pt x="5619" y="2016"/>
                  </a:cubicBezTo>
                  <a:cubicBezTo>
                    <a:pt x="5632" y="2033"/>
                    <a:pt x="5650" y="2043"/>
                    <a:pt x="5670" y="2043"/>
                  </a:cubicBezTo>
                  <a:lnTo>
                    <a:pt x="6018" y="2069"/>
                  </a:lnTo>
                  <a:cubicBezTo>
                    <a:pt x="6058" y="2070"/>
                    <a:pt x="6093" y="2036"/>
                    <a:pt x="6093" y="1992"/>
                  </a:cubicBezTo>
                  <a:close/>
                  <a:moveTo>
                    <a:pt x="6080" y="2911"/>
                  </a:moveTo>
                  <a:lnTo>
                    <a:pt x="6091" y="2534"/>
                  </a:lnTo>
                  <a:cubicBezTo>
                    <a:pt x="6091" y="2513"/>
                    <a:pt x="6084" y="2491"/>
                    <a:pt x="6071" y="2474"/>
                  </a:cubicBezTo>
                  <a:cubicBezTo>
                    <a:pt x="6058" y="2458"/>
                    <a:pt x="6040" y="2450"/>
                    <a:pt x="6020" y="2448"/>
                  </a:cubicBezTo>
                  <a:lnTo>
                    <a:pt x="5672" y="2422"/>
                  </a:lnTo>
                  <a:cubicBezTo>
                    <a:pt x="5632" y="2421"/>
                    <a:pt x="5597" y="2455"/>
                    <a:pt x="5597" y="2500"/>
                  </a:cubicBezTo>
                  <a:lnTo>
                    <a:pt x="5586" y="2878"/>
                  </a:lnTo>
                  <a:cubicBezTo>
                    <a:pt x="5586" y="2899"/>
                    <a:pt x="5593" y="2921"/>
                    <a:pt x="5606" y="2936"/>
                  </a:cubicBezTo>
                  <a:cubicBezTo>
                    <a:pt x="5619" y="2952"/>
                    <a:pt x="5639" y="2964"/>
                    <a:pt x="5656" y="2964"/>
                  </a:cubicBezTo>
                  <a:lnTo>
                    <a:pt x="6005" y="2988"/>
                  </a:lnTo>
                  <a:cubicBezTo>
                    <a:pt x="6044" y="2992"/>
                    <a:pt x="6078" y="2956"/>
                    <a:pt x="6080" y="2911"/>
                  </a:cubicBezTo>
                  <a:close/>
                  <a:moveTo>
                    <a:pt x="6070" y="3797"/>
                  </a:moveTo>
                  <a:lnTo>
                    <a:pt x="6080" y="3419"/>
                  </a:lnTo>
                  <a:cubicBezTo>
                    <a:pt x="6080" y="3397"/>
                    <a:pt x="6076" y="3376"/>
                    <a:pt x="6061" y="3360"/>
                  </a:cubicBezTo>
                  <a:cubicBezTo>
                    <a:pt x="6048" y="3344"/>
                    <a:pt x="6028" y="3333"/>
                    <a:pt x="6008" y="3331"/>
                  </a:cubicBezTo>
                  <a:lnTo>
                    <a:pt x="5662" y="3307"/>
                  </a:lnTo>
                  <a:cubicBezTo>
                    <a:pt x="5620" y="3304"/>
                    <a:pt x="5586" y="3339"/>
                    <a:pt x="5585" y="3383"/>
                  </a:cubicBezTo>
                  <a:lnTo>
                    <a:pt x="5575" y="3761"/>
                  </a:lnTo>
                  <a:cubicBezTo>
                    <a:pt x="5575" y="3782"/>
                    <a:pt x="5582" y="3804"/>
                    <a:pt x="5593" y="3820"/>
                  </a:cubicBezTo>
                  <a:cubicBezTo>
                    <a:pt x="5607" y="3837"/>
                    <a:pt x="5626" y="3847"/>
                    <a:pt x="5646" y="3848"/>
                  </a:cubicBezTo>
                  <a:lnTo>
                    <a:pt x="5993" y="3874"/>
                  </a:lnTo>
                  <a:cubicBezTo>
                    <a:pt x="6036" y="3875"/>
                    <a:pt x="6070" y="3841"/>
                    <a:pt x="6070" y="3797"/>
                  </a:cubicBezTo>
                  <a:close/>
                  <a:moveTo>
                    <a:pt x="6048" y="4679"/>
                  </a:moveTo>
                  <a:lnTo>
                    <a:pt x="6058" y="4301"/>
                  </a:lnTo>
                  <a:cubicBezTo>
                    <a:pt x="6058" y="4281"/>
                    <a:pt x="6051" y="4259"/>
                    <a:pt x="6040" y="4242"/>
                  </a:cubicBezTo>
                  <a:cubicBezTo>
                    <a:pt x="6027" y="4226"/>
                    <a:pt x="6007" y="4215"/>
                    <a:pt x="5990" y="4213"/>
                  </a:cubicBezTo>
                  <a:lnTo>
                    <a:pt x="5640" y="4190"/>
                  </a:lnTo>
                  <a:cubicBezTo>
                    <a:pt x="5599" y="4186"/>
                    <a:pt x="5565" y="4222"/>
                    <a:pt x="5565" y="4268"/>
                  </a:cubicBezTo>
                  <a:lnTo>
                    <a:pt x="5555" y="4644"/>
                  </a:lnTo>
                  <a:cubicBezTo>
                    <a:pt x="5555" y="4666"/>
                    <a:pt x="5562" y="4687"/>
                    <a:pt x="5575" y="4704"/>
                  </a:cubicBezTo>
                  <a:cubicBezTo>
                    <a:pt x="5586" y="4720"/>
                    <a:pt x="5606" y="4730"/>
                    <a:pt x="5626" y="4730"/>
                  </a:cubicBezTo>
                  <a:lnTo>
                    <a:pt x="5973" y="4756"/>
                  </a:lnTo>
                  <a:cubicBezTo>
                    <a:pt x="6013" y="4757"/>
                    <a:pt x="6047" y="4724"/>
                    <a:pt x="6048" y="4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65"/>
            <p:cNvSpPr/>
            <p:nvPr/>
          </p:nvSpPr>
          <p:spPr>
            <a:xfrm>
              <a:off x="5791250" y="3140450"/>
              <a:ext cx="162500" cy="400575"/>
            </a:xfrm>
            <a:custGeom>
              <a:avLst/>
              <a:gdLst/>
              <a:ahLst/>
              <a:cxnLst/>
              <a:rect l="l" t="t" r="r" b="b"/>
              <a:pathLst>
                <a:path w="6500" h="16023" extrusionOk="0">
                  <a:moveTo>
                    <a:pt x="0" y="15719"/>
                  </a:moveTo>
                  <a:lnTo>
                    <a:pt x="205" y="6447"/>
                  </a:lnTo>
                  <a:lnTo>
                    <a:pt x="540" y="6106"/>
                  </a:lnTo>
                  <a:cubicBezTo>
                    <a:pt x="552" y="6116"/>
                    <a:pt x="566" y="6125"/>
                    <a:pt x="583" y="6128"/>
                  </a:cubicBezTo>
                  <a:lnTo>
                    <a:pt x="930" y="6152"/>
                  </a:lnTo>
                  <a:cubicBezTo>
                    <a:pt x="971" y="6153"/>
                    <a:pt x="1005" y="6120"/>
                    <a:pt x="1005" y="6075"/>
                  </a:cubicBezTo>
                  <a:lnTo>
                    <a:pt x="1015" y="5698"/>
                  </a:lnTo>
                  <a:cubicBezTo>
                    <a:pt x="1015" y="5677"/>
                    <a:pt x="1008" y="5655"/>
                    <a:pt x="995" y="5638"/>
                  </a:cubicBezTo>
                  <a:lnTo>
                    <a:pt x="995" y="5638"/>
                  </a:lnTo>
                  <a:cubicBezTo>
                    <a:pt x="2348" y="4254"/>
                    <a:pt x="3870" y="2659"/>
                    <a:pt x="5751" y="768"/>
                  </a:cubicBezTo>
                  <a:lnTo>
                    <a:pt x="5745" y="933"/>
                  </a:lnTo>
                  <a:cubicBezTo>
                    <a:pt x="5745" y="954"/>
                    <a:pt x="5752" y="975"/>
                    <a:pt x="5765" y="991"/>
                  </a:cubicBezTo>
                  <a:cubicBezTo>
                    <a:pt x="5777" y="1007"/>
                    <a:pt x="5797" y="1018"/>
                    <a:pt x="5817" y="1018"/>
                  </a:cubicBezTo>
                  <a:lnTo>
                    <a:pt x="6166" y="1043"/>
                  </a:lnTo>
                  <a:cubicBezTo>
                    <a:pt x="6206" y="1046"/>
                    <a:pt x="6241" y="1011"/>
                    <a:pt x="6241" y="967"/>
                  </a:cubicBezTo>
                  <a:lnTo>
                    <a:pt x="6252" y="589"/>
                  </a:lnTo>
                  <a:cubicBezTo>
                    <a:pt x="6252" y="567"/>
                    <a:pt x="6245" y="546"/>
                    <a:pt x="6232" y="530"/>
                  </a:cubicBezTo>
                  <a:cubicBezTo>
                    <a:pt x="6219" y="513"/>
                    <a:pt x="6199" y="503"/>
                    <a:pt x="6180" y="503"/>
                  </a:cubicBezTo>
                  <a:lnTo>
                    <a:pt x="6020" y="492"/>
                  </a:lnTo>
                  <a:lnTo>
                    <a:pt x="6500" y="1"/>
                  </a:lnTo>
                  <a:lnTo>
                    <a:pt x="6252" y="16022"/>
                  </a:lnTo>
                  <a:close/>
                  <a:moveTo>
                    <a:pt x="394" y="14408"/>
                  </a:moveTo>
                  <a:lnTo>
                    <a:pt x="384" y="14784"/>
                  </a:lnTo>
                  <a:cubicBezTo>
                    <a:pt x="381" y="14806"/>
                    <a:pt x="391" y="14827"/>
                    <a:pt x="404" y="14844"/>
                  </a:cubicBezTo>
                  <a:cubicBezTo>
                    <a:pt x="417" y="14860"/>
                    <a:pt x="436" y="14870"/>
                    <a:pt x="456" y="14873"/>
                  </a:cubicBezTo>
                  <a:lnTo>
                    <a:pt x="802" y="14897"/>
                  </a:lnTo>
                  <a:cubicBezTo>
                    <a:pt x="844" y="14899"/>
                    <a:pt x="878" y="14866"/>
                    <a:pt x="878" y="14820"/>
                  </a:cubicBezTo>
                  <a:lnTo>
                    <a:pt x="888" y="14443"/>
                  </a:lnTo>
                  <a:cubicBezTo>
                    <a:pt x="888" y="14422"/>
                    <a:pt x="881" y="14400"/>
                    <a:pt x="869" y="14383"/>
                  </a:cubicBezTo>
                  <a:cubicBezTo>
                    <a:pt x="857" y="14367"/>
                    <a:pt x="836" y="14357"/>
                    <a:pt x="816" y="14355"/>
                  </a:cubicBezTo>
                  <a:lnTo>
                    <a:pt x="470" y="14330"/>
                  </a:lnTo>
                  <a:cubicBezTo>
                    <a:pt x="430" y="14329"/>
                    <a:pt x="397" y="14362"/>
                    <a:pt x="394" y="14408"/>
                  </a:cubicBezTo>
                  <a:close/>
                  <a:moveTo>
                    <a:pt x="406" y="13523"/>
                  </a:moveTo>
                  <a:lnTo>
                    <a:pt x="394" y="13901"/>
                  </a:lnTo>
                  <a:cubicBezTo>
                    <a:pt x="394" y="13922"/>
                    <a:pt x="401" y="13944"/>
                    <a:pt x="414" y="13959"/>
                  </a:cubicBezTo>
                  <a:cubicBezTo>
                    <a:pt x="427" y="13975"/>
                    <a:pt x="447" y="13987"/>
                    <a:pt x="466" y="13987"/>
                  </a:cubicBezTo>
                  <a:lnTo>
                    <a:pt x="814" y="14011"/>
                  </a:lnTo>
                  <a:cubicBezTo>
                    <a:pt x="854" y="14014"/>
                    <a:pt x="888" y="13980"/>
                    <a:pt x="888" y="13935"/>
                  </a:cubicBezTo>
                  <a:lnTo>
                    <a:pt x="899" y="13557"/>
                  </a:lnTo>
                  <a:cubicBezTo>
                    <a:pt x="899" y="13536"/>
                    <a:pt x="892" y="13514"/>
                    <a:pt x="879" y="13497"/>
                  </a:cubicBezTo>
                  <a:cubicBezTo>
                    <a:pt x="867" y="13481"/>
                    <a:pt x="848" y="13471"/>
                    <a:pt x="828" y="13468"/>
                  </a:cubicBezTo>
                  <a:lnTo>
                    <a:pt x="480" y="13446"/>
                  </a:lnTo>
                  <a:cubicBezTo>
                    <a:pt x="441" y="13444"/>
                    <a:pt x="407" y="13478"/>
                    <a:pt x="406" y="13523"/>
                  </a:cubicBezTo>
                  <a:close/>
                  <a:moveTo>
                    <a:pt x="418" y="12604"/>
                  </a:moveTo>
                  <a:lnTo>
                    <a:pt x="407" y="12980"/>
                  </a:lnTo>
                  <a:cubicBezTo>
                    <a:pt x="407" y="13002"/>
                    <a:pt x="414" y="13023"/>
                    <a:pt x="427" y="13040"/>
                  </a:cubicBezTo>
                  <a:cubicBezTo>
                    <a:pt x="440" y="13056"/>
                    <a:pt x="459" y="13066"/>
                    <a:pt x="479" y="13066"/>
                  </a:cubicBezTo>
                  <a:lnTo>
                    <a:pt x="826" y="13092"/>
                  </a:lnTo>
                  <a:cubicBezTo>
                    <a:pt x="867" y="13093"/>
                    <a:pt x="901" y="13059"/>
                    <a:pt x="901" y="13015"/>
                  </a:cubicBezTo>
                  <a:lnTo>
                    <a:pt x="912" y="12637"/>
                  </a:lnTo>
                  <a:cubicBezTo>
                    <a:pt x="912" y="12615"/>
                    <a:pt x="905" y="12594"/>
                    <a:pt x="892" y="12578"/>
                  </a:cubicBezTo>
                  <a:cubicBezTo>
                    <a:pt x="879" y="12562"/>
                    <a:pt x="859" y="12551"/>
                    <a:pt x="841" y="12549"/>
                  </a:cubicBezTo>
                  <a:lnTo>
                    <a:pt x="491" y="12525"/>
                  </a:lnTo>
                  <a:cubicBezTo>
                    <a:pt x="454" y="12522"/>
                    <a:pt x="420" y="12558"/>
                    <a:pt x="418" y="12604"/>
                  </a:cubicBezTo>
                  <a:close/>
                  <a:moveTo>
                    <a:pt x="427" y="11735"/>
                  </a:moveTo>
                  <a:lnTo>
                    <a:pt x="416" y="12113"/>
                  </a:lnTo>
                  <a:cubicBezTo>
                    <a:pt x="416" y="12134"/>
                    <a:pt x="423" y="12156"/>
                    <a:pt x="436" y="12174"/>
                  </a:cubicBezTo>
                  <a:cubicBezTo>
                    <a:pt x="449" y="12190"/>
                    <a:pt x="469" y="12200"/>
                    <a:pt x="487" y="12200"/>
                  </a:cubicBezTo>
                  <a:lnTo>
                    <a:pt x="835" y="12226"/>
                  </a:lnTo>
                  <a:cubicBezTo>
                    <a:pt x="877" y="12229"/>
                    <a:pt x="909" y="12193"/>
                    <a:pt x="909" y="12149"/>
                  </a:cubicBezTo>
                  <a:lnTo>
                    <a:pt x="921" y="11771"/>
                  </a:lnTo>
                  <a:cubicBezTo>
                    <a:pt x="921" y="11749"/>
                    <a:pt x="914" y="11728"/>
                    <a:pt x="901" y="11712"/>
                  </a:cubicBezTo>
                  <a:cubicBezTo>
                    <a:pt x="888" y="11696"/>
                    <a:pt x="869" y="11685"/>
                    <a:pt x="849" y="11685"/>
                  </a:cubicBezTo>
                  <a:lnTo>
                    <a:pt x="500" y="11660"/>
                  </a:lnTo>
                  <a:cubicBezTo>
                    <a:pt x="463" y="11656"/>
                    <a:pt x="428" y="11690"/>
                    <a:pt x="427" y="11735"/>
                  </a:cubicBezTo>
                  <a:close/>
                  <a:moveTo>
                    <a:pt x="450" y="10853"/>
                  </a:moveTo>
                  <a:lnTo>
                    <a:pt x="440" y="11231"/>
                  </a:lnTo>
                  <a:cubicBezTo>
                    <a:pt x="440" y="11252"/>
                    <a:pt x="447" y="11274"/>
                    <a:pt x="459" y="11290"/>
                  </a:cubicBezTo>
                  <a:cubicBezTo>
                    <a:pt x="473" y="11305"/>
                    <a:pt x="491" y="11317"/>
                    <a:pt x="512" y="11318"/>
                  </a:cubicBezTo>
                  <a:lnTo>
                    <a:pt x="859" y="11344"/>
                  </a:lnTo>
                  <a:cubicBezTo>
                    <a:pt x="901" y="11347"/>
                    <a:pt x="935" y="11311"/>
                    <a:pt x="935" y="11267"/>
                  </a:cubicBezTo>
                  <a:lnTo>
                    <a:pt x="945" y="10889"/>
                  </a:lnTo>
                  <a:cubicBezTo>
                    <a:pt x="945" y="10867"/>
                    <a:pt x="938" y="10846"/>
                    <a:pt x="927" y="10830"/>
                  </a:cubicBezTo>
                  <a:cubicBezTo>
                    <a:pt x="914" y="10814"/>
                    <a:pt x="894" y="10803"/>
                    <a:pt x="874" y="10802"/>
                  </a:cubicBezTo>
                  <a:lnTo>
                    <a:pt x="527" y="10776"/>
                  </a:lnTo>
                  <a:cubicBezTo>
                    <a:pt x="486" y="10774"/>
                    <a:pt x="451" y="10809"/>
                    <a:pt x="450" y="10853"/>
                  </a:cubicBezTo>
                  <a:close/>
                  <a:moveTo>
                    <a:pt x="461" y="9970"/>
                  </a:moveTo>
                  <a:lnTo>
                    <a:pt x="450" y="10346"/>
                  </a:lnTo>
                  <a:cubicBezTo>
                    <a:pt x="449" y="10368"/>
                    <a:pt x="457" y="10389"/>
                    <a:pt x="470" y="10408"/>
                  </a:cubicBezTo>
                  <a:cubicBezTo>
                    <a:pt x="483" y="10424"/>
                    <a:pt x="502" y="10435"/>
                    <a:pt x="522" y="10435"/>
                  </a:cubicBezTo>
                  <a:lnTo>
                    <a:pt x="869" y="10459"/>
                  </a:lnTo>
                  <a:cubicBezTo>
                    <a:pt x="909" y="10464"/>
                    <a:pt x="944" y="10428"/>
                    <a:pt x="944" y="10382"/>
                  </a:cubicBezTo>
                  <a:lnTo>
                    <a:pt x="955" y="10006"/>
                  </a:lnTo>
                  <a:cubicBezTo>
                    <a:pt x="955" y="9984"/>
                    <a:pt x="948" y="9963"/>
                    <a:pt x="935" y="9945"/>
                  </a:cubicBezTo>
                  <a:cubicBezTo>
                    <a:pt x="922" y="9930"/>
                    <a:pt x="902" y="9918"/>
                    <a:pt x="884" y="9917"/>
                  </a:cubicBezTo>
                  <a:lnTo>
                    <a:pt x="536" y="9892"/>
                  </a:lnTo>
                  <a:cubicBezTo>
                    <a:pt x="497" y="9888"/>
                    <a:pt x="463" y="9924"/>
                    <a:pt x="461" y="9970"/>
                  </a:cubicBezTo>
                  <a:close/>
                  <a:moveTo>
                    <a:pt x="470" y="9215"/>
                  </a:moveTo>
                  <a:lnTo>
                    <a:pt x="459" y="9593"/>
                  </a:lnTo>
                  <a:cubicBezTo>
                    <a:pt x="459" y="9615"/>
                    <a:pt x="466" y="9636"/>
                    <a:pt x="479" y="9652"/>
                  </a:cubicBezTo>
                  <a:cubicBezTo>
                    <a:pt x="491" y="9669"/>
                    <a:pt x="512" y="9679"/>
                    <a:pt x="530" y="9679"/>
                  </a:cubicBezTo>
                  <a:lnTo>
                    <a:pt x="878" y="9705"/>
                  </a:lnTo>
                  <a:cubicBezTo>
                    <a:pt x="918" y="9708"/>
                    <a:pt x="952" y="9672"/>
                    <a:pt x="952" y="9628"/>
                  </a:cubicBezTo>
                  <a:lnTo>
                    <a:pt x="964" y="9250"/>
                  </a:lnTo>
                  <a:cubicBezTo>
                    <a:pt x="965" y="9228"/>
                    <a:pt x="958" y="9207"/>
                    <a:pt x="944" y="9191"/>
                  </a:cubicBezTo>
                  <a:cubicBezTo>
                    <a:pt x="930" y="9175"/>
                    <a:pt x="912" y="9164"/>
                    <a:pt x="892" y="9164"/>
                  </a:cubicBezTo>
                  <a:lnTo>
                    <a:pt x="544" y="9140"/>
                  </a:lnTo>
                  <a:cubicBezTo>
                    <a:pt x="504" y="9135"/>
                    <a:pt x="470" y="9170"/>
                    <a:pt x="470" y="9215"/>
                  </a:cubicBezTo>
                  <a:close/>
                  <a:moveTo>
                    <a:pt x="479" y="8331"/>
                  </a:moveTo>
                  <a:lnTo>
                    <a:pt x="469" y="8707"/>
                  </a:lnTo>
                  <a:cubicBezTo>
                    <a:pt x="469" y="8729"/>
                    <a:pt x="476" y="8750"/>
                    <a:pt x="487" y="8767"/>
                  </a:cubicBezTo>
                  <a:cubicBezTo>
                    <a:pt x="500" y="8783"/>
                    <a:pt x="520" y="8793"/>
                    <a:pt x="540" y="8793"/>
                  </a:cubicBezTo>
                  <a:lnTo>
                    <a:pt x="887" y="8819"/>
                  </a:lnTo>
                  <a:cubicBezTo>
                    <a:pt x="928" y="8822"/>
                    <a:pt x="962" y="8786"/>
                    <a:pt x="964" y="8742"/>
                  </a:cubicBezTo>
                  <a:lnTo>
                    <a:pt x="974" y="8364"/>
                  </a:lnTo>
                  <a:cubicBezTo>
                    <a:pt x="974" y="8342"/>
                    <a:pt x="967" y="8321"/>
                    <a:pt x="954" y="8305"/>
                  </a:cubicBezTo>
                  <a:cubicBezTo>
                    <a:pt x="942" y="8289"/>
                    <a:pt x="922" y="8278"/>
                    <a:pt x="902" y="8278"/>
                  </a:cubicBezTo>
                  <a:lnTo>
                    <a:pt x="556" y="8253"/>
                  </a:lnTo>
                  <a:cubicBezTo>
                    <a:pt x="514" y="8252"/>
                    <a:pt x="480" y="8285"/>
                    <a:pt x="479" y="8331"/>
                  </a:cubicBezTo>
                  <a:close/>
                  <a:moveTo>
                    <a:pt x="493" y="7410"/>
                  </a:moveTo>
                  <a:lnTo>
                    <a:pt x="483" y="7788"/>
                  </a:lnTo>
                  <a:cubicBezTo>
                    <a:pt x="483" y="7810"/>
                    <a:pt x="489" y="7831"/>
                    <a:pt x="502" y="7847"/>
                  </a:cubicBezTo>
                  <a:cubicBezTo>
                    <a:pt x="514" y="7863"/>
                    <a:pt x="534" y="7874"/>
                    <a:pt x="552" y="7874"/>
                  </a:cubicBezTo>
                  <a:lnTo>
                    <a:pt x="899" y="7898"/>
                  </a:lnTo>
                  <a:cubicBezTo>
                    <a:pt x="940" y="7901"/>
                    <a:pt x="974" y="7867"/>
                    <a:pt x="974" y="7822"/>
                  </a:cubicBezTo>
                  <a:lnTo>
                    <a:pt x="985" y="7445"/>
                  </a:lnTo>
                  <a:cubicBezTo>
                    <a:pt x="985" y="7423"/>
                    <a:pt x="978" y="7402"/>
                    <a:pt x="965" y="7386"/>
                  </a:cubicBezTo>
                  <a:cubicBezTo>
                    <a:pt x="951" y="7369"/>
                    <a:pt x="934" y="7359"/>
                    <a:pt x="914" y="7359"/>
                  </a:cubicBezTo>
                  <a:lnTo>
                    <a:pt x="566" y="7333"/>
                  </a:lnTo>
                  <a:cubicBezTo>
                    <a:pt x="527" y="7330"/>
                    <a:pt x="493" y="7366"/>
                    <a:pt x="493" y="7410"/>
                  </a:cubicBezTo>
                  <a:close/>
                  <a:moveTo>
                    <a:pt x="577" y="6467"/>
                  </a:moveTo>
                  <a:cubicBezTo>
                    <a:pt x="536" y="6464"/>
                    <a:pt x="502" y="6498"/>
                    <a:pt x="502" y="6544"/>
                  </a:cubicBezTo>
                  <a:lnTo>
                    <a:pt x="491" y="6922"/>
                  </a:lnTo>
                  <a:cubicBezTo>
                    <a:pt x="491" y="6944"/>
                    <a:pt x="499" y="6965"/>
                    <a:pt x="512" y="6981"/>
                  </a:cubicBezTo>
                  <a:cubicBezTo>
                    <a:pt x="523" y="6997"/>
                    <a:pt x="543" y="7008"/>
                    <a:pt x="560" y="7009"/>
                  </a:cubicBezTo>
                  <a:lnTo>
                    <a:pt x="908" y="7035"/>
                  </a:lnTo>
                  <a:cubicBezTo>
                    <a:pt x="950" y="7038"/>
                    <a:pt x="984" y="7002"/>
                    <a:pt x="984" y="6958"/>
                  </a:cubicBezTo>
                  <a:lnTo>
                    <a:pt x="994" y="6580"/>
                  </a:lnTo>
                  <a:cubicBezTo>
                    <a:pt x="994" y="6558"/>
                    <a:pt x="987" y="6537"/>
                    <a:pt x="974" y="6521"/>
                  </a:cubicBezTo>
                  <a:cubicBezTo>
                    <a:pt x="960" y="6505"/>
                    <a:pt x="942" y="6494"/>
                    <a:pt x="922" y="6493"/>
                  </a:cubicBezTo>
                  <a:close/>
                  <a:moveTo>
                    <a:pt x="6231" y="1883"/>
                  </a:moveTo>
                  <a:lnTo>
                    <a:pt x="6241" y="1505"/>
                  </a:lnTo>
                  <a:cubicBezTo>
                    <a:pt x="6241" y="1484"/>
                    <a:pt x="6233" y="1462"/>
                    <a:pt x="6220" y="1446"/>
                  </a:cubicBezTo>
                  <a:cubicBezTo>
                    <a:pt x="6209" y="1431"/>
                    <a:pt x="6189" y="1419"/>
                    <a:pt x="6169" y="1418"/>
                  </a:cubicBezTo>
                  <a:lnTo>
                    <a:pt x="5820" y="1392"/>
                  </a:lnTo>
                  <a:cubicBezTo>
                    <a:pt x="5780" y="1389"/>
                    <a:pt x="5747" y="1425"/>
                    <a:pt x="5745" y="1469"/>
                  </a:cubicBezTo>
                  <a:lnTo>
                    <a:pt x="5734" y="1847"/>
                  </a:lnTo>
                  <a:cubicBezTo>
                    <a:pt x="5734" y="1869"/>
                    <a:pt x="5741" y="1890"/>
                    <a:pt x="5754" y="1906"/>
                  </a:cubicBezTo>
                  <a:cubicBezTo>
                    <a:pt x="5767" y="1922"/>
                    <a:pt x="5785" y="1933"/>
                    <a:pt x="5805" y="1933"/>
                  </a:cubicBezTo>
                  <a:lnTo>
                    <a:pt x="6155" y="1958"/>
                  </a:lnTo>
                  <a:cubicBezTo>
                    <a:pt x="6196" y="1963"/>
                    <a:pt x="6231" y="1929"/>
                    <a:pt x="6231" y="1883"/>
                  </a:cubicBezTo>
                  <a:close/>
                  <a:moveTo>
                    <a:pt x="6220" y="2769"/>
                  </a:moveTo>
                  <a:lnTo>
                    <a:pt x="6232" y="2391"/>
                  </a:lnTo>
                  <a:cubicBezTo>
                    <a:pt x="6232" y="2370"/>
                    <a:pt x="6225" y="2348"/>
                    <a:pt x="6212" y="2331"/>
                  </a:cubicBezTo>
                  <a:cubicBezTo>
                    <a:pt x="6198" y="2315"/>
                    <a:pt x="6180" y="2305"/>
                    <a:pt x="6160" y="2303"/>
                  </a:cubicBezTo>
                  <a:lnTo>
                    <a:pt x="5812" y="2278"/>
                  </a:lnTo>
                  <a:cubicBezTo>
                    <a:pt x="5772" y="2275"/>
                    <a:pt x="5739" y="2308"/>
                    <a:pt x="5738" y="2355"/>
                  </a:cubicBezTo>
                  <a:lnTo>
                    <a:pt x="5727" y="2733"/>
                  </a:lnTo>
                  <a:cubicBezTo>
                    <a:pt x="5725" y="2755"/>
                    <a:pt x="5734" y="2776"/>
                    <a:pt x="5747" y="2792"/>
                  </a:cubicBezTo>
                  <a:cubicBezTo>
                    <a:pt x="5760" y="2808"/>
                    <a:pt x="5780" y="2819"/>
                    <a:pt x="5798" y="2821"/>
                  </a:cubicBezTo>
                  <a:lnTo>
                    <a:pt x="6146" y="2845"/>
                  </a:lnTo>
                  <a:cubicBezTo>
                    <a:pt x="6185" y="2848"/>
                    <a:pt x="6219" y="2814"/>
                    <a:pt x="6220" y="2769"/>
                  </a:cubicBezTo>
                  <a:close/>
                  <a:moveTo>
                    <a:pt x="6196" y="3668"/>
                  </a:moveTo>
                  <a:lnTo>
                    <a:pt x="6206" y="3292"/>
                  </a:lnTo>
                  <a:cubicBezTo>
                    <a:pt x="6206" y="3270"/>
                    <a:pt x="6199" y="3249"/>
                    <a:pt x="6188" y="3232"/>
                  </a:cubicBezTo>
                  <a:cubicBezTo>
                    <a:pt x="6173" y="3216"/>
                    <a:pt x="6155" y="3206"/>
                    <a:pt x="6135" y="3206"/>
                  </a:cubicBezTo>
                  <a:lnTo>
                    <a:pt x="5787" y="3180"/>
                  </a:lnTo>
                  <a:cubicBezTo>
                    <a:pt x="5745" y="3177"/>
                    <a:pt x="5711" y="3213"/>
                    <a:pt x="5711" y="3257"/>
                  </a:cubicBezTo>
                  <a:lnTo>
                    <a:pt x="5701" y="3635"/>
                  </a:lnTo>
                  <a:cubicBezTo>
                    <a:pt x="5701" y="3657"/>
                    <a:pt x="5708" y="3678"/>
                    <a:pt x="5719" y="3694"/>
                  </a:cubicBezTo>
                  <a:cubicBezTo>
                    <a:pt x="5732" y="3710"/>
                    <a:pt x="5752" y="3721"/>
                    <a:pt x="5770" y="3721"/>
                  </a:cubicBezTo>
                  <a:lnTo>
                    <a:pt x="6117" y="3745"/>
                  </a:lnTo>
                  <a:cubicBezTo>
                    <a:pt x="6160" y="3747"/>
                    <a:pt x="6195" y="3714"/>
                    <a:pt x="6196" y="3668"/>
                  </a:cubicBezTo>
                  <a:close/>
                  <a:moveTo>
                    <a:pt x="6188" y="4534"/>
                  </a:moveTo>
                  <a:lnTo>
                    <a:pt x="6198" y="4156"/>
                  </a:lnTo>
                  <a:cubicBezTo>
                    <a:pt x="6198" y="4136"/>
                    <a:pt x="6190" y="4115"/>
                    <a:pt x="6178" y="4098"/>
                  </a:cubicBezTo>
                  <a:cubicBezTo>
                    <a:pt x="6166" y="4082"/>
                    <a:pt x="6146" y="4070"/>
                    <a:pt x="6126" y="4070"/>
                  </a:cubicBezTo>
                  <a:lnTo>
                    <a:pt x="5780" y="4046"/>
                  </a:lnTo>
                  <a:cubicBezTo>
                    <a:pt x="5738" y="4043"/>
                    <a:pt x="5704" y="4079"/>
                    <a:pt x="5704" y="4123"/>
                  </a:cubicBezTo>
                  <a:lnTo>
                    <a:pt x="5694" y="4501"/>
                  </a:lnTo>
                  <a:cubicBezTo>
                    <a:pt x="5694" y="4523"/>
                    <a:pt x="5701" y="4544"/>
                    <a:pt x="5712" y="4560"/>
                  </a:cubicBezTo>
                  <a:cubicBezTo>
                    <a:pt x="5725" y="4576"/>
                    <a:pt x="5745" y="4587"/>
                    <a:pt x="5765" y="4587"/>
                  </a:cubicBezTo>
                  <a:lnTo>
                    <a:pt x="6112" y="4612"/>
                  </a:lnTo>
                  <a:cubicBezTo>
                    <a:pt x="6152" y="4616"/>
                    <a:pt x="6185" y="4582"/>
                    <a:pt x="6188" y="4534"/>
                  </a:cubicBezTo>
                  <a:close/>
                  <a:moveTo>
                    <a:pt x="6175" y="5456"/>
                  </a:moveTo>
                  <a:lnTo>
                    <a:pt x="6185" y="5078"/>
                  </a:lnTo>
                  <a:cubicBezTo>
                    <a:pt x="6188" y="5057"/>
                    <a:pt x="6180" y="5035"/>
                    <a:pt x="6166" y="5020"/>
                  </a:cubicBezTo>
                  <a:cubicBezTo>
                    <a:pt x="6153" y="5004"/>
                    <a:pt x="6133" y="4992"/>
                    <a:pt x="6113" y="4991"/>
                  </a:cubicBezTo>
                  <a:lnTo>
                    <a:pt x="5767" y="4965"/>
                  </a:lnTo>
                  <a:cubicBezTo>
                    <a:pt x="5725" y="4962"/>
                    <a:pt x="5691" y="4998"/>
                    <a:pt x="5691" y="5042"/>
                  </a:cubicBezTo>
                  <a:lnTo>
                    <a:pt x="5681" y="5420"/>
                  </a:lnTo>
                  <a:cubicBezTo>
                    <a:pt x="5681" y="5442"/>
                    <a:pt x="5688" y="5463"/>
                    <a:pt x="5701" y="5479"/>
                  </a:cubicBezTo>
                  <a:cubicBezTo>
                    <a:pt x="5712" y="5496"/>
                    <a:pt x="5732" y="5506"/>
                    <a:pt x="5752" y="5508"/>
                  </a:cubicBezTo>
                  <a:lnTo>
                    <a:pt x="6099" y="5532"/>
                  </a:lnTo>
                  <a:cubicBezTo>
                    <a:pt x="6139" y="5535"/>
                    <a:pt x="6173" y="5501"/>
                    <a:pt x="6175" y="5456"/>
                  </a:cubicBezTo>
                  <a:close/>
                  <a:moveTo>
                    <a:pt x="6163" y="6341"/>
                  </a:moveTo>
                  <a:lnTo>
                    <a:pt x="6175" y="5963"/>
                  </a:lnTo>
                  <a:cubicBezTo>
                    <a:pt x="6176" y="5941"/>
                    <a:pt x="6168" y="5920"/>
                    <a:pt x="6155" y="5904"/>
                  </a:cubicBezTo>
                  <a:cubicBezTo>
                    <a:pt x="6142" y="5887"/>
                    <a:pt x="6123" y="5877"/>
                    <a:pt x="6103" y="5874"/>
                  </a:cubicBezTo>
                  <a:lnTo>
                    <a:pt x="5754" y="5850"/>
                  </a:lnTo>
                  <a:cubicBezTo>
                    <a:pt x="5712" y="5847"/>
                    <a:pt x="5679" y="5883"/>
                    <a:pt x="5679" y="5927"/>
                  </a:cubicBezTo>
                  <a:lnTo>
                    <a:pt x="5668" y="6305"/>
                  </a:lnTo>
                  <a:cubicBezTo>
                    <a:pt x="5668" y="6327"/>
                    <a:pt x="5675" y="6348"/>
                    <a:pt x="5688" y="6364"/>
                  </a:cubicBezTo>
                  <a:cubicBezTo>
                    <a:pt x="5701" y="6380"/>
                    <a:pt x="5719" y="6391"/>
                    <a:pt x="5739" y="6391"/>
                  </a:cubicBezTo>
                  <a:lnTo>
                    <a:pt x="6087" y="6415"/>
                  </a:lnTo>
                  <a:cubicBezTo>
                    <a:pt x="6127" y="6421"/>
                    <a:pt x="6162" y="6385"/>
                    <a:pt x="6163" y="6341"/>
                  </a:cubicBezTo>
                  <a:close/>
                  <a:moveTo>
                    <a:pt x="6140" y="7223"/>
                  </a:moveTo>
                  <a:lnTo>
                    <a:pt x="6152" y="6845"/>
                  </a:lnTo>
                  <a:cubicBezTo>
                    <a:pt x="6152" y="6823"/>
                    <a:pt x="6145" y="6802"/>
                    <a:pt x="6132" y="6786"/>
                  </a:cubicBezTo>
                  <a:cubicBezTo>
                    <a:pt x="6119" y="6770"/>
                    <a:pt x="6099" y="6759"/>
                    <a:pt x="6080" y="6759"/>
                  </a:cubicBezTo>
                  <a:lnTo>
                    <a:pt x="5731" y="6735"/>
                  </a:lnTo>
                  <a:cubicBezTo>
                    <a:pt x="5691" y="6730"/>
                    <a:pt x="5658" y="6766"/>
                    <a:pt x="5655" y="6810"/>
                  </a:cubicBezTo>
                  <a:lnTo>
                    <a:pt x="5645" y="7188"/>
                  </a:lnTo>
                  <a:cubicBezTo>
                    <a:pt x="5645" y="7210"/>
                    <a:pt x="5652" y="7231"/>
                    <a:pt x="5665" y="7247"/>
                  </a:cubicBezTo>
                  <a:cubicBezTo>
                    <a:pt x="5676" y="7264"/>
                    <a:pt x="5697" y="7274"/>
                    <a:pt x="5717" y="7274"/>
                  </a:cubicBezTo>
                  <a:lnTo>
                    <a:pt x="6063" y="7300"/>
                  </a:lnTo>
                  <a:cubicBezTo>
                    <a:pt x="6106" y="7303"/>
                    <a:pt x="6140" y="7268"/>
                    <a:pt x="6140" y="7223"/>
                  </a:cubicBezTo>
                  <a:close/>
                  <a:moveTo>
                    <a:pt x="6132" y="8090"/>
                  </a:moveTo>
                  <a:lnTo>
                    <a:pt x="6142" y="7712"/>
                  </a:lnTo>
                  <a:cubicBezTo>
                    <a:pt x="6142" y="7691"/>
                    <a:pt x="6137" y="7669"/>
                    <a:pt x="6123" y="7654"/>
                  </a:cubicBezTo>
                  <a:cubicBezTo>
                    <a:pt x="6110" y="7638"/>
                    <a:pt x="6090" y="7626"/>
                    <a:pt x="6070" y="7626"/>
                  </a:cubicBezTo>
                  <a:lnTo>
                    <a:pt x="5724" y="7602"/>
                  </a:lnTo>
                  <a:cubicBezTo>
                    <a:pt x="5682" y="7598"/>
                    <a:pt x="5648" y="7634"/>
                    <a:pt x="5648" y="7679"/>
                  </a:cubicBezTo>
                  <a:lnTo>
                    <a:pt x="5638" y="8056"/>
                  </a:lnTo>
                  <a:cubicBezTo>
                    <a:pt x="5638" y="8077"/>
                    <a:pt x="5645" y="8099"/>
                    <a:pt x="5658" y="8116"/>
                  </a:cubicBezTo>
                  <a:cubicBezTo>
                    <a:pt x="5672" y="8132"/>
                    <a:pt x="5689" y="8142"/>
                    <a:pt x="5709" y="8142"/>
                  </a:cubicBezTo>
                  <a:lnTo>
                    <a:pt x="6056" y="8167"/>
                  </a:lnTo>
                  <a:cubicBezTo>
                    <a:pt x="6097" y="8169"/>
                    <a:pt x="6132" y="8135"/>
                    <a:pt x="6132" y="8090"/>
                  </a:cubicBezTo>
                  <a:close/>
                  <a:moveTo>
                    <a:pt x="6119" y="9011"/>
                  </a:moveTo>
                  <a:lnTo>
                    <a:pt x="6130" y="8633"/>
                  </a:lnTo>
                  <a:cubicBezTo>
                    <a:pt x="6130" y="8611"/>
                    <a:pt x="6123" y="8590"/>
                    <a:pt x="6110" y="8574"/>
                  </a:cubicBezTo>
                  <a:cubicBezTo>
                    <a:pt x="6096" y="8557"/>
                    <a:pt x="6077" y="8547"/>
                    <a:pt x="6059" y="8547"/>
                  </a:cubicBezTo>
                  <a:lnTo>
                    <a:pt x="5711" y="8521"/>
                  </a:lnTo>
                  <a:cubicBezTo>
                    <a:pt x="5669" y="8518"/>
                    <a:pt x="5636" y="8554"/>
                    <a:pt x="5636" y="8598"/>
                  </a:cubicBezTo>
                  <a:lnTo>
                    <a:pt x="5625" y="8976"/>
                  </a:lnTo>
                  <a:cubicBezTo>
                    <a:pt x="5625" y="8998"/>
                    <a:pt x="5632" y="9019"/>
                    <a:pt x="5645" y="9035"/>
                  </a:cubicBezTo>
                  <a:cubicBezTo>
                    <a:pt x="5659" y="9051"/>
                    <a:pt x="5676" y="9062"/>
                    <a:pt x="5697" y="9062"/>
                  </a:cubicBezTo>
                  <a:lnTo>
                    <a:pt x="6044" y="9087"/>
                  </a:lnTo>
                  <a:cubicBezTo>
                    <a:pt x="6083" y="9091"/>
                    <a:pt x="6117" y="9055"/>
                    <a:pt x="6119" y="9011"/>
                  </a:cubicBezTo>
                  <a:close/>
                  <a:moveTo>
                    <a:pt x="6109" y="9894"/>
                  </a:moveTo>
                  <a:lnTo>
                    <a:pt x="6119" y="9516"/>
                  </a:lnTo>
                  <a:cubicBezTo>
                    <a:pt x="6119" y="9495"/>
                    <a:pt x="6112" y="9473"/>
                    <a:pt x="6099" y="9457"/>
                  </a:cubicBezTo>
                  <a:cubicBezTo>
                    <a:pt x="6084" y="9442"/>
                    <a:pt x="6067" y="9430"/>
                    <a:pt x="6047" y="9430"/>
                  </a:cubicBezTo>
                  <a:lnTo>
                    <a:pt x="5701" y="9406"/>
                  </a:lnTo>
                  <a:cubicBezTo>
                    <a:pt x="5659" y="9401"/>
                    <a:pt x="5625" y="9437"/>
                    <a:pt x="5625" y="9483"/>
                  </a:cubicBezTo>
                  <a:lnTo>
                    <a:pt x="5615" y="9860"/>
                  </a:lnTo>
                  <a:cubicBezTo>
                    <a:pt x="5615" y="9881"/>
                    <a:pt x="5622" y="9903"/>
                    <a:pt x="5634" y="9920"/>
                  </a:cubicBezTo>
                  <a:cubicBezTo>
                    <a:pt x="5646" y="9935"/>
                    <a:pt x="5666" y="9945"/>
                    <a:pt x="5687" y="9945"/>
                  </a:cubicBezTo>
                  <a:lnTo>
                    <a:pt x="6033" y="9971"/>
                  </a:lnTo>
                  <a:cubicBezTo>
                    <a:pt x="6074" y="9974"/>
                    <a:pt x="6109" y="9941"/>
                    <a:pt x="6109" y="9894"/>
                  </a:cubicBezTo>
                  <a:close/>
                  <a:moveTo>
                    <a:pt x="6102" y="10650"/>
                  </a:moveTo>
                  <a:lnTo>
                    <a:pt x="6112" y="10272"/>
                  </a:lnTo>
                  <a:cubicBezTo>
                    <a:pt x="6112" y="10250"/>
                    <a:pt x="6105" y="10229"/>
                    <a:pt x="6092" y="10213"/>
                  </a:cubicBezTo>
                  <a:cubicBezTo>
                    <a:pt x="6080" y="10196"/>
                    <a:pt x="6060" y="10186"/>
                    <a:pt x="6042" y="10185"/>
                  </a:cubicBezTo>
                  <a:lnTo>
                    <a:pt x="5695" y="10159"/>
                  </a:lnTo>
                  <a:cubicBezTo>
                    <a:pt x="5654" y="10157"/>
                    <a:pt x="5619" y="10192"/>
                    <a:pt x="5619" y="10236"/>
                  </a:cubicBezTo>
                  <a:lnTo>
                    <a:pt x="5609" y="10614"/>
                  </a:lnTo>
                  <a:cubicBezTo>
                    <a:pt x="5609" y="10635"/>
                    <a:pt x="5616" y="10657"/>
                    <a:pt x="5629" y="10673"/>
                  </a:cubicBezTo>
                  <a:cubicBezTo>
                    <a:pt x="5644" y="10688"/>
                    <a:pt x="5661" y="10700"/>
                    <a:pt x="5681" y="10700"/>
                  </a:cubicBezTo>
                  <a:lnTo>
                    <a:pt x="6030" y="10724"/>
                  </a:lnTo>
                  <a:cubicBezTo>
                    <a:pt x="6066" y="10729"/>
                    <a:pt x="6099" y="10694"/>
                    <a:pt x="6102" y="10650"/>
                  </a:cubicBezTo>
                  <a:close/>
                  <a:moveTo>
                    <a:pt x="6090" y="11533"/>
                  </a:moveTo>
                  <a:lnTo>
                    <a:pt x="6102" y="11155"/>
                  </a:lnTo>
                  <a:cubicBezTo>
                    <a:pt x="6102" y="11134"/>
                    <a:pt x="6095" y="11112"/>
                    <a:pt x="6082" y="11096"/>
                  </a:cubicBezTo>
                  <a:cubicBezTo>
                    <a:pt x="6069" y="11081"/>
                    <a:pt x="6049" y="11069"/>
                    <a:pt x="6032" y="11068"/>
                  </a:cubicBezTo>
                  <a:lnTo>
                    <a:pt x="5684" y="11043"/>
                  </a:lnTo>
                  <a:cubicBezTo>
                    <a:pt x="5644" y="11039"/>
                    <a:pt x="5609" y="11075"/>
                    <a:pt x="5609" y="11119"/>
                  </a:cubicBezTo>
                  <a:lnTo>
                    <a:pt x="5598" y="11497"/>
                  </a:lnTo>
                  <a:cubicBezTo>
                    <a:pt x="5598" y="11519"/>
                    <a:pt x="5605" y="11540"/>
                    <a:pt x="5618" y="11556"/>
                  </a:cubicBezTo>
                  <a:cubicBezTo>
                    <a:pt x="5632" y="11573"/>
                    <a:pt x="5651" y="11582"/>
                    <a:pt x="5669" y="11583"/>
                  </a:cubicBezTo>
                  <a:lnTo>
                    <a:pt x="6017" y="11609"/>
                  </a:lnTo>
                  <a:cubicBezTo>
                    <a:pt x="6054" y="11612"/>
                    <a:pt x="6089" y="11577"/>
                    <a:pt x="6090" y="11533"/>
                  </a:cubicBezTo>
                  <a:close/>
                  <a:moveTo>
                    <a:pt x="6067" y="12415"/>
                  </a:moveTo>
                  <a:lnTo>
                    <a:pt x="6077" y="12038"/>
                  </a:lnTo>
                  <a:cubicBezTo>
                    <a:pt x="6077" y="12017"/>
                    <a:pt x="6070" y="11995"/>
                    <a:pt x="6059" y="11978"/>
                  </a:cubicBezTo>
                  <a:cubicBezTo>
                    <a:pt x="6044" y="11962"/>
                    <a:pt x="6026" y="11952"/>
                    <a:pt x="6006" y="11950"/>
                  </a:cubicBezTo>
                  <a:lnTo>
                    <a:pt x="5659" y="11925"/>
                  </a:lnTo>
                  <a:cubicBezTo>
                    <a:pt x="5618" y="11921"/>
                    <a:pt x="5583" y="11957"/>
                    <a:pt x="5583" y="12003"/>
                  </a:cubicBezTo>
                  <a:lnTo>
                    <a:pt x="5573" y="12379"/>
                  </a:lnTo>
                  <a:cubicBezTo>
                    <a:pt x="5573" y="12401"/>
                    <a:pt x="5581" y="12422"/>
                    <a:pt x="5593" y="12439"/>
                  </a:cubicBezTo>
                  <a:cubicBezTo>
                    <a:pt x="5605" y="12455"/>
                    <a:pt x="5625" y="12465"/>
                    <a:pt x="5645" y="12465"/>
                  </a:cubicBezTo>
                  <a:lnTo>
                    <a:pt x="5991" y="12491"/>
                  </a:lnTo>
                  <a:cubicBezTo>
                    <a:pt x="6032" y="12496"/>
                    <a:pt x="6066" y="12461"/>
                    <a:pt x="6067" y="12415"/>
                  </a:cubicBezTo>
                  <a:close/>
                  <a:moveTo>
                    <a:pt x="6059" y="13284"/>
                  </a:moveTo>
                  <a:lnTo>
                    <a:pt x="6069" y="12906"/>
                  </a:lnTo>
                  <a:cubicBezTo>
                    <a:pt x="6069" y="12884"/>
                    <a:pt x="6062" y="12863"/>
                    <a:pt x="6049" y="12847"/>
                  </a:cubicBezTo>
                  <a:cubicBezTo>
                    <a:pt x="6036" y="12830"/>
                    <a:pt x="6017" y="12820"/>
                    <a:pt x="5997" y="12820"/>
                  </a:cubicBezTo>
                  <a:lnTo>
                    <a:pt x="5651" y="12794"/>
                  </a:lnTo>
                  <a:cubicBezTo>
                    <a:pt x="5609" y="12791"/>
                    <a:pt x="5575" y="12827"/>
                    <a:pt x="5575" y="12872"/>
                  </a:cubicBezTo>
                  <a:lnTo>
                    <a:pt x="5565" y="13249"/>
                  </a:lnTo>
                  <a:cubicBezTo>
                    <a:pt x="5565" y="13271"/>
                    <a:pt x="5571" y="13292"/>
                    <a:pt x="5583" y="13308"/>
                  </a:cubicBezTo>
                  <a:cubicBezTo>
                    <a:pt x="5596" y="13324"/>
                    <a:pt x="5616" y="13335"/>
                    <a:pt x="5636" y="13335"/>
                  </a:cubicBezTo>
                  <a:lnTo>
                    <a:pt x="5983" y="13360"/>
                  </a:lnTo>
                  <a:cubicBezTo>
                    <a:pt x="6024" y="13363"/>
                    <a:pt x="6056" y="13328"/>
                    <a:pt x="6059" y="13284"/>
                  </a:cubicBezTo>
                  <a:close/>
                  <a:moveTo>
                    <a:pt x="6046" y="14203"/>
                  </a:moveTo>
                  <a:lnTo>
                    <a:pt x="6056" y="13825"/>
                  </a:lnTo>
                  <a:cubicBezTo>
                    <a:pt x="6056" y="13803"/>
                    <a:pt x="6052" y="13782"/>
                    <a:pt x="6037" y="13766"/>
                  </a:cubicBezTo>
                  <a:cubicBezTo>
                    <a:pt x="6023" y="13750"/>
                    <a:pt x="6004" y="13739"/>
                    <a:pt x="5984" y="13738"/>
                  </a:cubicBezTo>
                  <a:lnTo>
                    <a:pt x="5638" y="13715"/>
                  </a:lnTo>
                  <a:cubicBezTo>
                    <a:pt x="5596" y="13710"/>
                    <a:pt x="5562" y="13746"/>
                    <a:pt x="5562" y="13791"/>
                  </a:cubicBezTo>
                  <a:lnTo>
                    <a:pt x="5552" y="14168"/>
                  </a:lnTo>
                  <a:cubicBezTo>
                    <a:pt x="5552" y="14190"/>
                    <a:pt x="5559" y="14211"/>
                    <a:pt x="5572" y="14229"/>
                  </a:cubicBezTo>
                  <a:cubicBezTo>
                    <a:pt x="5583" y="14244"/>
                    <a:pt x="5603" y="14254"/>
                    <a:pt x="5624" y="14257"/>
                  </a:cubicBezTo>
                  <a:lnTo>
                    <a:pt x="5970" y="14282"/>
                  </a:lnTo>
                  <a:cubicBezTo>
                    <a:pt x="6010" y="14282"/>
                    <a:pt x="6044" y="14247"/>
                    <a:pt x="6046" y="14203"/>
                  </a:cubicBezTo>
                  <a:close/>
                  <a:moveTo>
                    <a:pt x="6047" y="14710"/>
                  </a:moveTo>
                  <a:cubicBezTo>
                    <a:pt x="6047" y="14688"/>
                    <a:pt x="6040" y="14667"/>
                    <a:pt x="6027" y="14651"/>
                  </a:cubicBezTo>
                  <a:cubicBezTo>
                    <a:pt x="6013" y="14634"/>
                    <a:pt x="5996" y="14624"/>
                    <a:pt x="5976" y="14624"/>
                  </a:cubicBezTo>
                  <a:lnTo>
                    <a:pt x="5629" y="14598"/>
                  </a:lnTo>
                  <a:cubicBezTo>
                    <a:pt x="5588" y="14595"/>
                    <a:pt x="5553" y="14631"/>
                    <a:pt x="5553" y="14675"/>
                  </a:cubicBezTo>
                  <a:lnTo>
                    <a:pt x="5543" y="15053"/>
                  </a:lnTo>
                  <a:cubicBezTo>
                    <a:pt x="5543" y="15075"/>
                    <a:pt x="5551" y="15096"/>
                    <a:pt x="5562" y="15112"/>
                  </a:cubicBezTo>
                  <a:cubicBezTo>
                    <a:pt x="5575" y="15128"/>
                    <a:pt x="5595" y="15139"/>
                    <a:pt x="5615" y="15139"/>
                  </a:cubicBezTo>
                  <a:lnTo>
                    <a:pt x="5961" y="15163"/>
                  </a:lnTo>
                  <a:cubicBezTo>
                    <a:pt x="6003" y="15166"/>
                    <a:pt x="6037" y="15132"/>
                    <a:pt x="6037" y="150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65"/>
            <p:cNvSpPr/>
            <p:nvPr/>
          </p:nvSpPr>
          <p:spPr>
            <a:xfrm>
              <a:off x="5827400" y="3038750"/>
              <a:ext cx="99875" cy="150400"/>
            </a:xfrm>
            <a:custGeom>
              <a:avLst/>
              <a:gdLst/>
              <a:ahLst/>
              <a:cxnLst/>
              <a:rect l="l" t="t" r="r" b="b"/>
              <a:pathLst>
                <a:path w="3995" h="6016" extrusionOk="0">
                  <a:moveTo>
                    <a:pt x="669" y="1"/>
                  </a:moveTo>
                  <a:cubicBezTo>
                    <a:pt x="362" y="1"/>
                    <a:pt x="106" y="376"/>
                    <a:pt x="96" y="855"/>
                  </a:cubicBezTo>
                  <a:lnTo>
                    <a:pt x="6" y="4943"/>
                  </a:lnTo>
                  <a:cubicBezTo>
                    <a:pt x="0" y="5179"/>
                    <a:pt x="58" y="5409"/>
                    <a:pt x="162" y="5580"/>
                  </a:cubicBezTo>
                  <a:cubicBezTo>
                    <a:pt x="265" y="5752"/>
                    <a:pt x="413" y="5854"/>
                    <a:pt x="564" y="5864"/>
                  </a:cubicBezTo>
                  <a:lnTo>
                    <a:pt x="3303" y="6015"/>
                  </a:lnTo>
                  <a:cubicBezTo>
                    <a:pt x="3309" y="6016"/>
                    <a:pt x="3316" y="6016"/>
                    <a:pt x="3322" y="6016"/>
                  </a:cubicBezTo>
                  <a:cubicBezTo>
                    <a:pt x="3631" y="6016"/>
                    <a:pt x="3890" y="5641"/>
                    <a:pt x="3900" y="5159"/>
                  </a:cubicBezTo>
                  <a:lnTo>
                    <a:pt x="3990" y="1072"/>
                  </a:lnTo>
                  <a:cubicBezTo>
                    <a:pt x="3994" y="836"/>
                    <a:pt x="3940" y="607"/>
                    <a:pt x="3834" y="435"/>
                  </a:cubicBezTo>
                  <a:cubicBezTo>
                    <a:pt x="3729" y="264"/>
                    <a:pt x="3585" y="162"/>
                    <a:pt x="3432" y="153"/>
                  </a:cubicBezTo>
                  <a:lnTo>
                    <a:pt x="693" y="2"/>
                  </a:lnTo>
                  <a:cubicBezTo>
                    <a:pt x="685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65"/>
            <p:cNvSpPr/>
            <p:nvPr/>
          </p:nvSpPr>
          <p:spPr>
            <a:xfrm>
              <a:off x="5825250" y="3203600"/>
              <a:ext cx="99875" cy="150450"/>
            </a:xfrm>
            <a:custGeom>
              <a:avLst/>
              <a:gdLst/>
              <a:ahLst/>
              <a:cxnLst/>
              <a:rect l="l" t="t" r="r" b="b"/>
              <a:pathLst>
                <a:path w="3995" h="6018" extrusionOk="0">
                  <a:moveTo>
                    <a:pt x="671" y="1"/>
                  </a:moveTo>
                  <a:cubicBezTo>
                    <a:pt x="363" y="1"/>
                    <a:pt x="106" y="378"/>
                    <a:pt x="96" y="856"/>
                  </a:cubicBezTo>
                  <a:lnTo>
                    <a:pt x="6" y="4946"/>
                  </a:lnTo>
                  <a:cubicBezTo>
                    <a:pt x="0" y="5182"/>
                    <a:pt x="56" y="5411"/>
                    <a:pt x="162" y="5583"/>
                  </a:cubicBezTo>
                  <a:cubicBezTo>
                    <a:pt x="265" y="5755"/>
                    <a:pt x="411" y="5856"/>
                    <a:pt x="564" y="5865"/>
                  </a:cubicBezTo>
                  <a:lnTo>
                    <a:pt x="3303" y="6017"/>
                  </a:lnTo>
                  <a:cubicBezTo>
                    <a:pt x="3310" y="6017"/>
                    <a:pt x="3317" y="6017"/>
                    <a:pt x="3324" y="6017"/>
                  </a:cubicBezTo>
                  <a:cubicBezTo>
                    <a:pt x="3632" y="6017"/>
                    <a:pt x="3890" y="5641"/>
                    <a:pt x="3900" y="5162"/>
                  </a:cubicBezTo>
                  <a:lnTo>
                    <a:pt x="3990" y="1073"/>
                  </a:lnTo>
                  <a:cubicBezTo>
                    <a:pt x="3994" y="837"/>
                    <a:pt x="3940" y="610"/>
                    <a:pt x="3834" y="436"/>
                  </a:cubicBezTo>
                  <a:cubicBezTo>
                    <a:pt x="3730" y="265"/>
                    <a:pt x="3585" y="162"/>
                    <a:pt x="3432" y="153"/>
                  </a:cubicBezTo>
                  <a:lnTo>
                    <a:pt x="693" y="1"/>
                  </a:lnTo>
                  <a:cubicBezTo>
                    <a:pt x="686" y="1"/>
                    <a:pt x="678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65"/>
            <p:cNvSpPr/>
            <p:nvPr/>
          </p:nvSpPr>
          <p:spPr>
            <a:xfrm>
              <a:off x="5822575" y="3366625"/>
              <a:ext cx="99925" cy="150425"/>
            </a:xfrm>
            <a:custGeom>
              <a:avLst/>
              <a:gdLst/>
              <a:ahLst/>
              <a:cxnLst/>
              <a:rect l="l" t="t" r="r" b="b"/>
              <a:pathLst>
                <a:path w="3997" h="6017" extrusionOk="0">
                  <a:moveTo>
                    <a:pt x="675" y="0"/>
                  </a:moveTo>
                  <a:cubicBezTo>
                    <a:pt x="365" y="0"/>
                    <a:pt x="107" y="376"/>
                    <a:pt x="97" y="856"/>
                  </a:cubicBezTo>
                  <a:lnTo>
                    <a:pt x="6" y="4945"/>
                  </a:lnTo>
                  <a:cubicBezTo>
                    <a:pt x="0" y="5182"/>
                    <a:pt x="57" y="5411"/>
                    <a:pt x="162" y="5582"/>
                  </a:cubicBezTo>
                  <a:cubicBezTo>
                    <a:pt x="265" y="5754"/>
                    <a:pt x="411" y="5856"/>
                    <a:pt x="564" y="5864"/>
                  </a:cubicBezTo>
                  <a:lnTo>
                    <a:pt x="3303" y="6016"/>
                  </a:lnTo>
                  <a:cubicBezTo>
                    <a:pt x="3310" y="6017"/>
                    <a:pt x="3317" y="6017"/>
                    <a:pt x="3325" y="6017"/>
                  </a:cubicBezTo>
                  <a:cubicBezTo>
                    <a:pt x="3633" y="6017"/>
                    <a:pt x="3890" y="5640"/>
                    <a:pt x="3900" y="5162"/>
                  </a:cubicBezTo>
                  <a:lnTo>
                    <a:pt x="3991" y="1073"/>
                  </a:lnTo>
                  <a:cubicBezTo>
                    <a:pt x="3997" y="835"/>
                    <a:pt x="3941" y="608"/>
                    <a:pt x="3835" y="436"/>
                  </a:cubicBezTo>
                  <a:cubicBezTo>
                    <a:pt x="3732" y="263"/>
                    <a:pt x="3586" y="161"/>
                    <a:pt x="3433" y="153"/>
                  </a:cubicBezTo>
                  <a:lnTo>
                    <a:pt x="694" y="1"/>
                  </a:lnTo>
                  <a:cubicBezTo>
                    <a:pt x="688" y="1"/>
                    <a:pt x="682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9" name="Google Shape;3269;p65"/>
          <p:cNvGrpSpPr/>
          <p:nvPr/>
        </p:nvGrpSpPr>
        <p:grpSpPr>
          <a:xfrm>
            <a:off x="1556588" y="2941263"/>
            <a:ext cx="190750" cy="283225"/>
            <a:chOff x="923775" y="1828850"/>
            <a:chExt cx="190750" cy="283225"/>
          </a:xfrm>
        </p:grpSpPr>
        <p:sp>
          <p:nvSpPr>
            <p:cNvPr id="3270" name="Google Shape;3270;p65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65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65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65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65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65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65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65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65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9" name="Google Shape;3279;p65"/>
          <p:cNvGrpSpPr/>
          <p:nvPr/>
        </p:nvGrpSpPr>
        <p:grpSpPr>
          <a:xfrm>
            <a:off x="8063388" y="2588238"/>
            <a:ext cx="272300" cy="211525"/>
            <a:chOff x="962400" y="2223200"/>
            <a:chExt cx="272300" cy="211525"/>
          </a:xfrm>
        </p:grpSpPr>
        <p:sp>
          <p:nvSpPr>
            <p:cNvPr id="3280" name="Google Shape;3280;p65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65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65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65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65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65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65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65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41"/>
          <p:cNvSpPr txBox="1">
            <a:spLocks noGrp="1"/>
          </p:cNvSpPr>
          <p:nvPr>
            <p:ph type="title"/>
          </p:nvPr>
        </p:nvSpPr>
        <p:spPr>
          <a:xfrm>
            <a:off x="720000" y="1319713"/>
            <a:ext cx="6358800" cy="11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604" name="Google Shape;1604;p41"/>
          <p:cNvSpPr txBox="1">
            <a:spLocks noGrp="1"/>
          </p:cNvSpPr>
          <p:nvPr>
            <p:ph type="subTitle" idx="1"/>
          </p:nvPr>
        </p:nvSpPr>
        <p:spPr>
          <a:xfrm>
            <a:off x="720000" y="2416865"/>
            <a:ext cx="8170000" cy="2375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 </a:t>
            </a:r>
            <a:r>
              <a:rPr lang="en-US" b="1" dirty="0"/>
              <a:t>recommender system</a:t>
            </a:r>
            <a:r>
              <a:rPr lang="en-US" dirty="0"/>
              <a:t> or a </a:t>
            </a:r>
            <a:r>
              <a:rPr lang="en-US" b="1" dirty="0"/>
              <a:t>recommendation system</a:t>
            </a:r>
            <a:r>
              <a:rPr lang="en-US" dirty="0"/>
              <a:t> is a subclass of information filtering systems that seeks to predict the “rating” or “preference” a user would give to an item.</a:t>
            </a:r>
          </a:p>
          <a:p>
            <a:r>
              <a:rPr lang="en-US" dirty="0"/>
              <a:t>In the last decade, companies have invested a lot of money in their development. Netflix awarded a $1 million prize to a developer team in 2009 for an algorithm that increased the accuracy of the company’s recommendation engine by 10 percent.</a:t>
            </a:r>
          </a:p>
          <a:p>
            <a:r>
              <a:rPr lang="en-US" dirty="0"/>
              <a:t>There are two main types of recommender systems – personalized and non-personalized.</a:t>
            </a:r>
          </a:p>
        </p:txBody>
      </p:sp>
      <p:cxnSp>
        <p:nvCxnSpPr>
          <p:cNvPr id="1605" name="Google Shape;1605;p41"/>
          <p:cNvCxnSpPr/>
          <p:nvPr/>
        </p:nvCxnSpPr>
        <p:spPr>
          <a:xfrm>
            <a:off x="831800" y="2416865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06" name="Google Shape;1606;p41"/>
          <p:cNvGrpSpPr/>
          <p:nvPr/>
        </p:nvGrpSpPr>
        <p:grpSpPr>
          <a:xfrm>
            <a:off x="7316037" y="304703"/>
            <a:ext cx="1532875" cy="2030020"/>
            <a:chOff x="6426100" y="1444000"/>
            <a:chExt cx="2385750" cy="3159501"/>
          </a:xfrm>
        </p:grpSpPr>
        <p:sp>
          <p:nvSpPr>
            <p:cNvPr id="1607" name="Google Shape;1607;p41"/>
            <p:cNvSpPr/>
            <p:nvPr/>
          </p:nvSpPr>
          <p:spPr>
            <a:xfrm>
              <a:off x="6693790" y="3916253"/>
              <a:ext cx="1120979" cy="687248"/>
            </a:xfrm>
            <a:custGeom>
              <a:avLst/>
              <a:gdLst/>
              <a:ahLst/>
              <a:cxnLst/>
              <a:rect l="l" t="t" r="r" b="b"/>
              <a:pathLst>
                <a:path w="9175" h="5625" extrusionOk="0">
                  <a:moveTo>
                    <a:pt x="0" y="0"/>
                  </a:moveTo>
                  <a:lnTo>
                    <a:pt x="415" y="4886"/>
                  </a:lnTo>
                  <a:lnTo>
                    <a:pt x="8887" y="5625"/>
                  </a:lnTo>
                  <a:lnTo>
                    <a:pt x="9175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D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1"/>
            <p:cNvSpPr/>
            <p:nvPr/>
          </p:nvSpPr>
          <p:spPr>
            <a:xfrm>
              <a:off x="6695989" y="3974776"/>
              <a:ext cx="1078705" cy="627137"/>
            </a:xfrm>
            <a:custGeom>
              <a:avLst/>
              <a:gdLst/>
              <a:ahLst/>
              <a:cxnLst/>
              <a:rect l="l" t="t" r="r" b="b"/>
              <a:pathLst>
                <a:path w="8829" h="5133" extrusionOk="0">
                  <a:moveTo>
                    <a:pt x="8829" y="1"/>
                  </a:moveTo>
                  <a:lnTo>
                    <a:pt x="1" y="127"/>
                  </a:lnTo>
                  <a:lnTo>
                    <a:pt x="69" y="4762"/>
                  </a:lnTo>
                  <a:lnTo>
                    <a:pt x="8722" y="5133"/>
                  </a:lnTo>
                  <a:lnTo>
                    <a:pt x="88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1"/>
            <p:cNvSpPr/>
            <p:nvPr/>
          </p:nvSpPr>
          <p:spPr>
            <a:xfrm>
              <a:off x="6712849" y="3939711"/>
              <a:ext cx="1078461" cy="641310"/>
            </a:xfrm>
            <a:custGeom>
              <a:avLst/>
              <a:gdLst/>
              <a:ahLst/>
              <a:cxnLst/>
              <a:rect l="l" t="t" r="r" b="b"/>
              <a:pathLst>
                <a:path w="8827" h="5249" extrusionOk="0">
                  <a:moveTo>
                    <a:pt x="0" y="0"/>
                  </a:moveTo>
                  <a:lnTo>
                    <a:pt x="67" y="4854"/>
                  </a:lnTo>
                  <a:lnTo>
                    <a:pt x="8589" y="5248"/>
                  </a:lnTo>
                  <a:lnTo>
                    <a:pt x="8827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1"/>
            <p:cNvSpPr/>
            <p:nvPr/>
          </p:nvSpPr>
          <p:spPr>
            <a:xfrm>
              <a:off x="7537422" y="4159508"/>
              <a:ext cx="254496" cy="435685"/>
            </a:xfrm>
            <a:custGeom>
              <a:avLst/>
              <a:gdLst/>
              <a:ahLst/>
              <a:cxnLst/>
              <a:rect l="l" t="t" r="r" b="b"/>
              <a:pathLst>
                <a:path w="2083" h="3566" extrusionOk="0">
                  <a:moveTo>
                    <a:pt x="2082" y="1"/>
                  </a:moveTo>
                  <a:lnTo>
                    <a:pt x="1" y="3468"/>
                  </a:lnTo>
                  <a:lnTo>
                    <a:pt x="1762" y="3554"/>
                  </a:lnTo>
                  <a:lnTo>
                    <a:pt x="1912" y="3565"/>
                  </a:lnTo>
                  <a:lnTo>
                    <a:pt x="20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1"/>
            <p:cNvSpPr/>
            <p:nvPr/>
          </p:nvSpPr>
          <p:spPr>
            <a:xfrm>
              <a:off x="6704419" y="3993347"/>
              <a:ext cx="447903" cy="549799"/>
            </a:xfrm>
            <a:custGeom>
              <a:avLst/>
              <a:gdLst/>
              <a:ahLst/>
              <a:cxnLst/>
              <a:rect l="l" t="t" r="r" b="b"/>
              <a:pathLst>
                <a:path w="3666" h="4500" extrusionOk="0">
                  <a:moveTo>
                    <a:pt x="0" y="1"/>
                  </a:moveTo>
                  <a:lnTo>
                    <a:pt x="78" y="4500"/>
                  </a:lnTo>
                  <a:lnTo>
                    <a:pt x="390" y="4480"/>
                  </a:lnTo>
                  <a:lnTo>
                    <a:pt x="3665" y="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1"/>
            <p:cNvSpPr/>
            <p:nvPr/>
          </p:nvSpPr>
          <p:spPr>
            <a:xfrm>
              <a:off x="6695134" y="3916253"/>
              <a:ext cx="1119635" cy="95054"/>
            </a:xfrm>
            <a:custGeom>
              <a:avLst/>
              <a:gdLst/>
              <a:ahLst/>
              <a:cxnLst/>
              <a:rect l="l" t="t" r="r" b="b"/>
              <a:pathLst>
                <a:path w="9164" h="778" extrusionOk="0">
                  <a:moveTo>
                    <a:pt x="1" y="0"/>
                  </a:moveTo>
                  <a:lnTo>
                    <a:pt x="38" y="677"/>
                  </a:lnTo>
                  <a:lnTo>
                    <a:pt x="9114" y="778"/>
                  </a:lnTo>
                  <a:lnTo>
                    <a:pt x="9164" y="1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1"/>
            <p:cNvSpPr/>
            <p:nvPr/>
          </p:nvSpPr>
          <p:spPr>
            <a:xfrm>
              <a:off x="7426363" y="4069097"/>
              <a:ext cx="399520" cy="418091"/>
            </a:xfrm>
            <a:custGeom>
              <a:avLst/>
              <a:gdLst/>
              <a:ahLst/>
              <a:cxnLst/>
              <a:rect l="l" t="t" r="r" b="b"/>
              <a:pathLst>
                <a:path w="3270" h="3422" extrusionOk="0">
                  <a:moveTo>
                    <a:pt x="673" y="0"/>
                  </a:moveTo>
                  <a:cubicBezTo>
                    <a:pt x="503" y="0"/>
                    <a:pt x="319" y="15"/>
                    <a:pt x="122" y="46"/>
                  </a:cubicBezTo>
                  <a:lnTo>
                    <a:pt x="1" y="3395"/>
                  </a:lnTo>
                  <a:cubicBezTo>
                    <a:pt x="131" y="3413"/>
                    <a:pt x="256" y="3422"/>
                    <a:pt x="377" y="3422"/>
                  </a:cubicBezTo>
                  <a:cubicBezTo>
                    <a:pt x="2763" y="3422"/>
                    <a:pt x="3269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1"/>
            <p:cNvSpPr/>
            <p:nvPr/>
          </p:nvSpPr>
          <p:spPr>
            <a:xfrm>
              <a:off x="7425874" y="4084246"/>
              <a:ext cx="366532" cy="383393"/>
            </a:xfrm>
            <a:custGeom>
              <a:avLst/>
              <a:gdLst/>
              <a:ahLst/>
              <a:cxnLst/>
              <a:rect l="l" t="t" r="r" b="b"/>
              <a:pathLst>
                <a:path w="3000" h="3138" extrusionOk="0">
                  <a:moveTo>
                    <a:pt x="617" y="0"/>
                  </a:moveTo>
                  <a:cubicBezTo>
                    <a:pt x="461" y="0"/>
                    <a:pt x="293" y="14"/>
                    <a:pt x="112" y="43"/>
                  </a:cubicBezTo>
                  <a:lnTo>
                    <a:pt x="0" y="3113"/>
                  </a:lnTo>
                  <a:cubicBezTo>
                    <a:pt x="119" y="3130"/>
                    <a:pt x="233" y="3138"/>
                    <a:pt x="344" y="3138"/>
                  </a:cubicBezTo>
                  <a:cubicBezTo>
                    <a:pt x="2534" y="3138"/>
                    <a:pt x="2999" y="0"/>
                    <a:pt x="6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1"/>
            <p:cNvSpPr/>
            <p:nvPr/>
          </p:nvSpPr>
          <p:spPr>
            <a:xfrm>
              <a:off x="6702220" y="4038186"/>
              <a:ext cx="368243" cy="430065"/>
            </a:xfrm>
            <a:custGeom>
              <a:avLst/>
              <a:gdLst/>
              <a:ahLst/>
              <a:cxnLst/>
              <a:rect l="l" t="t" r="r" b="b"/>
              <a:pathLst>
                <a:path w="3014" h="3520" extrusionOk="0">
                  <a:moveTo>
                    <a:pt x="2580" y="1"/>
                  </a:moveTo>
                  <a:cubicBezTo>
                    <a:pt x="1" y="1"/>
                    <a:pt x="138" y="3519"/>
                    <a:pt x="2452" y="3519"/>
                  </a:cubicBezTo>
                  <a:cubicBezTo>
                    <a:pt x="2582" y="3519"/>
                    <a:pt x="2719" y="3508"/>
                    <a:pt x="2863" y="3484"/>
                  </a:cubicBezTo>
                  <a:lnTo>
                    <a:pt x="3013" y="32"/>
                  </a:lnTo>
                  <a:cubicBezTo>
                    <a:pt x="2861" y="11"/>
                    <a:pt x="2717" y="1"/>
                    <a:pt x="2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1"/>
            <p:cNvSpPr/>
            <p:nvPr/>
          </p:nvSpPr>
          <p:spPr>
            <a:xfrm>
              <a:off x="6736063" y="4054680"/>
              <a:ext cx="333789" cy="390357"/>
            </a:xfrm>
            <a:custGeom>
              <a:avLst/>
              <a:gdLst/>
              <a:ahLst/>
              <a:cxnLst/>
              <a:rect l="l" t="t" r="r" b="b"/>
              <a:pathLst>
                <a:path w="2732" h="3195" extrusionOk="0">
                  <a:moveTo>
                    <a:pt x="2339" y="0"/>
                  </a:moveTo>
                  <a:cubicBezTo>
                    <a:pt x="1" y="0"/>
                    <a:pt x="126" y="3195"/>
                    <a:pt x="2224" y="3195"/>
                  </a:cubicBezTo>
                  <a:cubicBezTo>
                    <a:pt x="2342" y="3195"/>
                    <a:pt x="2466" y="3185"/>
                    <a:pt x="2596" y="3163"/>
                  </a:cubicBezTo>
                  <a:lnTo>
                    <a:pt x="2732" y="28"/>
                  </a:lnTo>
                  <a:cubicBezTo>
                    <a:pt x="2594" y="9"/>
                    <a:pt x="2463" y="0"/>
                    <a:pt x="2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1"/>
            <p:cNvSpPr/>
            <p:nvPr/>
          </p:nvSpPr>
          <p:spPr>
            <a:xfrm>
              <a:off x="6849199" y="4117845"/>
              <a:ext cx="193529" cy="266347"/>
            </a:xfrm>
            <a:custGeom>
              <a:avLst/>
              <a:gdLst/>
              <a:ahLst/>
              <a:cxnLst/>
              <a:rect l="l" t="t" r="r" b="b"/>
              <a:pathLst>
                <a:path w="1584" h="2180" extrusionOk="0">
                  <a:moveTo>
                    <a:pt x="1345" y="0"/>
                  </a:moveTo>
                  <a:cubicBezTo>
                    <a:pt x="31" y="0"/>
                    <a:pt x="0" y="2180"/>
                    <a:pt x="1148" y="2180"/>
                  </a:cubicBezTo>
                  <a:cubicBezTo>
                    <a:pt x="1258" y="2180"/>
                    <a:pt x="1379" y="2159"/>
                    <a:pt x="1511" y="2115"/>
                  </a:cubicBezTo>
                  <a:lnTo>
                    <a:pt x="1584" y="22"/>
                  </a:lnTo>
                  <a:cubicBezTo>
                    <a:pt x="1500" y="7"/>
                    <a:pt x="1421" y="0"/>
                    <a:pt x="13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1"/>
            <p:cNvSpPr/>
            <p:nvPr/>
          </p:nvSpPr>
          <p:spPr>
            <a:xfrm>
              <a:off x="6964167" y="4195550"/>
              <a:ext cx="85646" cy="117779"/>
            </a:xfrm>
            <a:custGeom>
              <a:avLst/>
              <a:gdLst/>
              <a:ahLst/>
              <a:cxnLst/>
              <a:rect l="l" t="t" r="r" b="b"/>
              <a:pathLst>
                <a:path w="701" h="964" extrusionOk="0">
                  <a:moveTo>
                    <a:pt x="595" y="1"/>
                  </a:moveTo>
                  <a:cubicBezTo>
                    <a:pt x="15" y="1"/>
                    <a:pt x="1" y="964"/>
                    <a:pt x="508" y="964"/>
                  </a:cubicBezTo>
                  <a:cubicBezTo>
                    <a:pt x="557" y="964"/>
                    <a:pt x="610" y="955"/>
                    <a:pt x="669" y="935"/>
                  </a:cubicBezTo>
                  <a:lnTo>
                    <a:pt x="700" y="11"/>
                  </a:lnTo>
                  <a:cubicBezTo>
                    <a:pt x="663" y="4"/>
                    <a:pt x="628" y="1"/>
                    <a:pt x="5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1"/>
            <p:cNvSpPr/>
            <p:nvPr/>
          </p:nvSpPr>
          <p:spPr>
            <a:xfrm>
              <a:off x="7450309" y="4147779"/>
              <a:ext cx="194018" cy="257306"/>
            </a:xfrm>
            <a:custGeom>
              <a:avLst/>
              <a:gdLst/>
              <a:ahLst/>
              <a:cxnLst/>
              <a:rect l="l" t="t" r="r" b="b"/>
              <a:pathLst>
                <a:path w="1588" h="2106" extrusionOk="0">
                  <a:moveTo>
                    <a:pt x="297" y="0"/>
                  </a:moveTo>
                  <a:cubicBezTo>
                    <a:pt x="220" y="0"/>
                    <a:pt x="138" y="8"/>
                    <a:pt x="51" y="24"/>
                  </a:cubicBezTo>
                  <a:lnTo>
                    <a:pt x="1" y="2046"/>
                  </a:lnTo>
                  <a:cubicBezTo>
                    <a:pt x="125" y="2087"/>
                    <a:pt x="241" y="2105"/>
                    <a:pt x="348" y="2105"/>
                  </a:cubicBezTo>
                  <a:cubicBezTo>
                    <a:pt x="1485" y="2105"/>
                    <a:pt x="1588" y="0"/>
                    <a:pt x="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1"/>
            <p:cNvSpPr/>
            <p:nvPr/>
          </p:nvSpPr>
          <p:spPr>
            <a:xfrm>
              <a:off x="7447377" y="4209967"/>
              <a:ext cx="101041" cy="133662"/>
            </a:xfrm>
            <a:custGeom>
              <a:avLst/>
              <a:gdLst/>
              <a:ahLst/>
              <a:cxnLst/>
              <a:rect l="l" t="t" r="r" b="b"/>
              <a:pathLst>
                <a:path w="827" h="1094" extrusionOk="0">
                  <a:moveTo>
                    <a:pt x="156" y="1"/>
                  </a:moveTo>
                  <a:cubicBezTo>
                    <a:pt x="116" y="1"/>
                    <a:pt x="73" y="4"/>
                    <a:pt x="28" y="13"/>
                  </a:cubicBezTo>
                  <a:lnTo>
                    <a:pt x="1" y="1062"/>
                  </a:lnTo>
                  <a:cubicBezTo>
                    <a:pt x="66" y="1083"/>
                    <a:pt x="126" y="1093"/>
                    <a:pt x="182" y="1093"/>
                  </a:cubicBezTo>
                  <a:cubicBezTo>
                    <a:pt x="773" y="1093"/>
                    <a:pt x="826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1"/>
            <p:cNvSpPr/>
            <p:nvPr/>
          </p:nvSpPr>
          <p:spPr>
            <a:xfrm>
              <a:off x="7436870" y="4085590"/>
              <a:ext cx="243622" cy="338187"/>
            </a:xfrm>
            <a:custGeom>
              <a:avLst/>
              <a:gdLst/>
              <a:ahLst/>
              <a:cxnLst/>
              <a:rect l="l" t="t" r="r" b="b"/>
              <a:pathLst>
                <a:path w="1994" h="2768" extrusionOk="0">
                  <a:moveTo>
                    <a:pt x="603" y="1"/>
                  </a:moveTo>
                  <a:cubicBezTo>
                    <a:pt x="448" y="1"/>
                    <a:pt x="280" y="14"/>
                    <a:pt x="99" y="43"/>
                  </a:cubicBezTo>
                  <a:lnTo>
                    <a:pt x="1" y="2767"/>
                  </a:lnTo>
                  <a:lnTo>
                    <a:pt x="1993" y="674"/>
                  </a:lnTo>
                  <a:cubicBezTo>
                    <a:pt x="1763" y="281"/>
                    <a:pt x="1311" y="1"/>
                    <a:pt x="603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1"/>
            <p:cNvSpPr/>
            <p:nvPr/>
          </p:nvSpPr>
          <p:spPr>
            <a:xfrm>
              <a:off x="6826352" y="4056024"/>
              <a:ext cx="233237" cy="384004"/>
            </a:xfrm>
            <a:custGeom>
              <a:avLst/>
              <a:gdLst/>
              <a:ahLst/>
              <a:cxnLst/>
              <a:rect l="l" t="t" r="r" b="b"/>
              <a:pathLst>
                <a:path w="1909" h="3143" extrusionOk="0">
                  <a:moveTo>
                    <a:pt x="1705" y="0"/>
                  </a:moveTo>
                  <a:lnTo>
                    <a:pt x="0" y="2226"/>
                  </a:lnTo>
                  <a:cubicBezTo>
                    <a:pt x="257" y="2750"/>
                    <a:pt x="584" y="3142"/>
                    <a:pt x="1487" y="3142"/>
                  </a:cubicBezTo>
                  <a:cubicBezTo>
                    <a:pt x="1495" y="3142"/>
                    <a:pt x="1504" y="3142"/>
                    <a:pt x="1512" y="3142"/>
                  </a:cubicBezTo>
                  <a:lnTo>
                    <a:pt x="1908" y="20"/>
                  </a:lnTo>
                  <a:cubicBezTo>
                    <a:pt x="1840" y="10"/>
                    <a:pt x="1771" y="6"/>
                    <a:pt x="17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1"/>
            <p:cNvSpPr/>
            <p:nvPr/>
          </p:nvSpPr>
          <p:spPr>
            <a:xfrm>
              <a:off x="7087810" y="4159874"/>
              <a:ext cx="311064" cy="307399"/>
            </a:xfrm>
            <a:custGeom>
              <a:avLst/>
              <a:gdLst/>
              <a:ahLst/>
              <a:cxnLst/>
              <a:rect l="l" t="t" r="r" b="b"/>
              <a:pathLst>
                <a:path w="2546" h="2516" extrusionOk="0">
                  <a:moveTo>
                    <a:pt x="60" y="0"/>
                  </a:moveTo>
                  <a:lnTo>
                    <a:pt x="0" y="2430"/>
                  </a:lnTo>
                  <a:lnTo>
                    <a:pt x="2480" y="2516"/>
                  </a:lnTo>
                  <a:lnTo>
                    <a:pt x="2546" y="4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1"/>
            <p:cNvSpPr/>
            <p:nvPr/>
          </p:nvSpPr>
          <p:spPr>
            <a:xfrm>
              <a:off x="7105770" y="4177590"/>
              <a:ext cx="275144" cy="271478"/>
            </a:xfrm>
            <a:custGeom>
              <a:avLst/>
              <a:gdLst/>
              <a:ahLst/>
              <a:cxnLst/>
              <a:rect l="l" t="t" r="r" b="b"/>
              <a:pathLst>
                <a:path w="2252" h="2222" extrusionOk="0">
                  <a:moveTo>
                    <a:pt x="57" y="0"/>
                  </a:moveTo>
                  <a:lnTo>
                    <a:pt x="1" y="2146"/>
                  </a:lnTo>
                  <a:lnTo>
                    <a:pt x="2191" y="2222"/>
                  </a:lnTo>
                  <a:lnTo>
                    <a:pt x="2251" y="3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1"/>
            <p:cNvSpPr/>
            <p:nvPr/>
          </p:nvSpPr>
          <p:spPr>
            <a:xfrm>
              <a:off x="7124830" y="4217786"/>
              <a:ext cx="241545" cy="126332"/>
            </a:xfrm>
            <a:custGeom>
              <a:avLst/>
              <a:gdLst/>
              <a:ahLst/>
              <a:cxnLst/>
              <a:rect l="l" t="t" r="r" b="b"/>
              <a:pathLst>
                <a:path w="1977" h="1034" extrusionOk="0">
                  <a:moveTo>
                    <a:pt x="62" y="0"/>
                  </a:moveTo>
                  <a:lnTo>
                    <a:pt x="1" y="944"/>
                  </a:lnTo>
                  <a:lnTo>
                    <a:pt x="1946" y="1034"/>
                  </a:lnTo>
                  <a:lnTo>
                    <a:pt x="1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7436015" y="4124931"/>
              <a:ext cx="241301" cy="298846"/>
            </a:xfrm>
            <a:custGeom>
              <a:avLst/>
              <a:gdLst/>
              <a:ahLst/>
              <a:cxnLst/>
              <a:rect l="l" t="t" r="r" b="b"/>
              <a:pathLst>
                <a:path w="1975" h="2446" extrusionOk="0">
                  <a:moveTo>
                    <a:pt x="1675" y="0"/>
                  </a:moveTo>
                  <a:lnTo>
                    <a:pt x="1" y="2137"/>
                  </a:lnTo>
                  <a:lnTo>
                    <a:pt x="6" y="2445"/>
                  </a:lnTo>
                  <a:lnTo>
                    <a:pt x="1975" y="374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6824519" y="4056146"/>
              <a:ext cx="235070" cy="310209"/>
            </a:xfrm>
            <a:custGeom>
              <a:avLst/>
              <a:gdLst/>
              <a:ahLst/>
              <a:cxnLst/>
              <a:rect l="l" t="t" r="r" b="b"/>
              <a:pathLst>
                <a:path w="1924" h="2539" extrusionOk="0">
                  <a:moveTo>
                    <a:pt x="1720" y="1"/>
                  </a:moveTo>
                  <a:lnTo>
                    <a:pt x="1" y="2228"/>
                  </a:lnTo>
                  <a:lnTo>
                    <a:pt x="176" y="2539"/>
                  </a:lnTo>
                  <a:lnTo>
                    <a:pt x="1923" y="19"/>
                  </a:lnTo>
                  <a:lnTo>
                    <a:pt x="172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7164049" y="3922362"/>
              <a:ext cx="649373" cy="88579"/>
            </a:xfrm>
            <a:custGeom>
              <a:avLst/>
              <a:gdLst/>
              <a:ahLst/>
              <a:cxnLst/>
              <a:rect l="l" t="t" r="r" b="b"/>
              <a:pathLst>
                <a:path w="5315" h="725" extrusionOk="0">
                  <a:moveTo>
                    <a:pt x="457" y="0"/>
                  </a:moveTo>
                  <a:lnTo>
                    <a:pt x="0" y="615"/>
                  </a:lnTo>
                  <a:lnTo>
                    <a:pt x="5261" y="725"/>
                  </a:lnTo>
                  <a:lnTo>
                    <a:pt x="5314" y="10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6692690" y="3989926"/>
              <a:ext cx="1116702" cy="55835"/>
            </a:xfrm>
            <a:custGeom>
              <a:avLst/>
              <a:gdLst/>
              <a:ahLst/>
              <a:cxnLst/>
              <a:rect l="l" t="t" r="r" b="b"/>
              <a:pathLst>
                <a:path w="9140" h="457" extrusionOk="0">
                  <a:moveTo>
                    <a:pt x="9" y="0"/>
                  </a:moveTo>
                  <a:lnTo>
                    <a:pt x="1" y="172"/>
                  </a:lnTo>
                  <a:lnTo>
                    <a:pt x="9139" y="457"/>
                  </a:lnTo>
                  <a:lnTo>
                    <a:pt x="9139" y="457"/>
                  </a:lnTo>
                  <a:lnTo>
                    <a:pt x="9132" y="17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7145478" y="4227438"/>
              <a:ext cx="201226" cy="105317"/>
            </a:xfrm>
            <a:custGeom>
              <a:avLst/>
              <a:gdLst/>
              <a:ahLst/>
              <a:cxnLst/>
              <a:rect l="l" t="t" r="r" b="b"/>
              <a:pathLst>
                <a:path w="1647" h="862" extrusionOk="0">
                  <a:moveTo>
                    <a:pt x="49" y="0"/>
                  </a:moveTo>
                  <a:lnTo>
                    <a:pt x="1" y="786"/>
                  </a:lnTo>
                  <a:lnTo>
                    <a:pt x="1620" y="862"/>
                  </a:lnTo>
                  <a:lnTo>
                    <a:pt x="1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6758421" y="1952990"/>
              <a:ext cx="1590140" cy="1298014"/>
            </a:xfrm>
            <a:custGeom>
              <a:avLst/>
              <a:gdLst/>
              <a:ahLst/>
              <a:cxnLst/>
              <a:rect l="l" t="t" r="r" b="b"/>
              <a:pathLst>
                <a:path w="13015" h="10624" extrusionOk="0">
                  <a:moveTo>
                    <a:pt x="2036" y="0"/>
                  </a:moveTo>
                  <a:lnTo>
                    <a:pt x="88" y="6501"/>
                  </a:lnTo>
                  <a:cubicBezTo>
                    <a:pt x="1" y="6796"/>
                    <a:pt x="158" y="7109"/>
                    <a:pt x="450" y="7212"/>
                  </a:cubicBezTo>
                  <a:lnTo>
                    <a:pt x="9976" y="10589"/>
                  </a:lnTo>
                  <a:cubicBezTo>
                    <a:pt x="10040" y="10612"/>
                    <a:pt x="10105" y="10623"/>
                    <a:pt x="10170" y="10623"/>
                  </a:cubicBezTo>
                  <a:cubicBezTo>
                    <a:pt x="10403" y="10623"/>
                    <a:pt x="10624" y="10480"/>
                    <a:pt x="10710" y="10249"/>
                  </a:cubicBezTo>
                  <a:lnTo>
                    <a:pt x="13015" y="4085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6826352" y="1992819"/>
              <a:ext cx="1456967" cy="1186344"/>
            </a:xfrm>
            <a:custGeom>
              <a:avLst/>
              <a:gdLst/>
              <a:ahLst/>
              <a:cxnLst/>
              <a:rect l="l" t="t" r="r" b="b"/>
              <a:pathLst>
                <a:path w="11925" h="9710" extrusionOk="0">
                  <a:moveTo>
                    <a:pt x="1855" y="1"/>
                  </a:moveTo>
                  <a:lnTo>
                    <a:pt x="80" y="5930"/>
                  </a:lnTo>
                  <a:cubicBezTo>
                    <a:pt x="0" y="6199"/>
                    <a:pt x="145" y="6486"/>
                    <a:pt x="411" y="6580"/>
                  </a:cubicBezTo>
                  <a:lnTo>
                    <a:pt x="9148" y="9679"/>
                  </a:lnTo>
                  <a:cubicBezTo>
                    <a:pt x="9206" y="9700"/>
                    <a:pt x="9266" y="9710"/>
                    <a:pt x="9325" y="9710"/>
                  </a:cubicBezTo>
                  <a:cubicBezTo>
                    <a:pt x="9540" y="9710"/>
                    <a:pt x="9742" y="9580"/>
                    <a:pt x="9821" y="9367"/>
                  </a:cubicBezTo>
                  <a:lnTo>
                    <a:pt x="11925" y="3744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6967833" y="1949447"/>
              <a:ext cx="1392090" cy="689448"/>
            </a:xfrm>
            <a:custGeom>
              <a:avLst/>
              <a:gdLst/>
              <a:ahLst/>
              <a:cxnLst/>
              <a:rect l="l" t="t" r="r" b="b"/>
              <a:pathLst>
                <a:path w="11394" h="5643" extrusionOk="0">
                  <a:moveTo>
                    <a:pt x="269" y="1"/>
                  </a:moveTo>
                  <a:lnTo>
                    <a:pt x="0" y="2006"/>
                  </a:lnTo>
                  <a:lnTo>
                    <a:pt x="10711" y="5642"/>
                  </a:lnTo>
                  <a:lnTo>
                    <a:pt x="11394" y="4018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344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6942786" y="1883715"/>
              <a:ext cx="1412861" cy="706552"/>
            </a:xfrm>
            <a:custGeom>
              <a:avLst/>
              <a:gdLst/>
              <a:ahLst/>
              <a:cxnLst/>
              <a:rect l="l" t="t" r="r" b="b"/>
              <a:pathLst>
                <a:path w="11564" h="5783" extrusionOk="0">
                  <a:moveTo>
                    <a:pt x="443" y="1"/>
                  </a:moveTo>
                  <a:lnTo>
                    <a:pt x="1" y="2092"/>
                  </a:lnTo>
                  <a:lnTo>
                    <a:pt x="11005" y="5782"/>
                  </a:lnTo>
                  <a:lnTo>
                    <a:pt x="11563" y="4372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7098684" y="1444000"/>
              <a:ext cx="1397711" cy="968379"/>
            </a:xfrm>
            <a:custGeom>
              <a:avLst/>
              <a:gdLst/>
              <a:ahLst/>
              <a:cxnLst/>
              <a:rect l="l" t="t" r="r" b="b"/>
              <a:pathLst>
                <a:path w="11440" h="7926" extrusionOk="0">
                  <a:moveTo>
                    <a:pt x="1380" y="1"/>
                  </a:moveTo>
                  <a:lnTo>
                    <a:pt x="0" y="2072"/>
                  </a:lnTo>
                  <a:lnTo>
                    <a:pt x="10423" y="7926"/>
                  </a:lnTo>
                  <a:lnTo>
                    <a:pt x="11439" y="6537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7154763" y="1478087"/>
              <a:ext cx="1315363" cy="920363"/>
            </a:xfrm>
            <a:custGeom>
              <a:avLst/>
              <a:gdLst/>
              <a:ahLst/>
              <a:cxnLst/>
              <a:rect l="l" t="t" r="r" b="b"/>
              <a:pathLst>
                <a:path w="10766" h="7533" extrusionOk="0">
                  <a:moveTo>
                    <a:pt x="1071" y="1"/>
                  </a:moveTo>
                  <a:lnTo>
                    <a:pt x="1" y="1806"/>
                  </a:lnTo>
                  <a:lnTo>
                    <a:pt x="9900" y="7532"/>
                  </a:lnTo>
                  <a:lnTo>
                    <a:pt x="10766" y="6291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7154763" y="1579372"/>
              <a:ext cx="1261849" cy="819078"/>
            </a:xfrm>
            <a:custGeom>
              <a:avLst/>
              <a:gdLst/>
              <a:ahLst/>
              <a:cxnLst/>
              <a:rect l="l" t="t" r="r" b="b"/>
              <a:pathLst>
                <a:path w="10328" h="6704" extrusionOk="0">
                  <a:moveTo>
                    <a:pt x="698" y="1"/>
                  </a:moveTo>
                  <a:lnTo>
                    <a:pt x="1" y="977"/>
                  </a:lnTo>
                  <a:lnTo>
                    <a:pt x="9900" y="6703"/>
                  </a:lnTo>
                  <a:lnTo>
                    <a:pt x="10328" y="5897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7279262" y="1487862"/>
              <a:ext cx="191208" cy="379239"/>
            </a:xfrm>
            <a:custGeom>
              <a:avLst/>
              <a:gdLst/>
              <a:ahLst/>
              <a:cxnLst/>
              <a:rect l="l" t="t" r="r" b="b"/>
              <a:pathLst>
                <a:path w="1565" h="3104" extrusionOk="0">
                  <a:moveTo>
                    <a:pt x="176" y="1"/>
                  </a:moveTo>
                  <a:lnTo>
                    <a:pt x="1" y="2317"/>
                  </a:lnTo>
                  <a:lnTo>
                    <a:pt x="1358" y="3103"/>
                  </a:lnTo>
                  <a:lnTo>
                    <a:pt x="1564" y="903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7593379" y="1696051"/>
              <a:ext cx="182900" cy="344541"/>
            </a:xfrm>
            <a:custGeom>
              <a:avLst/>
              <a:gdLst/>
              <a:ahLst/>
              <a:cxnLst/>
              <a:rect l="l" t="t" r="r" b="b"/>
              <a:pathLst>
                <a:path w="1497" h="2820" extrusionOk="0">
                  <a:moveTo>
                    <a:pt x="231" y="0"/>
                  </a:moveTo>
                  <a:lnTo>
                    <a:pt x="1" y="2101"/>
                  </a:lnTo>
                  <a:lnTo>
                    <a:pt x="1245" y="2819"/>
                  </a:lnTo>
                  <a:lnTo>
                    <a:pt x="1497" y="822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7905052" y="1901920"/>
              <a:ext cx="173981" cy="311430"/>
            </a:xfrm>
            <a:custGeom>
              <a:avLst/>
              <a:gdLst/>
              <a:ahLst/>
              <a:cxnLst/>
              <a:rect l="l" t="t" r="r" b="b"/>
              <a:pathLst>
                <a:path w="1424" h="2549" extrusionOk="0">
                  <a:moveTo>
                    <a:pt x="273" y="0"/>
                  </a:moveTo>
                  <a:lnTo>
                    <a:pt x="1" y="1891"/>
                  </a:lnTo>
                  <a:lnTo>
                    <a:pt x="1136" y="2549"/>
                  </a:lnTo>
                  <a:lnTo>
                    <a:pt x="1424" y="746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8174819" y="2078954"/>
              <a:ext cx="165673" cy="283941"/>
            </a:xfrm>
            <a:custGeom>
              <a:avLst/>
              <a:gdLst/>
              <a:ahLst/>
              <a:cxnLst/>
              <a:rect l="l" t="t" r="r" b="b"/>
              <a:pathLst>
                <a:path w="1356" h="2324" extrusionOk="0">
                  <a:moveTo>
                    <a:pt x="302" y="0"/>
                  </a:moveTo>
                  <a:lnTo>
                    <a:pt x="0" y="1718"/>
                  </a:lnTo>
                  <a:lnTo>
                    <a:pt x="1045" y="2323"/>
                  </a:lnTo>
                  <a:lnTo>
                    <a:pt x="1356" y="68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6969177" y="1909983"/>
              <a:ext cx="1371076" cy="663668"/>
            </a:xfrm>
            <a:custGeom>
              <a:avLst/>
              <a:gdLst/>
              <a:ahLst/>
              <a:cxnLst/>
              <a:rect l="l" t="t" r="r" b="b"/>
              <a:pathLst>
                <a:path w="11222" h="5432" extrusionOk="0">
                  <a:moveTo>
                    <a:pt x="379" y="0"/>
                  </a:moveTo>
                  <a:lnTo>
                    <a:pt x="1" y="1804"/>
                  </a:lnTo>
                  <a:lnTo>
                    <a:pt x="10659" y="5431"/>
                  </a:lnTo>
                  <a:lnTo>
                    <a:pt x="11221" y="4229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6969177" y="2031305"/>
              <a:ext cx="1329902" cy="542346"/>
            </a:xfrm>
            <a:custGeom>
              <a:avLst/>
              <a:gdLst/>
              <a:ahLst/>
              <a:cxnLst/>
              <a:rect l="l" t="t" r="r" b="b"/>
              <a:pathLst>
                <a:path w="10885" h="4439" extrusionOk="0">
                  <a:moveTo>
                    <a:pt x="343" y="1"/>
                  </a:moveTo>
                  <a:lnTo>
                    <a:pt x="1" y="811"/>
                  </a:lnTo>
                  <a:lnTo>
                    <a:pt x="10659" y="4438"/>
                  </a:lnTo>
                  <a:lnTo>
                    <a:pt x="10885" y="364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6985670" y="1963253"/>
              <a:ext cx="348206" cy="235558"/>
            </a:xfrm>
            <a:custGeom>
              <a:avLst/>
              <a:gdLst/>
              <a:ahLst/>
              <a:cxnLst/>
              <a:rect l="l" t="t" r="r" b="b"/>
              <a:pathLst>
                <a:path w="2850" h="1928" extrusionOk="0">
                  <a:moveTo>
                    <a:pt x="1362" y="1"/>
                  </a:moveTo>
                  <a:lnTo>
                    <a:pt x="0" y="1414"/>
                  </a:lnTo>
                  <a:lnTo>
                    <a:pt x="1511" y="1928"/>
                  </a:lnTo>
                  <a:lnTo>
                    <a:pt x="2849" y="581"/>
                  </a:lnTo>
                  <a:lnTo>
                    <a:pt x="13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7335097" y="2097403"/>
              <a:ext cx="327558" cy="215155"/>
            </a:xfrm>
            <a:custGeom>
              <a:avLst/>
              <a:gdLst/>
              <a:ahLst/>
              <a:cxnLst/>
              <a:rect l="l" t="t" r="r" b="b"/>
              <a:pathLst>
                <a:path w="2681" h="1761" extrusionOk="0">
                  <a:moveTo>
                    <a:pt x="1319" y="1"/>
                  </a:moveTo>
                  <a:lnTo>
                    <a:pt x="1" y="1289"/>
                  </a:lnTo>
                  <a:lnTo>
                    <a:pt x="1386" y="1760"/>
                  </a:lnTo>
                  <a:lnTo>
                    <a:pt x="2680" y="531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7682568" y="2230332"/>
              <a:ext cx="306910" cy="195728"/>
            </a:xfrm>
            <a:custGeom>
              <a:avLst/>
              <a:gdLst/>
              <a:ahLst/>
              <a:cxnLst/>
              <a:rect l="l" t="t" r="r" b="b"/>
              <a:pathLst>
                <a:path w="2512" h="1602" extrusionOk="0">
                  <a:moveTo>
                    <a:pt x="1268" y="1"/>
                  </a:moveTo>
                  <a:lnTo>
                    <a:pt x="1" y="1170"/>
                  </a:lnTo>
                  <a:lnTo>
                    <a:pt x="1269" y="1601"/>
                  </a:lnTo>
                  <a:lnTo>
                    <a:pt x="2512" y="48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7984345" y="2345667"/>
              <a:ext cx="288217" cy="178624"/>
            </a:xfrm>
            <a:custGeom>
              <a:avLst/>
              <a:gdLst/>
              <a:ahLst/>
              <a:cxnLst/>
              <a:rect l="l" t="t" r="r" b="b"/>
              <a:pathLst>
                <a:path w="2359" h="1462" extrusionOk="0">
                  <a:moveTo>
                    <a:pt x="1213" y="0"/>
                  </a:moveTo>
                  <a:lnTo>
                    <a:pt x="0" y="1065"/>
                  </a:lnTo>
                  <a:lnTo>
                    <a:pt x="1170" y="1462"/>
                  </a:lnTo>
                  <a:lnTo>
                    <a:pt x="2358" y="445"/>
                  </a:lnTo>
                  <a:lnTo>
                    <a:pt x="12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8095404" y="2235952"/>
              <a:ext cx="289805" cy="246921"/>
            </a:xfrm>
            <a:custGeom>
              <a:avLst/>
              <a:gdLst/>
              <a:ahLst/>
              <a:cxnLst/>
              <a:rect l="l" t="t" r="r" b="b"/>
              <a:pathLst>
                <a:path w="2372" h="2021" extrusionOk="0">
                  <a:moveTo>
                    <a:pt x="1986" y="1"/>
                  </a:moveTo>
                  <a:cubicBezTo>
                    <a:pt x="1011" y="659"/>
                    <a:pt x="1018" y="662"/>
                    <a:pt x="0" y="1353"/>
                  </a:cubicBezTo>
                  <a:lnTo>
                    <a:pt x="1604" y="2021"/>
                  </a:lnTo>
                  <a:lnTo>
                    <a:pt x="2371" y="191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8116540" y="2245604"/>
              <a:ext cx="254740" cy="222241"/>
            </a:xfrm>
            <a:custGeom>
              <a:avLst/>
              <a:gdLst/>
              <a:ahLst/>
              <a:cxnLst/>
              <a:rect l="l" t="t" r="r" b="b"/>
              <a:pathLst>
                <a:path w="2085" h="1819" extrusionOk="0">
                  <a:moveTo>
                    <a:pt x="1824" y="0"/>
                  </a:moveTo>
                  <a:cubicBezTo>
                    <a:pt x="980" y="570"/>
                    <a:pt x="885" y="640"/>
                    <a:pt x="1" y="1239"/>
                  </a:cubicBezTo>
                  <a:lnTo>
                    <a:pt x="1394" y="1818"/>
                  </a:lnTo>
                  <a:lnTo>
                    <a:pt x="2085" y="166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8225644" y="2245237"/>
              <a:ext cx="145636" cy="114725"/>
            </a:xfrm>
            <a:custGeom>
              <a:avLst/>
              <a:gdLst/>
              <a:ahLst/>
              <a:cxnLst/>
              <a:rect l="l" t="t" r="r" b="b"/>
              <a:pathLst>
                <a:path w="1192" h="939" extrusionOk="0">
                  <a:moveTo>
                    <a:pt x="931" y="1"/>
                  </a:moveTo>
                  <a:cubicBezTo>
                    <a:pt x="490" y="300"/>
                    <a:pt x="253" y="461"/>
                    <a:pt x="1" y="633"/>
                  </a:cubicBezTo>
                  <a:lnTo>
                    <a:pt x="868" y="938"/>
                  </a:lnTo>
                  <a:lnTo>
                    <a:pt x="1192" y="169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8175674" y="2361183"/>
              <a:ext cx="52781" cy="54002"/>
            </a:xfrm>
            <a:custGeom>
              <a:avLst/>
              <a:gdLst/>
              <a:ahLst/>
              <a:cxnLst/>
              <a:rect l="l" t="t" r="r" b="b"/>
              <a:pathLst>
                <a:path w="432" h="442" extrusionOk="0">
                  <a:moveTo>
                    <a:pt x="245" y="0"/>
                  </a:moveTo>
                  <a:cubicBezTo>
                    <a:pt x="169" y="0"/>
                    <a:pt x="90" y="57"/>
                    <a:pt x="51" y="147"/>
                  </a:cubicBezTo>
                  <a:cubicBezTo>
                    <a:pt x="0" y="261"/>
                    <a:pt x="33" y="389"/>
                    <a:pt x="124" y="430"/>
                  </a:cubicBezTo>
                  <a:cubicBezTo>
                    <a:pt x="143" y="438"/>
                    <a:pt x="163" y="442"/>
                    <a:pt x="184" y="442"/>
                  </a:cubicBezTo>
                  <a:cubicBezTo>
                    <a:pt x="261" y="442"/>
                    <a:pt x="342" y="386"/>
                    <a:pt x="381" y="296"/>
                  </a:cubicBezTo>
                  <a:cubicBezTo>
                    <a:pt x="431" y="181"/>
                    <a:pt x="397" y="54"/>
                    <a:pt x="305" y="13"/>
                  </a:cubicBezTo>
                  <a:cubicBezTo>
                    <a:pt x="286" y="5"/>
                    <a:pt x="265" y="0"/>
                    <a:pt x="2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8245071" y="2386352"/>
              <a:ext cx="57912" cy="59256"/>
            </a:xfrm>
            <a:custGeom>
              <a:avLst/>
              <a:gdLst/>
              <a:ahLst/>
              <a:cxnLst/>
              <a:rect l="l" t="t" r="r" b="b"/>
              <a:pathLst>
                <a:path w="474" h="485" extrusionOk="0">
                  <a:moveTo>
                    <a:pt x="271" y="1"/>
                  </a:moveTo>
                  <a:cubicBezTo>
                    <a:pt x="187" y="1"/>
                    <a:pt x="101" y="63"/>
                    <a:pt x="57" y="161"/>
                  </a:cubicBezTo>
                  <a:cubicBezTo>
                    <a:pt x="1" y="287"/>
                    <a:pt x="38" y="424"/>
                    <a:pt x="137" y="469"/>
                  </a:cubicBezTo>
                  <a:cubicBezTo>
                    <a:pt x="159" y="479"/>
                    <a:pt x="182" y="484"/>
                    <a:pt x="205" y="484"/>
                  </a:cubicBezTo>
                  <a:cubicBezTo>
                    <a:pt x="289" y="484"/>
                    <a:pt x="375" y="422"/>
                    <a:pt x="417" y="324"/>
                  </a:cubicBezTo>
                  <a:cubicBezTo>
                    <a:pt x="473" y="198"/>
                    <a:pt x="436" y="59"/>
                    <a:pt x="337" y="15"/>
                  </a:cubicBezTo>
                  <a:cubicBezTo>
                    <a:pt x="316" y="5"/>
                    <a:pt x="293" y="1"/>
                    <a:pt x="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8286244" y="2276270"/>
              <a:ext cx="61089" cy="58279"/>
            </a:xfrm>
            <a:custGeom>
              <a:avLst/>
              <a:gdLst/>
              <a:ahLst/>
              <a:cxnLst/>
              <a:rect l="l" t="t" r="r" b="b"/>
              <a:pathLst>
                <a:path w="500" h="477" extrusionOk="0">
                  <a:moveTo>
                    <a:pt x="261" y="0"/>
                  </a:moveTo>
                  <a:cubicBezTo>
                    <a:pt x="175" y="0"/>
                    <a:pt x="90" y="54"/>
                    <a:pt x="52" y="146"/>
                  </a:cubicBezTo>
                  <a:cubicBezTo>
                    <a:pt x="0" y="268"/>
                    <a:pt x="45" y="408"/>
                    <a:pt x="156" y="458"/>
                  </a:cubicBezTo>
                  <a:cubicBezTo>
                    <a:pt x="183" y="470"/>
                    <a:pt x="211" y="476"/>
                    <a:pt x="239" y="476"/>
                  </a:cubicBezTo>
                  <a:cubicBezTo>
                    <a:pt x="324" y="476"/>
                    <a:pt x="408" y="422"/>
                    <a:pt x="448" y="331"/>
                  </a:cubicBezTo>
                  <a:cubicBezTo>
                    <a:pt x="500" y="209"/>
                    <a:pt x="455" y="69"/>
                    <a:pt x="345" y="18"/>
                  </a:cubicBezTo>
                  <a:cubicBezTo>
                    <a:pt x="318" y="6"/>
                    <a:pt x="290" y="0"/>
                    <a:pt x="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8188136" y="2372057"/>
              <a:ext cx="29689" cy="30667"/>
            </a:xfrm>
            <a:custGeom>
              <a:avLst/>
              <a:gdLst/>
              <a:ahLst/>
              <a:cxnLst/>
              <a:rect l="l" t="t" r="r" b="b"/>
              <a:pathLst>
                <a:path w="243" h="251" extrusionOk="0">
                  <a:moveTo>
                    <a:pt x="138" y="0"/>
                  </a:moveTo>
                  <a:cubicBezTo>
                    <a:pt x="96" y="0"/>
                    <a:pt x="51" y="31"/>
                    <a:pt x="29" y="82"/>
                  </a:cubicBezTo>
                  <a:cubicBezTo>
                    <a:pt x="0" y="146"/>
                    <a:pt x="17" y="219"/>
                    <a:pt x="70" y="242"/>
                  </a:cubicBezTo>
                  <a:cubicBezTo>
                    <a:pt x="82" y="248"/>
                    <a:pt x="94" y="251"/>
                    <a:pt x="107" y="251"/>
                  </a:cubicBezTo>
                  <a:cubicBezTo>
                    <a:pt x="149" y="251"/>
                    <a:pt x="192" y="219"/>
                    <a:pt x="213" y="169"/>
                  </a:cubicBezTo>
                  <a:cubicBezTo>
                    <a:pt x="242" y="105"/>
                    <a:pt x="222" y="32"/>
                    <a:pt x="172" y="8"/>
                  </a:cubicBezTo>
                  <a:cubicBezTo>
                    <a:pt x="161" y="3"/>
                    <a:pt x="150" y="0"/>
                    <a:pt x="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8258388" y="2399303"/>
              <a:ext cx="32133" cy="33232"/>
            </a:xfrm>
            <a:custGeom>
              <a:avLst/>
              <a:gdLst/>
              <a:ahLst/>
              <a:cxnLst/>
              <a:rect l="l" t="t" r="r" b="b"/>
              <a:pathLst>
                <a:path w="263" h="272" extrusionOk="0">
                  <a:moveTo>
                    <a:pt x="148" y="0"/>
                  </a:moveTo>
                  <a:cubicBezTo>
                    <a:pt x="103" y="0"/>
                    <a:pt x="55" y="34"/>
                    <a:pt x="32" y="89"/>
                  </a:cubicBezTo>
                  <a:cubicBezTo>
                    <a:pt x="1" y="160"/>
                    <a:pt x="21" y="238"/>
                    <a:pt x="76" y="263"/>
                  </a:cubicBezTo>
                  <a:cubicBezTo>
                    <a:pt x="89" y="268"/>
                    <a:pt x="102" y="271"/>
                    <a:pt x="115" y="271"/>
                  </a:cubicBezTo>
                  <a:cubicBezTo>
                    <a:pt x="162" y="271"/>
                    <a:pt x="208" y="237"/>
                    <a:pt x="233" y="182"/>
                  </a:cubicBezTo>
                  <a:cubicBezTo>
                    <a:pt x="263" y="112"/>
                    <a:pt x="243" y="34"/>
                    <a:pt x="187" y="9"/>
                  </a:cubicBezTo>
                  <a:cubicBezTo>
                    <a:pt x="174" y="3"/>
                    <a:pt x="161" y="0"/>
                    <a:pt x="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8301028" y="2288488"/>
              <a:ext cx="33232" cy="32621"/>
            </a:xfrm>
            <a:custGeom>
              <a:avLst/>
              <a:gdLst/>
              <a:ahLst/>
              <a:cxnLst/>
              <a:rect l="l" t="t" r="r" b="b"/>
              <a:pathLst>
                <a:path w="272" h="267" extrusionOk="0">
                  <a:moveTo>
                    <a:pt x="146" y="1"/>
                  </a:moveTo>
                  <a:cubicBezTo>
                    <a:pt x="99" y="1"/>
                    <a:pt x="52" y="32"/>
                    <a:pt x="30" y="83"/>
                  </a:cubicBezTo>
                  <a:cubicBezTo>
                    <a:pt x="1" y="152"/>
                    <a:pt x="24" y="229"/>
                    <a:pt x="81" y="258"/>
                  </a:cubicBezTo>
                  <a:cubicBezTo>
                    <a:pt x="95" y="264"/>
                    <a:pt x="110" y="267"/>
                    <a:pt x="125" y="267"/>
                  </a:cubicBezTo>
                  <a:cubicBezTo>
                    <a:pt x="172" y="267"/>
                    <a:pt x="219" y="236"/>
                    <a:pt x="241" y="183"/>
                  </a:cubicBezTo>
                  <a:cubicBezTo>
                    <a:pt x="271" y="116"/>
                    <a:pt x="249" y="39"/>
                    <a:pt x="188" y="10"/>
                  </a:cubicBezTo>
                  <a:cubicBezTo>
                    <a:pt x="175" y="4"/>
                    <a:pt x="160" y="1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7037107" y="26935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7162094" y="27555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7050669" y="2407000"/>
              <a:ext cx="1015173" cy="374230"/>
            </a:xfrm>
            <a:custGeom>
              <a:avLst/>
              <a:gdLst/>
              <a:ahLst/>
              <a:cxnLst/>
              <a:rect l="l" t="t" r="r" b="b"/>
              <a:pathLst>
                <a:path w="8309" h="3063" extrusionOk="0">
                  <a:moveTo>
                    <a:pt x="38" y="1"/>
                  </a:moveTo>
                  <a:lnTo>
                    <a:pt x="1" y="104"/>
                  </a:lnTo>
                  <a:lnTo>
                    <a:pt x="8272" y="3063"/>
                  </a:lnTo>
                  <a:lnTo>
                    <a:pt x="8308" y="296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6857996" y="1797092"/>
              <a:ext cx="1638278" cy="1454157"/>
            </a:xfrm>
            <a:custGeom>
              <a:avLst/>
              <a:gdLst/>
              <a:ahLst/>
              <a:cxnLst/>
              <a:rect l="l" t="t" r="r" b="b"/>
              <a:pathLst>
                <a:path w="13409" h="11902" extrusionOk="0">
                  <a:moveTo>
                    <a:pt x="7789" y="1"/>
                  </a:moveTo>
                  <a:lnTo>
                    <a:pt x="6318" y="1629"/>
                  </a:lnTo>
                  <a:lnTo>
                    <a:pt x="11078" y="4303"/>
                  </a:lnTo>
                  <a:cubicBezTo>
                    <a:pt x="10987" y="4366"/>
                    <a:pt x="10893" y="4430"/>
                    <a:pt x="10781" y="4505"/>
                  </a:cubicBezTo>
                  <a:lnTo>
                    <a:pt x="5570" y="2457"/>
                  </a:lnTo>
                  <a:lnTo>
                    <a:pt x="0" y="8622"/>
                  </a:lnTo>
                  <a:lnTo>
                    <a:pt x="9158" y="11871"/>
                  </a:lnTo>
                  <a:cubicBezTo>
                    <a:pt x="9220" y="11892"/>
                    <a:pt x="9284" y="11902"/>
                    <a:pt x="9346" y="11902"/>
                  </a:cubicBezTo>
                  <a:cubicBezTo>
                    <a:pt x="9584" y="11902"/>
                    <a:pt x="9807" y="11758"/>
                    <a:pt x="9894" y="11525"/>
                  </a:cubicBezTo>
                  <a:lnTo>
                    <a:pt x="11766" y="6517"/>
                  </a:lnTo>
                  <a:lnTo>
                    <a:pt x="12293" y="5268"/>
                  </a:lnTo>
                  <a:lnTo>
                    <a:pt x="12197" y="5233"/>
                  </a:lnTo>
                  <a:lnTo>
                    <a:pt x="12256" y="5083"/>
                  </a:lnTo>
                  <a:lnTo>
                    <a:pt x="11997" y="4981"/>
                  </a:lnTo>
                  <a:lnTo>
                    <a:pt x="12052" y="4848"/>
                  </a:lnTo>
                  <a:lnTo>
                    <a:pt x="12392" y="5040"/>
                  </a:lnTo>
                  <a:lnTo>
                    <a:pt x="13408" y="3651"/>
                  </a:lnTo>
                  <a:lnTo>
                    <a:pt x="7789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8024786" y="2611524"/>
              <a:ext cx="196706" cy="517910"/>
            </a:xfrm>
            <a:custGeom>
              <a:avLst/>
              <a:gdLst/>
              <a:ahLst/>
              <a:cxnLst/>
              <a:rect l="l" t="t" r="r" b="b"/>
              <a:pathLst>
                <a:path w="1610" h="4239" extrusionOk="0">
                  <a:moveTo>
                    <a:pt x="1444" y="0"/>
                  </a:moveTo>
                  <a:lnTo>
                    <a:pt x="0" y="4239"/>
                  </a:lnTo>
                  <a:cubicBezTo>
                    <a:pt x="0" y="4239"/>
                    <a:pt x="1344" y="699"/>
                    <a:pt x="1609" y="55"/>
                  </a:cubicBezTo>
                  <a:lnTo>
                    <a:pt x="14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7391298" y="24190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7879395" y="29200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6838203" y="24220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7001309" y="24445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6923971" y="24160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6929103" y="24660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6929103" y="25113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7797048" y="27102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7141446" y="25064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7506877" y="27610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7804867" y="30351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7598144" y="28513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6436241" y="25046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6460432" y="25333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6901735" y="29434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6672897" y="27113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6427200" y="35592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7285493" y="26161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7128862" y="25038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6989825" y="24447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6911387" y="24176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6436241" y="24161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1"/>
            <p:cNvSpPr/>
            <p:nvPr/>
          </p:nvSpPr>
          <p:spPr>
            <a:xfrm>
              <a:off x="6436485" y="30533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1"/>
            <p:cNvSpPr/>
            <p:nvPr/>
          </p:nvSpPr>
          <p:spPr>
            <a:xfrm>
              <a:off x="6426100" y="35924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1"/>
            <p:cNvSpPr/>
            <p:nvPr/>
          </p:nvSpPr>
          <p:spPr>
            <a:xfrm>
              <a:off x="7848240" y="26316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1"/>
            <p:cNvSpPr/>
            <p:nvPr/>
          </p:nvSpPr>
          <p:spPr>
            <a:xfrm>
              <a:off x="7808899" y="25732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1"/>
            <p:cNvSpPr/>
            <p:nvPr/>
          </p:nvSpPr>
          <p:spPr>
            <a:xfrm>
              <a:off x="7760272" y="24654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1"/>
            <p:cNvSpPr/>
            <p:nvPr/>
          </p:nvSpPr>
          <p:spPr>
            <a:xfrm>
              <a:off x="7608162" y="26359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1"/>
            <p:cNvSpPr/>
            <p:nvPr/>
          </p:nvSpPr>
          <p:spPr>
            <a:xfrm>
              <a:off x="7794971" y="24812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1"/>
            <p:cNvSpPr/>
            <p:nvPr/>
          </p:nvSpPr>
          <p:spPr>
            <a:xfrm>
              <a:off x="7851783" y="24957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1"/>
            <p:cNvSpPr/>
            <p:nvPr/>
          </p:nvSpPr>
          <p:spPr>
            <a:xfrm>
              <a:off x="7966629" y="29131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1"/>
            <p:cNvSpPr/>
            <p:nvPr/>
          </p:nvSpPr>
          <p:spPr>
            <a:xfrm>
              <a:off x="7570165" y="24040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1"/>
            <p:cNvSpPr/>
            <p:nvPr/>
          </p:nvSpPr>
          <p:spPr>
            <a:xfrm>
              <a:off x="7354645" y="23828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1"/>
            <p:cNvSpPr/>
            <p:nvPr/>
          </p:nvSpPr>
          <p:spPr>
            <a:xfrm>
              <a:off x="7620013" y="24233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1"/>
            <p:cNvSpPr/>
            <p:nvPr/>
          </p:nvSpPr>
          <p:spPr>
            <a:xfrm>
              <a:off x="7293434" y="23804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1"/>
            <p:cNvSpPr/>
            <p:nvPr/>
          </p:nvSpPr>
          <p:spPr>
            <a:xfrm>
              <a:off x="7205711" y="23975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1"/>
            <p:cNvSpPr/>
            <p:nvPr/>
          </p:nvSpPr>
          <p:spPr>
            <a:xfrm>
              <a:off x="7919469" y="27330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1"/>
            <p:cNvSpPr/>
            <p:nvPr/>
          </p:nvSpPr>
          <p:spPr>
            <a:xfrm>
              <a:off x="7914704" y="28307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1"/>
            <p:cNvSpPr/>
            <p:nvPr/>
          </p:nvSpPr>
          <p:spPr>
            <a:xfrm>
              <a:off x="7604741" y="24660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1"/>
            <p:cNvSpPr/>
            <p:nvPr/>
          </p:nvSpPr>
          <p:spPr>
            <a:xfrm>
              <a:off x="7510176" y="24212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1"/>
            <p:cNvSpPr/>
            <p:nvPr/>
          </p:nvSpPr>
          <p:spPr>
            <a:xfrm>
              <a:off x="7382135" y="24507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1"/>
            <p:cNvSpPr/>
            <p:nvPr/>
          </p:nvSpPr>
          <p:spPr>
            <a:xfrm>
              <a:off x="7516774" y="25075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1"/>
            <p:cNvSpPr/>
            <p:nvPr/>
          </p:nvSpPr>
          <p:spPr>
            <a:xfrm>
              <a:off x="7533145" y="25253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1"/>
            <p:cNvSpPr/>
            <p:nvPr/>
          </p:nvSpPr>
          <p:spPr>
            <a:xfrm>
              <a:off x="7646892" y="24552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1"/>
            <p:cNvSpPr/>
            <p:nvPr/>
          </p:nvSpPr>
          <p:spPr>
            <a:xfrm>
              <a:off x="7668151" y="24482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1"/>
            <p:cNvSpPr/>
            <p:nvPr/>
          </p:nvSpPr>
          <p:spPr>
            <a:xfrm>
              <a:off x="7572486" y="25140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1"/>
            <p:cNvSpPr/>
            <p:nvPr/>
          </p:nvSpPr>
          <p:spPr>
            <a:xfrm>
              <a:off x="7517751" y="27702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1"/>
            <p:cNvSpPr/>
            <p:nvPr/>
          </p:nvSpPr>
          <p:spPr>
            <a:xfrm>
              <a:off x="7815374" y="30453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1"/>
            <p:cNvSpPr/>
            <p:nvPr/>
          </p:nvSpPr>
          <p:spPr>
            <a:xfrm>
              <a:off x="7605719" y="28621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1"/>
            <p:cNvSpPr/>
            <p:nvPr/>
          </p:nvSpPr>
          <p:spPr>
            <a:xfrm>
              <a:off x="7153053" y="31674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1"/>
            <p:cNvSpPr/>
            <p:nvPr/>
          </p:nvSpPr>
          <p:spPr>
            <a:xfrm>
              <a:off x="7190317" y="32046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1"/>
            <p:cNvSpPr/>
            <p:nvPr/>
          </p:nvSpPr>
          <p:spPr>
            <a:xfrm>
              <a:off x="7213164" y="32336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1"/>
            <p:cNvSpPr/>
            <p:nvPr/>
          </p:nvSpPr>
          <p:spPr>
            <a:xfrm>
              <a:off x="7391420" y="31969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1"/>
            <p:cNvSpPr/>
            <p:nvPr/>
          </p:nvSpPr>
          <p:spPr>
            <a:xfrm>
              <a:off x="7429906" y="31973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1"/>
            <p:cNvSpPr/>
            <p:nvPr/>
          </p:nvSpPr>
          <p:spPr>
            <a:xfrm>
              <a:off x="7434793" y="32909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1"/>
            <p:cNvSpPr/>
            <p:nvPr/>
          </p:nvSpPr>
          <p:spPr>
            <a:xfrm>
              <a:off x="7455807" y="33054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1"/>
            <p:cNvSpPr/>
            <p:nvPr/>
          </p:nvSpPr>
          <p:spPr>
            <a:xfrm>
              <a:off x="7470224" y="33074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1"/>
            <p:cNvSpPr/>
            <p:nvPr/>
          </p:nvSpPr>
          <p:spPr>
            <a:xfrm>
              <a:off x="7357088" y="33868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1"/>
            <p:cNvSpPr/>
            <p:nvPr/>
          </p:nvSpPr>
          <p:spPr>
            <a:xfrm>
              <a:off x="7419521" y="34721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1"/>
            <p:cNvSpPr/>
            <p:nvPr/>
          </p:nvSpPr>
          <p:spPr>
            <a:xfrm>
              <a:off x="7477677" y="34896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1"/>
            <p:cNvSpPr/>
            <p:nvPr/>
          </p:nvSpPr>
          <p:spPr>
            <a:xfrm>
              <a:off x="7410113" y="31971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1"/>
            <p:cNvSpPr/>
            <p:nvPr/>
          </p:nvSpPr>
          <p:spPr>
            <a:xfrm>
              <a:off x="7445056" y="31973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1"/>
            <p:cNvSpPr/>
            <p:nvPr/>
          </p:nvSpPr>
          <p:spPr>
            <a:xfrm>
              <a:off x="7449576" y="32831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1"/>
            <p:cNvSpPr/>
            <p:nvPr/>
          </p:nvSpPr>
          <p:spPr>
            <a:xfrm>
              <a:off x="7468392" y="32960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1"/>
            <p:cNvSpPr/>
            <p:nvPr/>
          </p:nvSpPr>
          <p:spPr>
            <a:xfrm>
              <a:off x="7481953" y="32984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1"/>
            <p:cNvSpPr/>
            <p:nvPr/>
          </p:nvSpPr>
          <p:spPr>
            <a:xfrm>
              <a:off x="7378958" y="33701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1"/>
            <p:cNvSpPr/>
            <p:nvPr/>
          </p:nvSpPr>
          <p:spPr>
            <a:xfrm>
              <a:off x="7436015" y="34478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1"/>
            <p:cNvSpPr/>
            <p:nvPr/>
          </p:nvSpPr>
          <p:spPr>
            <a:xfrm>
              <a:off x="7489162" y="34637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1"/>
            <p:cNvSpPr/>
            <p:nvPr/>
          </p:nvSpPr>
          <p:spPr>
            <a:xfrm>
              <a:off x="7512620" y="34712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1"/>
            <p:cNvSpPr/>
            <p:nvPr/>
          </p:nvSpPr>
          <p:spPr>
            <a:xfrm>
              <a:off x="7819773" y="25884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1"/>
            <p:cNvSpPr/>
            <p:nvPr/>
          </p:nvSpPr>
          <p:spPr>
            <a:xfrm>
              <a:off x="7802423" y="26865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1"/>
            <p:cNvSpPr/>
            <p:nvPr/>
          </p:nvSpPr>
          <p:spPr>
            <a:xfrm>
              <a:off x="7944271" y="28461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1"/>
            <p:cNvSpPr/>
            <p:nvPr/>
          </p:nvSpPr>
          <p:spPr>
            <a:xfrm>
              <a:off x="7797414" y="25123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1"/>
            <p:cNvSpPr/>
            <p:nvPr/>
          </p:nvSpPr>
          <p:spPr>
            <a:xfrm>
              <a:off x="7271076" y="35421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rgbClr val="F7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1"/>
            <p:cNvSpPr/>
            <p:nvPr/>
          </p:nvSpPr>
          <p:spPr>
            <a:xfrm>
              <a:off x="7292823" y="35550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1"/>
            <p:cNvSpPr/>
            <p:nvPr/>
          </p:nvSpPr>
          <p:spPr>
            <a:xfrm>
              <a:off x="7295267" y="34715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rgbClr val="F7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1"/>
            <p:cNvSpPr/>
            <p:nvPr/>
          </p:nvSpPr>
          <p:spPr>
            <a:xfrm>
              <a:off x="7319214" y="34716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1"/>
            <p:cNvSpPr/>
            <p:nvPr/>
          </p:nvSpPr>
          <p:spPr>
            <a:xfrm>
              <a:off x="7375171" y="35590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rgbClr val="F7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1"/>
            <p:cNvSpPr/>
            <p:nvPr/>
          </p:nvSpPr>
          <p:spPr>
            <a:xfrm>
              <a:off x="7097951" y="27659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1"/>
            <p:cNvSpPr/>
            <p:nvPr/>
          </p:nvSpPr>
          <p:spPr>
            <a:xfrm>
              <a:off x="6776992" y="3185879"/>
              <a:ext cx="599036" cy="940034"/>
            </a:xfrm>
            <a:custGeom>
              <a:avLst/>
              <a:gdLst/>
              <a:ahLst/>
              <a:cxnLst/>
              <a:rect l="l" t="t" r="r" b="b"/>
              <a:pathLst>
                <a:path w="4903" h="7694" extrusionOk="0">
                  <a:moveTo>
                    <a:pt x="3952" y="0"/>
                  </a:moveTo>
                  <a:lnTo>
                    <a:pt x="3618" y="461"/>
                  </a:lnTo>
                  <a:lnTo>
                    <a:pt x="3479" y="1387"/>
                  </a:lnTo>
                  <a:lnTo>
                    <a:pt x="3071" y="1254"/>
                  </a:lnTo>
                  <a:lnTo>
                    <a:pt x="0" y="5629"/>
                  </a:lnTo>
                  <a:lnTo>
                    <a:pt x="2612" y="7693"/>
                  </a:lnTo>
                  <a:lnTo>
                    <a:pt x="4241" y="3124"/>
                  </a:lnTo>
                  <a:lnTo>
                    <a:pt x="4591" y="3077"/>
                  </a:lnTo>
                  <a:lnTo>
                    <a:pt x="4902" y="2248"/>
                  </a:lnTo>
                  <a:lnTo>
                    <a:pt x="4279" y="1992"/>
                  </a:lnTo>
                  <a:lnTo>
                    <a:pt x="4307" y="1707"/>
                  </a:lnTo>
                  <a:lnTo>
                    <a:pt x="3750" y="1499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1"/>
            <p:cNvSpPr/>
            <p:nvPr/>
          </p:nvSpPr>
          <p:spPr>
            <a:xfrm>
              <a:off x="7684767" y="25509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1"/>
            <p:cNvSpPr/>
            <p:nvPr/>
          </p:nvSpPr>
          <p:spPr>
            <a:xfrm>
              <a:off x="7670350" y="25443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1"/>
            <p:cNvSpPr/>
            <p:nvPr/>
          </p:nvSpPr>
          <p:spPr>
            <a:xfrm>
              <a:off x="7650924" y="26617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1"/>
            <p:cNvSpPr/>
            <p:nvPr/>
          </p:nvSpPr>
          <p:spPr>
            <a:xfrm>
              <a:off x="7564423" y="24260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1"/>
            <p:cNvSpPr/>
            <p:nvPr/>
          </p:nvSpPr>
          <p:spPr>
            <a:xfrm>
              <a:off x="7697351" y="24672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1"/>
            <p:cNvSpPr/>
            <p:nvPr/>
          </p:nvSpPr>
          <p:spPr>
            <a:xfrm>
              <a:off x="7903708" y="26888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1"/>
            <p:cNvSpPr/>
            <p:nvPr/>
          </p:nvSpPr>
          <p:spPr>
            <a:xfrm>
              <a:off x="7581405" y="25483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1"/>
            <p:cNvSpPr/>
            <p:nvPr/>
          </p:nvSpPr>
          <p:spPr>
            <a:xfrm>
              <a:off x="6476559" y="3030225"/>
              <a:ext cx="1089701" cy="684683"/>
            </a:xfrm>
            <a:custGeom>
              <a:avLst/>
              <a:gdLst/>
              <a:ahLst/>
              <a:cxnLst/>
              <a:rect l="l" t="t" r="r" b="b"/>
              <a:pathLst>
                <a:path w="8919" h="5604" extrusionOk="0">
                  <a:moveTo>
                    <a:pt x="795" y="0"/>
                  </a:moveTo>
                  <a:lnTo>
                    <a:pt x="312" y="2074"/>
                  </a:lnTo>
                  <a:cubicBezTo>
                    <a:pt x="0" y="3503"/>
                    <a:pt x="5003" y="5593"/>
                    <a:pt x="8319" y="5603"/>
                  </a:cubicBezTo>
                  <a:lnTo>
                    <a:pt x="8376" y="5241"/>
                  </a:lnTo>
                  <a:lnTo>
                    <a:pt x="7927" y="5177"/>
                  </a:lnTo>
                  <a:lnTo>
                    <a:pt x="8244" y="3487"/>
                  </a:lnTo>
                  <a:lnTo>
                    <a:pt x="8836" y="3528"/>
                  </a:lnTo>
                  <a:lnTo>
                    <a:pt x="8919" y="3187"/>
                  </a:lnTo>
                  <a:cubicBezTo>
                    <a:pt x="4822" y="2979"/>
                    <a:pt x="863" y="1525"/>
                    <a:pt x="7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1"/>
            <p:cNvSpPr/>
            <p:nvPr/>
          </p:nvSpPr>
          <p:spPr>
            <a:xfrm>
              <a:off x="6533738" y="3129677"/>
              <a:ext cx="900693" cy="530983"/>
            </a:xfrm>
            <a:custGeom>
              <a:avLst/>
              <a:gdLst/>
              <a:ahLst/>
              <a:cxnLst/>
              <a:rect l="l" t="t" r="r" b="b"/>
              <a:pathLst>
                <a:path w="7372" h="4346" extrusionOk="0">
                  <a:moveTo>
                    <a:pt x="329" y="1"/>
                  </a:moveTo>
                  <a:lnTo>
                    <a:pt x="0" y="1427"/>
                  </a:lnTo>
                  <a:cubicBezTo>
                    <a:pt x="2306" y="4028"/>
                    <a:pt x="7026" y="4345"/>
                    <a:pt x="7026" y="4345"/>
                  </a:cubicBezTo>
                  <a:lnTo>
                    <a:pt x="7371" y="2671"/>
                  </a:lnTo>
                  <a:cubicBezTo>
                    <a:pt x="1433" y="2045"/>
                    <a:pt x="329" y="1"/>
                    <a:pt x="3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1"/>
            <p:cNvSpPr/>
            <p:nvPr/>
          </p:nvSpPr>
          <p:spPr>
            <a:xfrm>
              <a:off x="7123242" y="3390525"/>
              <a:ext cx="70863" cy="243866"/>
            </a:xfrm>
            <a:custGeom>
              <a:avLst/>
              <a:gdLst/>
              <a:ahLst/>
              <a:cxnLst/>
              <a:rect l="l" t="t" r="r" b="b"/>
              <a:pathLst>
                <a:path w="580" h="1996" extrusionOk="0">
                  <a:moveTo>
                    <a:pt x="347" y="0"/>
                  </a:moveTo>
                  <a:lnTo>
                    <a:pt x="1" y="1964"/>
                  </a:lnTo>
                  <a:lnTo>
                    <a:pt x="221" y="1996"/>
                  </a:lnTo>
                  <a:lnTo>
                    <a:pt x="579" y="122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1"/>
            <p:cNvSpPr/>
            <p:nvPr/>
          </p:nvSpPr>
          <p:spPr>
            <a:xfrm>
              <a:off x="6887196" y="3329559"/>
              <a:ext cx="70741" cy="243866"/>
            </a:xfrm>
            <a:custGeom>
              <a:avLst/>
              <a:gdLst/>
              <a:ahLst/>
              <a:cxnLst/>
              <a:rect l="l" t="t" r="r" b="b"/>
              <a:pathLst>
                <a:path w="579" h="1996" extrusionOk="0">
                  <a:moveTo>
                    <a:pt x="347" y="1"/>
                  </a:moveTo>
                  <a:lnTo>
                    <a:pt x="0" y="1965"/>
                  </a:lnTo>
                  <a:lnTo>
                    <a:pt x="221" y="1995"/>
                  </a:lnTo>
                  <a:lnTo>
                    <a:pt x="579" y="121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1"/>
            <p:cNvSpPr/>
            <p:nvPr/>
          </p:nvSpPr>
          <p:spPr>
            <a:xfrm>
              <a:off x="6670454" y="3223265"/>
              <a:ext cx="70863" cy="243744"/>
            </a:xfrm>
            <a:custGeom>
              <a:avLst/>
              <a:gdLst/>
              <a:ahLst/>
              <a:cxnLst/>
              <a:rect l="l" t="t" r="r" b="b"/>
              <a:pathLst>
                <a:path w="580" h="1995" extrusionOk="0">
                  <a:moveTo>
                    <a:pt x="347" y="1"/>
                  </a:moveTo>
                  <a:lnTo>
                    <a:pt x="1" y="1963"/>
                  </a:lnTo>
                  <a:lnTo>
                    <a:pt x="221" y="1995"/>
                  </a:lnTo>
                  <a:lnTo>
                    <a:pt x="579" y="121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1"/>
            <p:cNvSpPr/>
            <p:nvPr/>
          </p:nvSpPr>
          <p:spPr>
            <a:xfrm>
              <a:off x="7199847" y="3400299"/>
              <a:ext cx="366410" cy="314729"/>
            </a:xfrm>
            <a:custGeom>
              <a:avLst/>
              <a:gdLst/>
              <a:ahLst/>
              <a:cxnLst/>
              <a:rect l="l" t="t" r="r" b="b"/>
              <a:pathLst>
                <a:path w="2999" h="2576" extrusionOk="0">
                  <a:moveTo>
                    <a:pt x="1298" y="0"/>
                  </a:moveTo>
                  <a:lnTo>
                    <a:pt x="1" y="2288"/>
                  </a:lnTo>
                  <a:cubicBezTo>
                    <a:pt x="833" y="2467"/>
                    <a:pt x="1657" y="2571"/>
                    <a:pt x="2399" y="2576"/>
                  </a:cubicBezTo>
                  <a:lnTo>
                    <a:pt x="2456" y="2213"/>
                  </a:lnTo>
                  <a:lnTo>
                    <a:pt x="2007" y="2149"/>
                  </a:lnTo>
                  <a:lnTo>
                    <a:pt x="2324" y="460"/>
                  </a:lnTo>
                  <a:lnTo>
                    <a:pt x="2916" y="500"/>
                  </a:lnTo>
                  <a:lnTo>
                    <a:pt x="2999" y="158"/>
                  </a:lnTo>
                  <a:cubicBezTo>
                    <a:pt x="2426" y="129"/>
                    <a:pt x="1855" y="73"/>
                    <a:pt x="129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1"/>
            <p:cNvSpPr/>
            <p:nvPr/>
          </p:nvSpPr>
          <p:spPr>
            <a:xfrm>
              <a:off x="7355867" y="3545446"/>
              <a:ext cx="59989" cy="114847"/>
            </a:xfrm>
            <a:custGeom>
              <a:avLst/>
              <a:gdLst/>
              <a:ahLst/>
              <a:cxnLst/>
              <a:rect l="l" t="t" r="r" b="b"/>
              <a:pathLst>
                <a:path w="491" h="940" extrusionOk="0">
                  <a:moveTo>
                    <a:pt x="490" y="0"/>
                  </a:moveTo>
                  <a:lnTo>
                    <a:pt x="1" y="888"/>
                  </a:lnTo>
                  <a:lnTo>
                    <a:pt x="299" y="940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1"/>
            <p:cNvSpPr/>
            <p:nvPr/>
          </p:nvSpPr>
          <p:spPr>
            <a:xfrm>
              <a:off x="7756607" y="3664568"/>
              <a:ext cx="529884" cy="481624"/>
            </a:xfrm>
            <a:custGeom>
              <a:avLst/>
              <a:gdLst/>
              <a:ahLst/>
              <a:cxnLst/>
              <a:rect l="l" t="t" r="r" b="b"/>
              <a:pathLst>
                <a:path w="4337" h="3942" extrusionOk="0">
                  <a:moveTo>
                    <a:pt x="812" y="0"/>
                  </a:moveTo>
                  <a:lnTo>
                    <a:pt x="776" y="46"/>
                  </a:lnTo>
                  <a:cubicBezTo>
                    <a:pt x="792" y="69"/>
                    <a:pt x="804" y="98"/>
                    <a:pt x="805" y="128"/>
                  </a:cubicBezTo>
                  <a:cubicBezTo>
                    <a:pt x="808" y="214"/>
                    <a:pt x="743" y="285"/>
                    <a:pt x="660" y="290"/>
                  </a:cubicBezTo>
                  <a:cubicBezTo>
                    <a:pt x="658" y="290"/>
                    <a:pt x="655" y="290"/>
                    <a:pt x="653" y="290"/>
                  </a:cubicBezTo>
                  <a:cubicBezTo>
                    <a:pt x="631" y="290"/>
                    <a:pt x="611" y="284"/>
                    <a:pt x="592" y="277"/>
                  </a:cubicBezTo>
                  <a:lnTo>
                    <a:pt x="547" y="334"/>
                  </a:lnTo>
                  <a:cubicBezTo>
                    <a:pt x="579" y="365"/>
                    <a:pt x="599" y="407"/>
                    <a:pt x="600" y="454"/>
                  </a:cubicBezTo>
                  <a:cubicBezTo>
                    <a:pt x="606" y="557"/>
                    <a:pt x="522" y="647"/>
                    <a:pt x="413" y="650"/>
                  </a:cubicBezTo>
                  <a:cubicBezTo>
                    <a:pt x="410" y="650"/>
                    <a:pt x="407" y="650"/>
                    <a:pt x="404" y="650"/>
                  </a:cubicBezTo>
                  <a:cubicBezTo>
                    <a:pt x="366" y="650"/>
                    <a:pt x="332" y="642"/>
                    <a:pt x="303" y="623"/>
                  </a:cubicBezTo>
                  <a:lnTo>
                    <a:pt x="262" y="670"/>
                  </a:lnTo>
                  <a:cubicBezTo>
                    <a:pt x="313" y="698"/>
                    <a:pt x="347" y="743"/>
                    <a:pt x="348" y="796"/>
                  </a:cubicBezTo>
                  <a:cubicBezTo>
                    <a:pt x="353" y="886"/>
                    <a:pt x="271" y="962"/>
                    <a:pt x="165" y="967"/>
                  </a:cubicBezTo>
                  <a:cubicBezTo>
                    <a:pt x="163" y="967"/>
                    <a:pt x="160" y="967"/>
                    <a:pt x="157" y="967"/>
                  </a:cubicBezTo>
                  <a:cubicBezTo>
                    <a:pt x="115" y="967"/>
                    <a:pt x="74" y="955"/>
                    <a:pt x="41" y="935"/>
                  </a:cubicBezTo>
                  <a:lnTo>
                    <a:pt x="1" y="981"/>
                  </a:lnTo>
                  <a:cubicBezTo>
                    <a:pt x="22" y="1001"/>
                    <a:pt x="42" y="1021"/>
                    <a:pt x="62" y="1043"/>
                  </a:cubicBezTo>
                  <a:cubicBezTo>
                    <a:pt x="278" y="1286"/>
                    <a:pt x="315" y="1618"/>
                    <a:pt x="168" y="1838"/>
                  </a:cubicBezTo>
                  <a:lnTo>
                    <a:pt x="2919" y="3941"/>
                  </a:lnTo>
                  <a:cubicBezTo>
                    <a:pt x="2935" y="3923"/>
                    <a:pt x="2952" y="3906"/>
                    <a:pt x="2970" y="3888"/>
                  </a:cubicBezTo>
                  <a:cubicBezTo>
                    <a:pt x="3065" y="3804"/>
                    <a:pt x="3187" y="3763"/>
                    <a:pt x="3314" y="3763"/>
                  </a:cubicBezTo>
                  <a:cubicBezTo>
                    <a:pt x="3456" y="3763"/>
                    <a:pt x="3604" y="3813"/>
                    <a:pt x="3733" y="3910"/>
                  </a:cubicBezTo>
                  <a:lnTo>
                    <a:pt x="3777" y="3857"/>
                  </a:lnTo>
                  <a:cubicBezTo>
                    <a:pt x="3757" y="3838"/>
                    <a:pt x="3744" y="3813"/>
                    <a:pt x="3743" y="3784"/>
                  </a:cubicBezTo>
                  <a:cubicBezTo>
                    <a:pt x="3740" y="3722"/>
                    <a:pt x="3786" y="3672"/>
                    <a:pt x="3847" y="3669"/>
                  </a:cubicBezTo>
                  <a:cubicBezTo>
                    <a:pt x="3849" y="3669"/>
                    <a:pt x="3851" y="3669"/>
                    <a:pt x="3852" y="3669"/>
                  </a:cubicBezTo>
                  <a:cubicBezTo>
                    <a:pt x="3875" y="3669"/>
                    <a:pt x="3896" y="3678"/>
                    <a:pt x="3914" y="3691"/>
                  </a:cubicBezTo>
                  <a:lnTo>
                    <a:pt x="3954" y="3642"/>
                  </a:lnTo>
                  <a:cubicBezTo>
                    <a:pt x="3929" y="3621"/>
                    <a:pt x="3911" y="3591"/>
                    <a:pt x="3909" y="3555"/>
                  </a:cubicBezTo>
                  <a:cubicBezTo>
                    <a:pt x="3906" y="3486"/>
                    <a:pt x="3962" y="3427"/>
                    <a:pt x="4030" y="3423"/>
                  </a:cubicBezTo>
                  <a:cubicBezTo>
                    <a:pt x="4032" y="3423"/>
                    <a:pt x="4034" y="3423"/>
                    <a:pt x="4036" y="3423"/>
                  </a:cubicBezTo>
                  <a:cubicBezTo>
                    <a:pt x="4065" y="3423"/>
                    <a:pt x="4092" y="3434"/>
                    <a:pt x="4113" y="3450"/>
                  </a:cubicBezTo>
                  <a:lnTo>
                    <a:pt x="4151" y="3406"/>
                  </a:lnTo>
                  <a:cubicBezTo>
                    <a:pt x="4120" y="3386"/>
                    <a:pt x="4099" y="3354"/>
                    <a:pt x="4098" y="3317"/>
                  </a:cubicBezTo>
                  <a:cubicBezTo>
                    <a:pt x="4093" y="3253"/>
                    <a:pt x="4143" y="3198"/>
                    <a:pt x="4208" y="3196"/>
                  </a:cubicBezTo>
                  <a:cubicBezTo>
                    <a:pt x="4211" y="3195"/>
                    <a:pt x="4214" y="3195"/>
                    <a:pt x="4217" y="3195"/>
                  </a:cubicBezTo>
                  <a:cubicBezTo>
                    <a:pt x="4249" y="3195"/>
                    <a:pt x="4277" y="3209"/>
                    <a:pt x="4297" y="3231"/>
                  </a:cubicBezTo>
                  <a:lnTo>
                    <a:pt x="4337" y="3181"/>
                  </a:lnTo>
                  <a:cubicBezTo>
                    <a:pt x="3927" y="2932"/>
                    <a:pt x="3954" y="2624"/>
                    <a:pt x="4113" y="2404"/>
                  </a:cubicBezTo>
                  <a:lnTo>
                    <a:pt x="1564" y="28"/>
                  </a:lnTo>
                  <a:cubicBezTo>
                    <a:pt x="1548" y="48"/>
                    <a:pt x="1529" y="68"/>
                    <a:pt x="1509" y="85"/>
                  </a:cubicBezTo>
                  <a:cubicBezTo>
                    <a:pt x="1434" y="153"/>
                    <a:pt x="1349" y="182"/>
                    <a:pt x="1259" y="182"/>
                  </a:cubicBezTo>
                  <a:cubicBezTo>
                    <a:pt x="1116" y="182"/>
                    <a:pt x="961" y="108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1"/>
            <p:cNvSpPr/>
            <p:nvPr/>
          </p:nvSpPr>
          <p:spPr>
            <a:xfrm>
              <a:off x="7757462" y="3658948"/>
              <a:ext cx="529884" cy="481746"/>
            </a:xfrm>
            <a:custGeom>
              <a:avLst/>
              <a:gdLst/>
              <a:ahLst/>
              <a:cxnLst/>
              <a:rect l="l" t="t" r="r" b="b"/>
              <a:pathLst>
                <a:path w="4337" h="3943" extrusionOk="0">
                  <a:moveTo>
                    <a:pt x="812" y="1"/>
                  </a:moveTo>
                  <a:lnTo>
                    <a:pt x="777" y="45"/>
                  </a:lnTo>
                  <a:cubicBezTo>
                    <a:pt x="792" y="68"/>
                    <a:pt x="804" y="96"/>
                    <a:pt x="805" y="128"/>
                  </a:cubicBezTo>
                  <a:cubicBezTo>
                    <a:pt x="808" y="214"/>
                    <a:pt x="744" y="285"/>
                    <a:pt x="661" y="288"/>
                  </a:cubicBezTo>
                  <a:cubicBezTo>
                    <a:pt x="658" y="288"/>
                    <a:pt x="655" y="289"/>
                    <a:pt x="652" y="289"/>
                  </a:cubicBezTo>
                  <a:cubicBezTo>
                    <a:pt x="631" y="289"/>
                    <a:pt x="611" y="284"/>
                    <a:pt x="592" y="275"/>
                  </a:cubicBezTo>
                  <a:lnTo>
                    <a:pt x="548" y="333"/>
                  </a:lnTo>
                  <a:cubicBezTo>
                    <a:pt x="579" y="366"/>
                    <a:pt x="599" y="407"/>
                    <a:pt x="600" y="453"/>
                  </a:cubicBezTo>
                  <a:cubicBezTo>
                    <a:pt x="606" y="557"/>
                    <a:pt x="522" y="646"/>
                    <a:pt x="413" y="652"/>
                  </a:cubicBezTo>
                  <a:cubicBezTo>
                    <a:pt x="410" y="652"/>
                    <a:pt x="408" y="652"/>
                    <a:pt x="405" y="652"/>
                  </a:cubicBezTo>
                  <a:cubicBezTo>
                    <a:pt x="367" y="652"/>
                    <a:pt x="332" y="642"/>
                    <a:pt x="303" y="625"/>
                  </a:cubicBezTo>
                  <a:lnTo>
                    <a:pt x="263" y="672"/>
                  </a:lnTo>
                  <a:cubicBezTo>
                    <a:pt x="313" y="698"/>
                    <a:pt x="347" y="745"/>
                    <a:pt x="349" y="798"/>
                  </a:cubicBezTo>
                  <a:cubicBezTo>
                    <a:pt x="351" y="888"/>
                    <a:pt x="271" y="963"/>
                    <a:pt x="165" y="968"/>
                  </a:cubicBezTo>
                  <a:cubicBezTo>
                    <a:pt x="163" y="968"/>
                    <a:pt x="160" y="968"/>
                    <a:pt x="158" y="968"/>
                  </a:cubicBezTo>
                  <a:cubicBezTo>
                    <a:pt x="115" y="968"/>
                    <a:pt x="75" y="957"/>
                    <a:pt x="41" y="937"/>
                  </a:cubicBezTo>
                  <a:lnTo>
                    <a:pt x="1" y="983"/>
                  </a:lnTo>
                  <a:cubicBezTo>
                    <a:pt x="22" y="1003"/>
                    <a:pt x="42" y="1021"/>
                    <a:pt x="62" y="1044"/>
                  </a:cubicBezTo>
                  <a:cubicBezTo>
                    <a:pt x="278" y="1286"/>
                    <a:pt x="316" y="1620"/>
                    <a:pt x="168" y="1840"/>
                  </a:cubicBezTo>
                  <a:lnTo>
                    <a:pt x="2920" y="3943"/>
                  </a:lnTo>
                  <a:cubicBezTo>
                    <a:pt x="2935" y="3924"/>
                    <a:pt x="2953" y="3907"/>
                    <a:pt x="2970" y="3890"/>
                  </a:cubicBezTo>
                  <a:cubicBezTo>
                    <a:pt x="3065" y="3805"/>
                    <a:pt x="3187" y="3765"/>
                    <a:pt x="3314" y="3765"/>
                  </a:cubicBezTo>
                  <a:cubicBezTo>
                    <a:pt x="3456" y="3765"/>
                    <a:pt x="3605" y="3815"/>
                    <a:pt x="3733" y="3912"/>
                  </a:cubicBezTo>
                  <a:lnTo>
                    <a:pt x="3777" y="3859"/>
                  </a:lnTo>
                  <a:cubicBezTo>
                    <a:pt x="3757" y="3840"/>
                    <a:pt x="3743" y="3813"/>
                    <a:pt x="3743" y="3786"/>
                  </a:cubicBezTo>
                  <a:cubicBezTo>
                    <a:pt x="3740" y="3724"/>
                    <a:pt x="3786" y="3674"/>
                    <a:pt x="3847" y="3670"/>
                  </a:cubicBezTo>
                  <a:cubicBezTo>
                    <a:pt x="3849" y="3669"/>
                    <a:pt x="3850" y="3669"/>
                    <a:pt x="3852" y="3669"/>
                  </a:cubicBezTo>
                  <a:cubicBezTo>
                    <a:pt x="3874" y="3669"/>
                    <a:pt x="3896" y="3679"/>
                    <a:pt x="3914" y="3692"/>
                  </a:cubicBezTo>
                  <a:lnTo>
                    <a:pt x="3955" y="3644"/>
                  </a:lnTo>
                  <a:cubicBezTo>
                    <a:pt x="3929" y="3622"/>
                    <a:pt x="3912" y="3591"/>
                    <a:pt x="3909" y="3555"/>
                  </a:cubicBezTo>
                  <a:cubicBezTo>
                    <a:pt x="3906" y="3488"/>
                    <a:pt x="3962" y="3429"/>
                    <a:pt x="4030" y="3425"/>
                  </a:cubicBezTo>
                  <a:cubicBezTo>
                    <a:pt x="4032" y="3425"/>
                    <a:pt x="4034" y="3425"/>
                    <a:pt x="4036" y="3425"/>
                  </a:cubicBezTo>
                  <a:cubicBezTo>
                    <a:pt x="4066" y="3425"/>
                    <a:pt x="4092" y="3435"/>
                    <a:pt x="4113" y="3452"/>
                  </a:cubicBezTo>
                  <a:lnTo>
                    <a:pt x="4151" y="3408"/>
                  </a:lnTo>
                  <a:cubicBezTo>
                    <a:pt x="4121" y="3386"/>
                    <a:pt x="4099" y="3356"/>
                    <a:pt x="4098" y="3316"/>
                  </a:cubicBezTo>
                  <a:cubicBezTo>
                    <a:pt x="4093" y="3252"/>
                    <a:pt x="4144" y="3199"/>
                    <a:pt x="4208" y="3194"/>
                  </a:cubicBezTo>
                  <a:cubicBezTo>
                    <a:pt x="4210" y="3194"/>
                    <a:pt x="4211" y="3194"/>
                    <a:pt x="4213" y="3194"/>
                  </a:cubicBezTo>
                  <a:cubicBezTo>
                    <a:pt x="4245" y="3194"/>
                    <a:pt x="4276" y="3208"/>
                    <a:pt x="4297" y="3230"/>
                  </a:cubicBezTo>
                  <a:lnTo>
                    <a:pt x="4337" y="3180"/>
                  </a:lnTo>
                  <a:cubicBezTo>
                    <a:pt x="3927" y="2931"/>
                    <a:pt x="3955" y="2623"/>
                    <a:pt x="4113" y="2404"/>
                  </a:cubicBezTo>
                  <a:lnTo>
                    <a:pt x="1564" y="28"/>
                  </a:lnTo>
                  <a:cubicBezTo>
                    <a:pt x="1548" y="46"/>
                    <a:pt x="1530" y="66"/>
                    <a:pt x="1510" y="85"/>
                  </a:cubicBezTo>
                  <a:cubicBezTo>
                    <a:pt x="1434" y="152"/>
                    <a:pt x="1350" y="180"/>
                    <a:pt x="1261" y="180"/>
                  </a:cubicBezTo>
                  <a:cubicBezTo>
                    <a:pt x="1117" y="180"/>
                    <a:pt x="962" y="107"/>
                    <a:pt x="8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1"/>
            <p:cNvSpPr/>
            <p:nvPr/>
          </p:nvSpPr>
          <p:spPr>
            <a:xfrm>
              <a:off x="7799125" y="3702810"/>
              <a:ext cx="438006" cy="402208"/>
            </a:xfrm>
            <a:custGeom>
              <a:avLst/>
              <a:gdLst/>
              <a:ahLst/>
              <a:cxnLst/>
              <a:rect l="l" t="t" r="r" b="b"/>
              <a:pathLst>
                <a:path w="3585" h="3292" extrusionOk="0">
                  <a:moveTo>
                    <a:pt x="1346" y="135"/>
                  </a:moveTo>
                  <a:lnTo>
                    <a:pt x="3327" y="1981"/>
                  </a:lnTo>
                  <a:cubicBezTo>
                    <a:pt x="3203" y="2152"/>
                    <a:pt x="3228" y="2417"/>
                    <a:pt x="3400" y="2611"/>
                  </a:cubicBezTo>
                  <a:cubicBezTo>
                    <a:pt x="3415" y="2626"/>
                    <a:pt x="3430" y="2642"/>
                    <a:pt x="3446" y="2656"/>
                  </a:cubicBezTo>
                  <a:lnTo>
                    <a:pt x="3034" y="3147"/>
                  </a:lnTo>
                  <a:cubicBezTo>
                    <a:pt x="2934" y="3072"/>
                    <a:pt x="2818" y="3033"/>
                    <a:pt x="2708" y="3033"/>
                  </a:cubicBezTo>
                  <a:cubicBezTo>
                    <a:pt x="2610" y="3033"/>
                    <a:pt x="2516" y="3064"/>
                    <a:pt x="2441" y="3130"/>
                  </a:cubicBezTo>
                  <a:cubicBezTo>
                    <a:pt x="2427" y="3143"/>
                    <a:pt x="2414" y="3157"/>
                    <a:pt x="2403" y="3172"/>
                  </a:cubicBezTo>
                  <a:lnTo>
                    <a:pt x="264" y="1540"/>
                  </a:lnTo>
                  <a:cubicBezTo>
                    <a:pt x="378" y="1368"/>
                    <a:pt x="350" y="1110"/>
                    <a:pt x="181" y="921"/>
                  </a:cubicBezTo>
                  <a:cubicBezTo>
                    <a:pt x="166" y="904"/>
                    <a:pt x="151" y="888"/>
                    <a:pt x="135" y="874"/>
                  </a:cubicBezTo>
                  <a:lnTo>
                    <a:pt x="725" y="171"/>
                  </a:lnTo>
                  <a:cubicBezTo>
                    <a:pt x="821" y="240"/>
                    <a:pt x="931" y="276"/>
                    <a:pt x="1036" y="276"/>
                  </a:cubicBezTo>
                  <a:cubicBezTo>
                    <a:pt x="1136" y="276"/>
                    <a:pt x="1230" y="244"/>
                    <a:pt x="1305" y="178"/>
                  </a:cubicBezTo>
                  <a:cubicBezTo>
                    <a:pt x="1320" y="164"/>
                    <a:pt x="1333" y="150"/>
                    <a:pt x="1346" y="135"/>
                  </a:cubicBezTo>
                  <a:close/>
                  <a:moveTo>
                    <a:pt x="1310" y="1"/>
                  </a:moveTo>
                  <a:cubicBezTo>
                    <a:pt x="1296" y="17"/>
                    <a:pt x="1282" y="34"/>
                    <a:pt x="1266" y="50"/>
                  </a:cubicBezTo>
                  <a:cubicBezTo>
                    <a:pt x="1185" y="121"/>
                    <a:pt x="1083" y="155"/>
                    <a:pt x="975" y="155"/>
                  </a:cubicBezTo>
                  <a:cubicBezTo>
                    <a:pt x="862" y="155"/>
                    <a:pt x="743" y="117"/>
                    <a:pt x="639" y="42"/>
                  </a:cubicBezTo>
                  <a:lnTo>
                    <a:pt x="0" y="803"/>
                  </a:lnTo>
                  <a:cubicBezTo>
                    <a:pt x="19" y="818"/>
                    <a:pt x="35" y="835"/>
                    <a:pt x="52" y="854"/>
                  </a:cubicBezTo>
                  <a:cubicBezTo>
                    <a:pt x="235" y="1059"/>
                    <a:pt x="265" y="1338"/>
                    <a:pt x="142" y="1524"/>
                  </a:cubicBezTo>
                  <a:lnTo>
                    <a:pt x="2455" y="3292"/>
                  </a:lnTo>
                  <a:cubicBezTo>
                    <a:pt x="2468" y="3276"/>
                    <a:pt x="2483" y="3262"/>
                    <a:pt x="2497" y="3248"/>
                  </a:cubicBezTo>
                  <a:cubicBezTo>
                    <a:pt x="2577" y="3176"/>
                    <a:pt x="2679" y="3142"/>
                    <a:pt x="2786" y="3142"/>
                  </a:cubicBezTo>
                  <a:cubicBezTo>
                    <a:pt x="2905" y="3142"/>
                    <a:pt x="3030" y="3184"/>
                    <a:pt x="3137" y="3265"/>
                  </a:cubicBezTo>
                  <a:lnTo>
                    <a:pt x="3585" y="2732"/>
                  </a:lnTo>
                  <a:cubicBezTo>
                    <a:pt x="3566" y="2714"/>
                    <a:pt x="3551" y="2698"/>
                    <a:pt x="3535" y="2679"/>
                  </a:cubicBezTo>
                  <a:cubicBezTo>
                    <a:pt x="3349" y="2470"/>
                    <a:pt x="3320" y="2184"/>
                    <a:pt x="3455" y="1998"/>
                  </a:cubicBezTo>
                  <a:lnTo>
                    <a:pt x="1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1"/>
            <p:cNvSpPr/>
            <p:nvPr/>
          </p:nvSpPr>
          <p:spPr>
            <a:xfrm>
              <a:off x="7890635" y="3842092"/>
              <a:ext cx="228838" cy="184610"/>
            </a:xfrm>
            <a:custGeom>
              <a:avLst/>
              <a:gdLst/>
              <a:ahLst/>
              <a:cxnLst/>
              <a:rect l="l" t="t" r="r" b="b"/>
              <a:pathLst>
                <a:path w="1873" h="1511" extrusionOk="0">
                  <a:moveTo>
                    <a:pt x="23" y="0"/>
                  </a:moveTo>
                  <a:lnTo>
                    <a:pt x="0" y="29"/>
                  </a:lnTo>
                  <a:lnTo>
                    <a:pt x="1851" y="1511"/>
                  </a:lnTo>
                  <a:lnTo>
                    <a:pt x="1873" y="148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1"/>
            <p:cNvSpPr/>
            <p:nvPr/>
          </p:nvSpPr>
          <p:spPr>
            <a:xfrm>
              <a:off x="8038347" y="4003243"/>
              <a:ext cx="26024" cy="25413"/>
            </a:xfrm>
            <a:custGeom>
              <a:avLst/>
              <a:gdLst/>
              <a:ahLst/>
              <a:cxnLst/>
              <a:rect l="l" t="t" r="r" b="b"/>
              <a:pathLst>
                <a:path w="213" h="208" extrusionOk="0">
                  <a:moveTo>
                    <a:pt x="110" y="1"/>
                  </a:moveTo>
                  <a:cubicBezTo>
                    <a:pt x="107" y="1"/>
                    <a:pt x="105" y="1"/>
                    <a:pt x="102" y="1"/>
                  </a:cubicBezTo>
                  <a:cubicBezTo>
                    <a:pt x="45" y="4"/>
                    <a:pt x="1" y="53"/>
                    <a:pt x="2" y="110"/>
                  </a:cubicBezTo>
                  <a:cubicBezTo>
                    <a:pt x="5" y="165"/>
                    <a:pt x="49" y="208"/>
                    <a:pt x="103" y="208"/>
                  </a:cubicBezTo>
                  <a:cubicBezTo>
                    <a:pt x="106" y="208"/>
                    <a:pt x="108" y="208"/>
                    <a:pt x="111" y="207"/>
                  </a:cubicBezTo>
                  <a:cubicBezTo>
                    <a:pt x="168" y="205"/>
                    <a:pt x="213" y="156"/>
                    <a:pt x="211" y="99"/>
                  </a:cubicBezTo>
                  <a:cubicBezTo>
                    <a:pt x="208" y="44"/>
                    <a:pt x="164" y="1"/>
                    <a:pt x="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1"/>
            <p:cNvSpPr/>
            <p:nvPr/>
          </p:nvSpPr>
          <p:spPr>
            <a:xfrm>
              <a:off x="7969684" y="3950218"/>
              <a:ext cx="26146" cy="25657"/>
            </a:xfrm>
            <a:custGeom>
              <a:avLst/>
              <a:gdLst/>
              <a:ahLst/>
              <a:cxnLst/>
              <a:rect l="l" t="t" r="r" b="b"/>
              <a:pathLst>
                <a:path w="214" h="210" extrusionOk="0">
                  <a:moveTo>
                    <a:pt x="104" y="0"/>
                  </a:moveTo>
                  <a:cubicBezTo>
                    <a:pt x="104" y="0"/>
                    <a:pt x="103" y="0"/>
                    <a:pt x="102" y="0"/>
                  </a:cubicBezTo>
                  <a:cubicBezTo>
                    <a:pt x="45" y="3"/>
                    <a:pt x="0" y="52"/>
                    <a:pt x="2" y="109"/>
                  </a:cubicBezTo>
                  <a:cubicBezTo>
                    <a:pt x="4" y="165"/>
                    <a:pt x="52" y="209"/>
                    <a:pt x="109" y="209"/>
                  </a:cubicBezTo>
                  <a:cubicBezTo>
                    <a:pt x="110" y="209"/>
                    <a:pt x="111" y="209"/>
                    <a:pt x="112" y="209"/>
                  </a:cubicBezTo>
                  <a:cubicBezTo>
                    <a:pt x="169" y="208"/>
                    <a:pt x="213" y="158"/>
                    <a:pt x="212" y="100"/>
                  </a:cubicBezTo>
                  <a:cubicBezTo>
                    <a:pt x="208" y="44"/>
                    <a:pt x="161" y="0"/>
                    <a:pt x="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1"/>
            <p:cNvSpPr/>
            <p:nvPr/>
          </p:nvSpPr>
          <p:spPr>
            <a:xfrm>
              <a:off x="7913360" y="3911732"/>
              <a:ext cx="26268" cy="25413"/>
            </a:xfrm>
            <a:custGeom>
              <a:avLst/>
              <a:gdLst/>
              <a:ahLst/>
              <a:cxnLst/>
              <a:rect l="l" t="t" r="r" b="b"/>
              <a:pathLst>
                <a:path w="215" h="208" extrusionOk="0">
                  <a:moveTo>
                    <a:pt x="105" y="0"/>
                  </a:moveTo>
                  <a:cubicBezTo>
                    <a:pt x="104" y="0"/>
                    <a:pt x="103" y="0"/>
                    <a:pt x="102" y="0"/>
                  </a:cubicBezTo>
                  <a:cubicBezTo>
                    <a:pt x="45" y="3"/>
                    <a:pt x="0" y="52"/>
                    <a:pt x="2" y="109"/>
                  </a:cubicBezTo>
                  <a:cubicBezTo>
                    <a:pt x="4" y="164"/>
                    <a:pt x="50" y="208"/>
                    <a:pt x="105" y="208"/>
                  </a:cubicBezTo>
                  <a:cubicBezTo>
                    <a:pt x="107" y="208"/>
                    <a:pt x="109" y="208"/>
                    <a:pt x="110" y="208"/>
                  </a:cubicBezTo>
                  <a:cubicBezTo>
                    <a:pt x="169" y="208"/>
                    <a:pt x="215" y="159"/>
                    <a:pt x="211" y="100"/>
                  </a:cubicBezTo>
                  <a:cubicBezTo>
                    <a:pt x="208" y="44"/>
                    <a:pt x="161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1"/>
            <p:cNvSpPr/>
            <p:nvPr/>
          </p:nvSpPr>
          <p:spPr>
            <a:xfrm>
              <a:off x="8018555" y="3728100"/>
              <a:ext cx="269157" cy="412593"/>
            </a:xfrm>
            <a:custGeom>
              <a:avLst/>
              <a:gdLst/>
              <a:ahLst/>
              <a:cxnLst/>
              <a:rect l="l" t="t" r="r" b="b"/>
              <a:pathLst>
                <a:path w="2203" h="3377" extrusionOk="0">
                  <a:moveTo>
                    <a:pt x="1" y="0"/>
                  </a:moveTo>
                  <a:lnTo>
                    <a:pt x="138" y="2883"/>
                  </a:lnTo>
                  <a:lnTo>
                    <a:pt x="785" y="3377"/>
                  </a:lnTo>
                  <a:cubicBezTo>
                    <a:pt x="801" y="3358"/>
                    <a:pt x="817" y="3341"/>
                    <a:pt x="836" y="3324"/>
                  </a:cubicBezTo>
                  <a:cubicBezTo>
                    <a:pt x="931" y="3239"/>
                    <a:pt x="1052" y="3199"/>
                    <a:pt x="1179" y="3199"/>
                  </a:cubicBezTo>
                  <a:cubicBezTo>
                    <a:pt x="1321" y="3199"/>
                    <a:pt x="1469" y="3249"/>
                    <a:pt x="1597" y="3346"/>
                  </a:cubicBezTo>
                  <a:lnTo>
                    <a:pt x="1642" y="3293"/>
                  </a:lnTo>
                  <a:cubicBezTo>
                    <a:pt x="1623" y="3274"/>
                    <a:pt x="1609" y="3247"/>
                    <a:pt x="1609" y="3220"/>
                  </a:cubicBezTo>
                  <a:cubicBezTo>
                    <a:pt x="1604" y="3158"/>
                    <a:pt x="1652" y="3108"/>
                    <a:pt x="1712" y="3104"/>
                  </a:cubicBezTo>
                  <a:cubicBezTo>
                    <a:pt x="1713" y="3103"/>
                    <a:pt x="1715" y="3103"/>
                    <a:pt x="1717" y="3103"/>
                  </a:cubicBezTo>
                  <a:cubicBezTo>
                    <a:pt x="1740" y="3103"/>
                    <a:pt x="1762" y="3113"/>
                    <a:pt x="1780" y="3126"/>
                  </a:cubicBezTo>
                  <a:lnTo>
                    <a:pt x="1819" y="3078"/>
                  </a:lnTo>
                  <a:cubicBezTo>
                    <a:pt x="1795" y="3056"/>
                    <a:pt x="1776" y="3025"/>
                    <a:pt x="1775" y="2989"/>
                  </a:cubicBezTo>
                  <a:cubicBezTo>
                    <a:pt x="1770" y="2922"/>
                    <a:pt x="1826" y="2863"/>
                    <a:pt x="1896" y="2859"/>
                  </a:cubicBezTo>
                  <a:cubicBezTo>
                    <a:pt x="1898" y="2859"/>
                    <a:pt x="1900" y="2859"/>
                    <a:pt x="1902" y="2859"/>
                  </a:cubicBezTo>
                  <a:cubicBezTo>
                    <a:pt x="1930" y="2859"/>
                    <a:pt x="1956" y="2869"/>
                    <a:pt x="1978" y="2886"/>
                  </a:cubicBezTo>
                  <a:lnTo>
                    <a:pt x="2017" y="2842"/>
                  </a:lnTo>
                  <a:cubicBezTo>
                    <a:pt x="1985" y="2822"/>
                    <a:pt x="1964" y="2789"/>
                    <a:pt x="1962" y="2751"/>
                  </a:cubicBezTo>
                  <a:cubicBezTo>
                    <a:pt x="1959" y="2687"/>
                    <a:pt x="2009" y="2634"/>
                    <a:pt x="2074" y="2630"/>
                  </a:cubicBezTo>
                  <a:cubicBezTo>
                    <a:pt x="2075" y="2630"/>
                    <a:pt x="2077" y="2630"/>
                    <a:pt x="2078" y="2630"/>
                  </a:cubicBezTo>
                  <a:cubicBezTo>
                    <a:pt x="2110" y="2630"/>
                    <a:pt x="2141" y="2644"/>
                    <a:pt x="2161" y="2666"/>
                  </a:cubicBezTo>
                  <a:lnTo>
                    <a:pt x="2203" y="2615"/>
                  </a:lnTo>
                  <a:cubicBezTo>
                    <a:pt x="1790" y="2368"/>
                    <a:pt x="1816" y="2060"/>
                    <a:pt x="1975" y="18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1"/>
            <p:cNvSpPr/>
            <p:nvPr/>
          </p:nvSpPr>
          <p:spPr>
            <a:xfrm>
              <a:off x="7964552" y="3677152"/>
              <a:ext cx="296647" cy="305810"/>
            </a:xfrm>
            <a:custGeom>
              <a:avLst/>
              <a:gdLst/>
              <a:ahLst/>
              <a:cxnLst/>
              <a:rect l="l" t="t" r="r" b="b"/>
              <a:pathLst>
                <a:path w="2428" h="2503" extrusionOk="0">
                  <a:moveTo>
                    <a:pt x="1" y="0"/>
                  </a:moveTo>
                  <a:lnTo>
                    <a:pt x="822" y="2090"/>
                  </a:lnTo>
                  <a:cubicBezTo>
                    <a:pt x="890" y="2060"/>
                    <a:pt x="969" y="2046"/>
                    <a:pt x="1053" y="2046"/>
                  </a:cubicBezTo>
                  <a:cubicBezTo>
                    <a:pt x="1369" y="2046"/>
                    <a:pt x="1754" y="2241"/>
                    <a:pt x="1866" y="2503"/>
                  </a:cubicBezTo>
                  <a:lnTo>
                    <a:pt x="2427" y="2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1"/>
            <p:cNvSpPr/>
            <p:nvPr/>
          </p:nvSpPr>
          <p:spPr>
            <a:xfrm>
              <a:off x="7974204" y="3273602"/>
              <a:ext cx="340142" cy="596226"/>
            </a:xfrm>
            <a:custGeom>
              <a:avLst/>
              <a:gdLst/>
              <a:ahLst/>
              <a:cxnLst/>
              <a:rect l="l" t="t" r="r" b="b"/>
              <a:pathLst>
                <a:path w="2784" h="4880" extrusionOk="0">
                  <a:moveTo>
                    <a:pt x="1629" y="1"/>
                  </a:moveTo>
                  <a:lnTo>
                    <a:pt x="1574" y="15"/>
                  </a:lnTo>
                  <a:cubicBezTo>
                    <a:pt x="1572" y="44"/>
                    <a:pt x="1564" y="72"/>
                    <a:pt x="1546" y="98"/>
                  </a:cubicBezTo>
                  <a:cubicBezTo>
                    <a:pt x="1517" y="141"/>
                    <a:pt x="1470" y="165"/>
                    <a:pt x="1421" y="165"/>
                  </a:cubicBezTo>
                  <a:cubicBezTo>
                    <a:pt x="1391" y="165"/>
                    <a:pt x="1361" y="156"/>
                    <a:pt x="1335" y="137"/>
                  </a:cubicBezTo>
                  <a:cubicBezTo>
                    <a:pt x="1315" y="123"/>
                    <a:pt x="1300" y="105"/>
                    <a:pt x="1289" y="85"/>
                  </a:cubicBezTo>
                  <a:lnTo>
                    <a:pt x="1220" y="103"/>
                  </a:lnTo>
                  <a:cubicBezTo>
                    <a:pt x="1224" y="148"/>
                    <a:pt x="1216" y="193"/>
                    <a:pt x="1189" y="233"/>
                  </a:cubicBezTo>
                  <a:cubicBezTo>
                    <a:pt x="1154" y="284"/>
                    <a:pt x="1096" y="311"/>
                    <a:pt x="1037" y="311"/>
                  </a:cubicBezTo>
                  <a:cubicBezTo>
                    <a:pt x="997" y="311"/>
                    <a:pt x="955" y="298"/>
                    <a:pt x="919" y="273"/>
                  </a:cubicBezTo>
                  <a:cubicBezTo>
                    <a:pt x="885" y="250"/>
                    <a:pt x="862" y="220"/>
                    <a:pt x="848" y="184"/>
                  </a:cubicBezTo>
                  <a:lnTo>
                    <a:pt x="788" y="197"/>
                  </a:lnTo>
                  <a:cubicBezTo>
                    <a:pt x="812" y="249"/>
                    <a:pt x="809" y="306"/>
                    <a:pt x="779" y="349"/>
                  </a:cubicBezTo>
                  <a:cubicBezTo>
                    <a:pt x="751" y="390"/>
                    <a:pt x="703" y="411"/>
                    <a:pt x="651" y="411"/>
                  </a:cubicBezTo>
                  <a:cubicBezTo>
                    <a:pt x="610" y="411"/>
                    <a:pt x="568" y="399"/>
                    <a:pt x="530" y="372"/>
                  </a:cubicBezTo>
                  <a:cubicBezTo>
                    <a:pt x="491" y="344"/>
                    <a:pt x="466" y="309"/>
                    <a:pt x="451" y="270"/>
                  </a:cubicBezTo>
                  <a:lnTo>
                    <a:pt x="393" y="283"/>
                  </a:lnTo>
                  <a:cubicBezTo>
                    <a:pt x="398" y="310"/>
                    <a:pt x="401" y="337"/>
                    <a:pt x="404" y="369"/>
                  </a:cubicBezTo>
                  <a:cubicBezTo>
                    <a:pt x="427" y="694"/>
                    <a:pt x="254" y="980"/>
                    <a:pt x="0" y="1065"/>
                  </a:cubicBezTo>
                  <a:lnTo>
                    <a:pt x="901" y="4409"/>
                  </a:lnTo>
                  <a:cubicBezTo>
                    <a:pt x="924" y="4403"/>
                    <a:pt x="948" y="4400"/>
                    <a:pt x="972" y="4399"/>
                  </a:cubicBezTo>
                  <a:cubicBezTo>
                    <a:pt x="984" y="4398"/>
                    <a:pt x="996" y="4397"/>
                    <a:pt x="1008" y="4397"/>
                  </a:cubicBezTo>
                  <a:cubicBezTo>
                    <a:pt x="1263" y="4397"/>
                    <a:pt x="1486" y="4598"/>
                    <a:pt x="1565" y="4880"/>
                  </a:cubicBezTo>
                  <a:lnTo>
                    <a:pt x="1632" y="4864"/>
                  </a:lnTo>
                  <a:cubicBezTo>
                    <a:pt x="1628" y="4837"/>
                    <a:pt x="1632" y="4808"/>
                    <a:pt x="1651" y="4782"/>
                  </a:cubicBezTo>
                  <a:cubicBezTo>
                    <a:pt x="1672" y="4752"/>
                    <a:pt x="1705" y="4736"/>
                    <a:pt x="1738" y="4736"/>
                  </a:cubicBezTo>
                  <a:cubicBezTo>
                    <a:pt x="1760" y="4736"/>
                    <a:pt x="1783" y="4743"/>
                    <a:pt x="1803" y="4756"/>
                  </a:cubicBezTo>
                  <a:cubicBezTo>
                    <a:pt x="1824" y="4771"/>
                    <a:pt x="1837" y="4792"/>
                    <a:pt x="1844" y="4815"/>
                  </a:cubicBezTo>
                  <a:lnTo>
                    <a:pt x="1904" y="4801"/>
                  </a:lnTo>
                  <a:cubicBezTo>
                    <a:pt x="1897" y="4768"/>
                    <a:pt x="1903" y="4732"/>
                    <a:pt x="1923" y="4703"/>
                  </a:cubicBezTo>
                  <a:cubicBezTo>
                    <a:pt x="1946" y="4669"/>
                    <a:pt x="1984" y="4651"/>
                    <a:pt x="2023" y="4651"/>
                  </a:cubicBezTo>
                  <a:cubicBezTo>
                    <a:pt x="2049" y="4651"/>
                    <a:pt x="2075" y="4659"/>
                    <a:pt x="2098" y="4675"/>
                  </a:cubicBezTo>
                  <a:cubicBezTo>
                    <a:pt x="2123" y="4693"/>
                    <a:pt x="2139" y="4718"/>
                    <a:pt x="2146" y="4745"/>
                  </a:cubicBezTo>
                  <a:lnTo>
                    <a:pt x="2203" y="4732"/>
                  </a:lnTo>
                  <a:cubicBezTo>
                    <a:pt x="2191" y="4701"/>
                    <a:pt x="2193" y="4663"/>
                    <a:pt x="2215" y="4630"/>
                  </a:cubicBezTo>
                  <a:cubicBezTo>
                    <a:pt x="2237" y="4599"/>
                    <a:pt x="2273" y="4581"/>
                    <a:pt x="2310" y="4581"/>
                  </a:cubicBezTo>
                  <a:cubicBezTo>
                    <a:pt x="2333" y="4581"/>
                    <a:pt x="2356" y="4588"/>
                    <a:pt x="2375" y="4602"/>
                  </a:cubicBezTo>
                  <a:cubicBezTo>
                    <a:pt x="2404" y="4622"/>
                    <a:pt x="2420" y="4652"/>
                    <a:pt x="2424" y="4685"/>
                  </a:cubicBezTo>
                  <a:lnTo>
                    <a:pt x="2487" y="4671"/>
                  </a:lnTo>
                  <a:cubicBezTo>
                    <a:pt x="2312" y="4224"/>
                    <a:pt x="2523" y="3995"/>
                    <a:pt x="2783" y="3919"/>
                  </a:cubicBezTo>
                  <a:lnTo>
                    <a:pt x="2209" y="480"/>
                  </a:lnTo>
                  <a:cubicBezTo>
                    <a:pt x="2183" y="486"/>
                    <a:pt x="2159" y="492"/>
                    <a:pt x="2132" y="493"/>
                  </a:cubicBezTo>
                  <a:cubicBezTo>
                    <a:pt x="2121" y="494"/>
                    <a:pt x="2110" y="495"/>
                    <a:pt x="2100" y="495"/>
                  </a:cubicBezTo>
                  <a:cubicBezTo>
                    <a:pt x="1856" y="495"/>
                    <a:pt x="1713" y="274"/>
                    <a:pt x="1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1"/>
            <p:cNvSpPr/>
            <p:nvPr/>
          </p:nvSpPr>
          <p:spPr>
            <a:xfrm>
              <a:off x="7978358" y="3269814"/>
              <a:ext cx="340142" cy="596348"/>
            </a:xfrm>
            <a:custGeom>
              <a:avLst/>
              <a:gdLst/>
              <a:ahLst/>
              <a:cxnLst/>
              <a:rect l="l" t="t" r="r" b="b"/>
              <a:pathLst>
                <a:path w="2784" h="4881" extrusionOk="0">
                  <a:moveTo>
                    <a:pt x="1630" y="0"/>
                  </a:moveTo>
                  <a:lnTo>
                    <a:pt x="1574" y="15"/>
                  </a:lnTo>
                  <a:cubicBezTo>
                    <a:pt x="1573" y="43"/>
                    <a:pt x="1563" y="72"/>
                    <a:pt x="1545" y="96"/>
                  </a:cubicBezTo>
                  <a:cubicBezTo>
                    <a:pt x="1515" y="140"/>
                    <a:pt x="1467" y="164"/>
                    <a:pt x="1418" y="164"/>
                  </a:cubicBezTo>
                  <a:cubicBezTo>
                    <a:pt x="1389" y="164"/>
                    <a:pt x="1359" y="155"/>
                    <a:pt x="1332" y="136"/>
                  </a:cubicBezTo>
                  <a:cubicBezTo>
                    <a:pt x="1312" y="122"/>
                    <a:pt x="1298" y="103"/>
                    <a:pt x="1288" y="85"/>
                  </a:cubicBezTo>
                  <a:lnTo>
                    <a:pt x="1218" y="102"/>
                  </a:lnTo>
                  <a:cubicBezTo>
                    <a:pt x="1223" y="146"/>
                    <a:pt x="1215" y="192"/>
                    <a:pt x="1187" y="231"/>
                  </a:cubicBezTo>
                  <a:cubicBezTo>
                    <a:pt x="1152" y="282"/>
                    <a:pt x="1094" y="310"/>
                    <a:pt x="1034" y="310"/>
                  </a:cubicBezTo>
                  <a:cubicBezTo>
                    <a:pt x="994" y="310"/>
                    <a:pt x="953" y="298"/>
                    <a:pt x="917" y="272"/>
                  </a:cubicBezTo>
                  <a:cubicBezTo>
                    <a:pt x="883" y="249"/>
                    <a:pt x="860" y="218"/>
                    <a:pt x="845" y="185"/>
                  </a:cubicBezTo>
                  <a:lnTo>
                    <a:pt x="787" y="197"/>
                  </a:lnTo>
                  <a:cubicBezTo>
                    <a:pt x="810" y="249"/>
                    <a:pt x="808" y="305"/>
                    <a:pt x="778" y="350"/>
                  </a:cubicBezTo>
                  <a:cubicBezTo>
                    <a:pt x="750" y="391"/>
                    <a:pt x="702" y="412"/>
                    <a:pt x="650" y="412"/>
                  </a:cubicBezTo>
                  <a:cubicBezTo>
                    <a:pt x="609" y="412"/>
                    <a:pt x="567" y="399"/>
                    <a:pt x="529" y="373"/>
                  </a:cubicBezTo>
                  <a:cubicBezTo>
                    <a:pt x="489" y="345"/>
                    <a:pt x="465" y="308"/>
                    <a:pt x="450" y="270"/>
                  </a:cubicBezTo>
                  <a:lnTo>
                    <a:pt x="392" y="282"/>
                  </a:lnTo>
                  <a:cubicBezTo>
                    <a:pt x="396" y="311"/>
                    <a:pt x="400" y="338"/>
                    <a:pt x="402" y="368"/>
                  </a:cubicBezTo>
                  <a:cubicBezTo>
                    <a:pt x="424" y="695"/>
                    <a:pt x="251" y="978"/>
                    <a:pt x="1" y="1065"/>
                  </a:cubicBezTo>
                  <a:lnTo>
                    <a:pt x="901" y="4410"/>
                  </a:lnTo>
                  <a:cubicBezTo>
                    <a:pt x="924" y="4404"/>
                    <a:pt x="947" y="4401"/>
                    <a:pt x="973" y="4398"/>
                  </a:cubicBezTo>
                  <a:cubicBezTo>
                    <a:pt x="984" y="4397"/>
                    <a:pt x="995" y="4397"/>
                    <a:pt x="1006" y="4397"/>
                  </a:cubicBezTo>
                  <a:cubicBezTo>
                    <a:pt x="1261" y="4397"/>
                    <a:pt x="1486" y="4597"/>
                    <a:pt x="1565" y="4880"/>
                  </a:cubicBezTo>
                  <a:lnTo>
                    <a:pt x="1633" y="4863"/>
                  </a:lnTo>
                  <a:cubicBezTo>
                    <a:pt x="1630" y="4838"/>
                    <a:pt x="1634" y="4809"/>
                    <a:pt x="1651" y="4783"/>
                  </a:cubicBezTo>
                  <a:cubicBezTo>
                    <a:pt x="1671" y="4753"/>
                    <a:pt x="1705" y="4737"/>
                    <a:pt x="1739" y="4737"/>
                  </a:cubicBezTo>
                  <a:cubicBezTo>
                    <a:pt x="1761" y="4737"/>
                    <a:pt x="1784" y="4743"/>
                    <a:pt x="1803" y="4756"/>
                  </a:cubicBezTo>
                  <a:cubicBezTo>
                    <a:pt x="1824" y="4770"/>
                    <a:pt x="1837" y="4792"/>
                    <a:pt x="1845" y="4816"/>
                  </a:cubicBezTo>
                  <a:lnTo>
                    <a:pt x="1905" y="4802"/>
                  </a:lnTo>
                  <a:cubicBezTo>
                    <a:pt x="1897" y="4769"/>
                    <a:pt x="1903" y="4733"/>
                    <a:pt x="1923" y="4704"/>
                  </a:cubicBezTo>
                  <a:cubicBezTo>
                    <a:pt x="1947" y="4670"/>
                    <a:pt x="1985" y="4651"/>
                    <a:pt x="2024" y="4651"/>
                  </a:cubicBezTo>
                  <a:cubicBezTo>
                    <a:pt x="2049" y="4651"/>
                    <a:pt x="2075" y="4659"/>
                    <a:pt x="2098" y="4676"/>
                  </a:cubicBezTo>
                  <a:cubicBezTo>
                    <a:pt x="2124" y="4694"/>
                    <a:pt x="2139" y="4719"/>
                    <a:pt x="2147" y="4746"/>
                  </a:cubicBezTo>
                  <a:lnTo>
                    <a:pt x="2204" y="4733"/>
                  </a:lnTo>
                  <a:cubicBezTo>
                    <a:pt x="2190" y="4702"/>
                    <a:pt x="2191" y="4661"/>
                    <a:pt x="2214" y="4630"/>
                  </a:cubicBezTo>
                  <a:cubicBezTo>
                    <a:pt x="2236" y="4597"/>
                    <a:pt x="2273" y="4579"/>
                    <a:pt x="2309" y="4579"/>
                  </a:cubicBezTo>
                  <a:cubicBezTo>
                    <a:pt x="2333" y="4579"/>
                    <a:pt x="2356" y="4586"/>
                    <a:pt x="2376" y="4601"/>
                  </a:cubicBezTo>
                  <a:cubicBezTo>
                    <a:pt x="2404" y="4620"/>
                    <a:pt x="2420" y="4651"/>
                    <a:pt x="2424" y="4683"/>
                  </a:cubicBezTo>
                  <a:lnTo>
                    <a:pt x="2486" y="4669"/>
                  </a:lnTo>
                  <a:cubicBezTo>
                    <a:pt x="2313" y="4223"/>
                    <a:pt x="2522" y="3994"/>
                    <a:pt x="2784" y="3917"/>
                  </a:cubicBezTo>
                  <a:lnTo>
                    <a:pt x="2210" y="480"/>
                  </a:lnTo>
                  <a:cubicBezTo>
                    <a:pt x="2184" y="486"/>
                    <a:pt x="2159" y="490"/>
                    <a:pt x="2132" y="493"/>
                  </a:cubicBezTo>
                  <a:cubicBezTo>
                    <a:pt x="2122" y="494"/>
                    <a:pt x="2112" y="494"/>
                    <a:pt x="2102" y="494"/>
                  </a:cubicBezTo>
                  <a:cubicBezTo>
                    <a:pt x="1857" y="494"/>
                    <a:pt x="1714" y="274"/>
                    <a:pt x="1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1"/>
            <p:cNvSpPr/>
            <p:nvPr/>
          </p:nvSpPr>
          <p:spPr>
            <a:xfrm>
              <a:off x="8005359" y="3320884"/>
              <a:ext cx="285895" cy="498362"/>
            </a:xfrm>
            <a:custGeom>
              <a:avLst/>
              <a:gdLst/>
              <a:ahLst/>
              <a:cxnLst/>
              <a:rect l="l" t="t" r="r" b="b"/>
              <a:pathLst>
                <a:path w="2340" h="4079" extrusionOk="0">
                  <a:moveTo>
                    <a:pt x="1289" y="158"/>
                  </a:moveTo>
                  <a:cubicBezTo>
                    <a:pt x="1352" y="367"/>
                    <a:pt x="1521" y="517"/>
                    <a:pt x="1712" y="517"/>
                  </a:cubicBezTo>
                  <a:cubicBezTo>
                    <a:pt x="1722" y="517"/>
                    <a:pt x="1732" y="517"/>
                    <a:pt x="1742" y="516"/>
                  </a:cubicBezTo>
                  <a:cubicBezTo>
                    <a:pt x="1762" y="514"/>
                    <a:pt x="1782" y="511"/>
                    <a:pt x="1801" y="507"/>
                  </a:cubicBezTo>
                  <a:lnTo>
                    <a:pt x="2248" y="3177"/>
                  </a:lnTo>
                  <a:cubicBezTo>
                    <a:pt x="2044" y="3239"/>
                    <a:pt x="1904" y="3463"/>
                    <a:pt x="1921" y="3721"/>
                  </a:cubicBezTo>
                  <a:cubicBezTo>
                    <a:pt x="1923" y="3742"/>
                    <a:pt x="1927" y="3764"/>
                    <a:pt x="1930" y="3785"/>
                  </a:cubicBezTo>
                  <a:lnTo>
                    <a:pt x="1304" y="3923"/>
                  </a:lnTo>
                  <a:cubicBezTo>
                    <a:pt x="1244" y="3703"/>
                    <a:pt x="1069" y="3548"/>
                    <a:pt x="871" y="3548"/>
                  </a:cubicBezTo>
                  <a:cubicBezTo>
                    <a:pt x="862" y="3548"/>
                    <a:pt x="854" y="3549"/>
                    <a:pt x="845" y="3549"/>
                  </a:cubicBezTo>
                  <a:cubicBezTo>
                    <a:pt x="825" y="3551"/>
                    <a:pt x="808" y="3555"/>
                    <a:pt x="789" y="3558"/>
                  </a:cubicBezTo>
                  <a:lnTo>
                    <a:pt x="89" y="962"/>
                  </a:lnTo>
                  <a:cubicBezTo>
                    <a:pt x="285" y="895"/>
                    <a:pt x="418" y="673"/>
                    <a:pt x="401" y="421"/>
                  </a:cubicBezTo>
                  <a:cubicBezTo>
                    <a:pt x="398" y="398"/>
                    <a:pt x="395" y="377"/>
                    <a:pt x="392" y="355"/>
                  </a:cubicBezTo>
                  <a:lnTo>
                    <a:pt x="1289" y="158"/>
                  </a:lnTo>
                  <a:close/>
                  <a:moveTo>
                    <a:pt x="1299" y="0"/>
                  </a:moveTo>
                  <a:lnTo>
                    <a:pt x="329" y="215"/>
                  </a:lnTo>
                  <a:cubicBezTo>
                    <a:pt x="332" y="238"/>
                    <a:pt x="337" y="264"/>
                    <a:pt x="338" y="287"/>
                  </a:cubicBezTo>
                  <a:cubicBezTo>
                    <a:pt x="358" y="560"/>
                    <a:pt x="213" y="801"/>
                    <a:pt x="0" y="872"/>
                  </a:cubicBezTo>
                  <a:lnTo>
                    <a:pt x="756" y="3684"/>
                  </a:lnTo>
                  <a:cubicBezTo>
                    <a:pt x="776" y="3679"/>
                    <a:pt x="796" y="3677"/>
                    <a:pt x="818" y="3674"/>
                  </a:cubicBezTo>
                  <a:cubicBezTo>
                    <a:pt x="827" y="3673"/>
                    <a:pt x="837" y="3673"/>
                    <a:pt x="846" y="3673"/>
                  </a:cubicBezTo>
                  <a:cubicBezTo>
                    <a:pt x="1059" y="3673"/>
                    <a:pt x="1250" y="3842"/>
                    <a:pt x="1314" y="4079"/>
                  </a:cubicBezTo>
                  <a:lnTo>
                    <a:pt x="1994" y="3929"/>
                  </a:lnTo>
                  <a:cubicBezTo>
                    <a:pt x="1991" y="3904"/>
                    <a:pt x="1989" y="3880"/>
                    <a:pt x="1986" y="3857"/>
                  </a:cubicBezTo>
                  <a:cubicBezTo>
                    <a:pt x="1967" y="3578"/>
                    <a:pt x="2119" y="3333"/>
                    <a:pt x="2339" y="3269"/>
                  </a:cubicBezTo>
                  <a:lnTo>
                    <a:pt x="1855" y="378"/>
                  </a:lnTo>
                  <a:cubicBezTo>
                    <a:pt x="1834" y="384"/>
                    <a:pt x="1812" y="387"/>
                    <a:pt x="1791" y="388"/>
                  </a:cubicBezTo>
                  <a:cubicBezTo>
                    <a:pt x="1780" y="389"/>
                    <a:pt x="1770" y="390"/>
                    <a:pt x="1759" y="390"/>
                  </a:cubicBezTo>
                  <a:cubicBezTo>
                    <a:pt x="1550" y="390"/>
                    <a:pt x="1367" y="229"/>
                    <a:pt x="1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1"/>
            <p:cNvSpPr/>
            <p:nvPr/>
          </p:nvSpPr>
          <p:spPr>
            <a:xfrm>
              <a:off x="8090883" y="3438418"/>
              <a:ext cx="73551" cy="282352"/>
            </a:xfrm>
            <a:custGeom>
              <a:avLst/>
              <a:gdLst/>
              <a:ahLst/>
              <a:cxnLst/>
              <a:rect l="l" t="t" r="r" b="b"/>
              <a:pathLst>
                <a:path w="602" h="2311" extrusionOk="0">
                  <a:moveTo>
                    <a:pt x="35" y="0"/>
                  </a:moveTo>
                  <a:lnTo>
                    <a:pt x="0" y="9"/>
                  </a:lnTo>
                  <a:lnTo>
                    <a:pt x="566" y="2311"/>
                  </a:lnTo>
                  <a:lnTo>
                    <a:pt x="601" y="230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1"/>
            <p:cNvSpPr/>
            <p:nvPr/>
          </p:nvSpPr>
          <p:spPr>
            <a:xfrm>
              <a:off x="8099924" y="3658704"/>
              <a:ext cx="28956" cy="25535"/>
            </a:xfrm>
            <a:custGeom>
              <a:avLst/>
              <a:gdLst/>
              <a:ahLst/>
              <a:cxnLst/>
              <a:rect l="l" t="t" r="r" b="b"/>
              <a:pathLst>
                <a:path w="237" h="209" extrusionOk="0">
                  <a:moveTo>
                    <a:pt x="118" y="0"/>
                  </a:moveTo>
                  <a:cubicBezTo>
                    <a:pt x="85" y="0"/>
                    <a:pt x="53" y="16"/>
                    <a:pt x="34" y="46"/>
                  </a:cubicBezTo>
                  <a:cubicBezTo>
                    <a:pt x="1" y="91"/>
                    <a:pt x="12" y="159"/>
                    <a:pt x="59" y="190"/>
                  </a:cubicBezTo>
                  <a:cubicBezTo>
                    <a:pt x="77" y="203"/>
                    <a:pt x="97" y="208"/>
                    <a:pt x="118" y="208"/>
                  </a:cubicBezTo>
                  <a:cubicBezTo>
                    <a:pt x="151" y="208"/>
                    <a:pt x="184" y="192"/>
                    <a:pt x="205" y="163"/>
                  </a:cubicBezTo>
                  <a:cubicBezTo>
                    <a:pt x="237" y="117"/>
                    <a:pt x="227" y="51"/>
                    <a:pt x="178" y="18"/>
                  </a:cubicBezTo>
                  <a:cubicBezTo>
                    <a:pt x="159" y="6"/>
                    <a:pt x="138" y="0"/>
                    <a:pt x="1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1"/>
            <p:cNvSpPr/>
            <p:nvPr/>
          </p:nvSpPr>
          <p:spPr>
            <a:xfrm>
              <a:off x="8077688" y="3574890"/>
              <a:ext cx="29200" cy="25535"/>
            </a:xfrm>
            <a:custGeom>
              <a:avLst/>
              <a:gdLst/>
              <a:ahLst/>
              <a:cxnLst/>
              <a:rect l="l" t="t" r="r" b="b"/>
              <a:pathLst>
                <a:path w="239" h="209" extrusionOk="0">
                  <a:moveTo>
                    <a:pt x="117" y="1"/>
                  </a:moveTo>
                  <a:cubicBezTo>
                    <a:pt x="84" y="1"/>
                    <a:pt x="53" y="16"/>
                    <a:pt x="32" y="46"/>
                  </a:cubicBezTo>
                  <a:cubicBezTo>
                    <a:pt x="1" y="93"/>
                    <a:pt x="11" y="159"/>
                    <a:pt x="60" y="190"/>
                  </a:cubicBezTo>
                  <a:cubicBezTo>
                    <a:pt x="77" y="203"/>
                    <a:pt x="97" y="209"/>
                    <a:pt x="118" y="209"/>
                  </a:cubicBezTo>
                  <a:cubicBezTo>
                    <a:pt x="151" y="209"/>
                    <a:pt x="185" y="193"/>
                    <a:pt x="204" y="165"/>
                  </a:cubicBezTo>
                  <a:cubicBezTo>
                    <a:pt x="238" y="116"/>
                    <a:pt x="226" y="52"/>
                    <a:pt x="177" y="19"/>
                  </a:cubicBezTo>
                  <a:cubicBezTo>
                    <a:pt x="158" y="6"/>
                    <a:pt x="137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1"/>
            <p:cNvSpPr/>
            <p:nvPr/>
          </p:nvSpPr>
          <p:spPr>
            <a:xfrm>
              <a:off x="8056429" y="3510136"/>
              <a:ext cx="29323" cy="25535"/>
            </a:xfrm>
            <a:custGeom>
              <a:avLst/>
              <a:gdLst/>
              <a:ahLst/>
              <a:cxnLst/>
              <a:rect l="l" t="t" r="r" b="b"/>
              <a:pathLst>
                <a:path w="240" h="209" extrusionOk="0">
                  <a:moveTo>
                    <a:pt x="119" y="1"/>
                  </a:moveTo>
                  <a:cubicBezTo>
                    <a:pt x="87" y="1"/>
                    <a:pt x="55" y="16"/>
                    <a:pt x="35" y="45"/>
                  </a:cubicBezTo>
                  <a:cubicBezTo>
                    <a:pt x="0" y="91"/>
                    <a:pt x="13" y="158"/>
                    <a:pt x="62" y="189"/>
                  </a:cubicBezTo>
                  <a:cubicBezTo>
                    <a:pt x="79" y="202"/>
                    <a:pt x="99" y="208"/>
                    <a:pt x="120" y="208"/>
                  </a:cubicBezTo>
                  <a:cubicBezTo>
                    <a:pt x="152" y="208"/>
                    <a:pt x="185" y="193"/>
                    <a:pt x="205" y="165"/>
                  </a:cubicBezTo>
                  <a:cubicBezTo>
                    <a:pt x="239" y="118"/>
                    <a:pt x="226" y="52"/>
                    <a:pt x="179" y="19"/>
                  </a:cubicBezTo>
                  <a:cubicBezTo>
                    <a:pt x="161" y="7"/>
                    <a:pt x="140" y="1"/>
                    <a:pt x="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1"/>
            <p:cNvSpPr/>
            <p:nvPr/>
          </p:nvSpPr>
          <p:spPr>
            <a:xfrm>
              <a:off x="8062538" y="3423146"/>
              <a:ext cx="255840" cy="443138"/>
            </a:xfrm>
            <a:custGeom>
              <a:avLst/>
              <a:gdLst/>
              <a:ahLst/>
              <a:cxnLst/>
              <a:rect l="l" t="t" r="r" b="b"/>
              <a:pathLst>
                <a:path w="2094" h="3627" extrusionOk="0">
                  <a:moveTo>
                    <a:pt x="1649" y="1"/>
                  </a:moveTo>
                  <a:lnTo>
                    <a:pt x="0" y="2370"/>
                  </a:lnTo>
                  <a:lnTo>
                    <a:pt x="212" y="3156"/>
                  </a:lnTo>
                  <a:cubicBezTo>
                    <a:pt x="235" y="3150"/>
                    <a:pt x="258" y="3147"/>
                    <a:pt x="284" y="3146"/>
                  </a:cubicBezTo>
                  <a:cubicBezTo>
                    <a:pt x="296" y="3145"/>
                    <a:pt x="308" y="3145"/>
                    <a:pt x="320" y="3145"/>
                  </a:cubicBezTo>
                  <a:cubicBezTo>
                    <a:pt x="573" y="3145"/>
                    <a:pt x="797" y="3345"/>
                    <a:pt x="876" y="3627"/>
                  </a:cubicBezTo>
                  <a:lnTo>
                    <a:pt x="944" y="3611"/>
                  </a:lnTo>
                  <a:cubicBezTo>
                    <a:pt x="939" y="3584"/>
                    <a:pt x="945" y="3555"/>
                    <a:pt x="962" y="3530"/>
                  </a:cubicBezTo>
                  <a:cubicBezTo>
                    <a:pt x="982" y="3499"/>
                    <a:pt x="1015" y="3484"/>
                    <a:pt x="1049" y="3484"/>
                  </a:cubicBezTo>
                  <a:cubicBezTo>
                    <a:pt x="1072" y="3484"/>
                    <a:pt x="1094" y="3490"/>
                    <a:pt x="1114" y="3504"/>
                  </a:cubicBezTo>
                  <a:cubicBezTo>
                    <a:pt x="1135" y="3518"/>
                    <a:pt x="1147" y="3540"/>
                    <a:pt x="1154" y="3563"/>
                  </a:cubicBezTo>
                  <a:lnTo>
                    <a:pt x="1216" y="3548"/>
                  </a:lnTo>
                  <a:cubicBezTo>
                    <a:pt x="1208" y="3515"/>
                    <a:pt x="1214" y="3479"/>
                    <a:pt x="1233" y="3451"/>
                  </a:cubicBezTo>
                  <a:cubicBezTo>
                    <a:pt x="1257" y="3416"/>
                    <a:pt x="1295" y="3398"/>
                    <a:pt x="1334" y="3398"/>
                  </a:cubicBezTo>
                  <a:cubicBezTo>
                    <a:pt x="1360" y="3398"/>
                    <a:pt x="1386" y="3406"/>
                    <a:pt x="1409" y="3422"/>
                  </a:cubicBezTo>
                  <a:cubicBezTo>
                    <a:pt x="1433" y="3441"/>
                    <a:pt x="1450" y="3465"/>
                    <a:pt x="1458" y="3492"/>
                  </a:cubicBezTo>
                  <a:lnTo>
                    <a:pt x="1515" y="3479"/>
                  </a:lnTo>
                  <a:cubicBezTo>
                    <a:pt x="1502" y="3447"/>
                    <a:pt x="1503" y="3408"/>
                    <a:pt x="1528" y="3376"/>
                  </a:cubicBezTo>
                  <a:cubicBezTo>
                    <a:pt x="1550" y="3345"/>
                    <a:pt x="1586" y="3327"/>
                    <a:pt x="1623" y="3327"/>
                  </a:cubicBezTo>
                  <a:cubicBezTo>
                    <a:pt x="1646" y="3327"/>
                    <a:pt x="1668" y="3334"/>
                    <a:pt x="1688" y="3348"/>
                  </a:cubicBezTo>
                  <a:cubicBezTo>
                    <a:pt x="1717" y="3368"/>
                    <a:pt x="1732" y="3398"/>
                    <a:pt x="1737" y="3429"/>
                  </a:cubicBezTo>
                  <a:lnTo>
                    <a:pt x="1800" y="3415"/>
                  </a:lnTo>
                  <a:cubicBezTo>
                    <a:pt x="1624" y="2968"/>
                    <a:pt x="1831" y="2739"/>
                    <a:pt x="2093" y="2662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1"/>
            <p:cNvSpPr/>
            <p:nvPr/>
          </p:nvSpPr>
          <p:spPr>
            <a:xfrm>
              <a:off x="8667925" y="1944926"/>
              <a:ext cx="114236" cy="149423"/>
            </a:xfrm>
            <a:custGeom>
              <a:avLst/>
              <a:gdLst/>
              <a:ahLst/>
              <a:cxnLst/>
              <a:rect l="l" t="t" r="r" b="b"/>
              <a:pathLst>
                <a:path w="935" h="1223" extrusionOk="0">
                  <a:moveTo>
                    <a:pt x="473" y="1"/>
                  </a:moveTo>
                  <a:cubicBezTo>
                    <a:pt x="130" y="1"/>
                    <a:pt x="0" y="413"/>
                    <a:pt x="40" y="712"/>
                  </a:cubicBezTo>
                  <a:cubicBezTo>
                    <a:pt x="79" y="1006"/>
                    <a:pt x="287" y="1222"/>
                    <a:pt x="517" y="1222"/>
                  </a:cubicBezTo>
                  <a:cubicBezTo>
                    <a:pt x="533" y="1222"/>
                    <a:pt x="550" y="1221"/>
                    <a:pt x="567" y="1219"/>
                  </a:cubicBezTo>
                  <a:cubicBezTo>
                    <a:pt x="814" y="1184"/>
                    <a:pt x="797" y="1026"/>
                    <a:pt x="756" y="712"/>
                  </a:cubicBezTo>
                  <a:cubicBezTo>
                    <a:pt x="713" y="400"/>
                    <a:pt x="935" y="51"/>
                    <a:pt x="521" y="3"/>
                  </a:cubicBezTo>
                  <a:cubicBezTo>
                    <a:pt x="505" y="2"/>
                    <a:pt x="489" y="1"/>
                    <a:pt x="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8713864" y="1972660"/>
              <a:ext cx="56079" cy="88334"/>
            </a:xfrm>
            <a:custGeom>
              <a:avLst/>
              <a:gdLst/>
              <a:ahLst/>
              <a:cxnLst/>
              <a:rect l="l" t="t" r="r" b="b"/>
              <a:pathLst>
                <a:path w="459" h="723" extrusionOk="0">
                  <a:moveTo>
                    <a:pt x="188" y="1"/>
                  </a:moveTo>
                  <a:cubicBezTo>
                    <a:pt x="45" y="1"/>
                    <a:pt x="1" y="267"/>
                    <a:pt x="23" y="435"/>
                  </a:cubicBezTo>
                  <a:cubicBezTo>
                    <a:pt x="46" y="598"/>
                    <a:pt x="133" y="722"/>
                    <a:pt x="222" y="722"/>
                  </a:cubicBezTo>
                  <a:cubicBezTo>
                    <a:pt x="227" y="722"/>
                    <a:pt x="232" y="722"/>
                    <a:pt x="237" y="721"/>
                  </a:cubicBezTo>
                  <a:cubicBezTo>
                    <a:pt x="331" y="710"/>
                    <a:pt x="322" y="621"/>
                    <a:pt x="300" y="449"/>
                  </a:cubicBezTo>
                  <a:cubicBezTo>
                    <a:pt x="277" y="277"/>
                    <a:pt x="458" y="23"/>
                    <a:pt x="198" y="1"/>
                  </a:cubicBezTo>
                  <a:cubicBezTo>
                    <a:pt x="194" y="1"/>
                    <a:pt x="191" y="1"/>
                    <a:pt x="18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8747829" y="2031794"/>
              <a:ext cx="64021" cy="64143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80" y="1"/>
                  </a:moveTo>
                  <a:cubicBezTo>
                    <a:pt x="172" y="1"/>
                    <a:pt x="78" y="111"/>
                    <a:pt x="43" y="213"/>
                  </a:cubicBezTo>
                  <a:cubicBezTo>
                    <a:pt x="0" y="345"/>
                    <a:pt x="49" y="479"/>
                    <a:pt x="152" y="515"/>
                  </a:cubicBezTo>
                  <a:cubicBezTo>
                    <a:pt x="171" y="521"/>
                    <a:pt x="187" y="525"/>
                    <a:pt x="201" y="525"/>
                  </a:cubicBezTo>
                  <a:cubicBezTo>
                    <a:pt x="266" y="525"/>
                    <a:pt x="289" y="461"/>
                    <a:pt x="325" y="352"/>
                  </a:cubicBezTo>
                  <a:cubicBezTo>
                    <a:pt x="371" y="220"/>
                    <a:pt x="524" y="127"/>
                    <a:pt x="371" y="28"/>
                  </a:cubicBezTo>
                  <a:cubicBezTo>
                    <a:pt x="340" y="9"/>
                    <a:pt x="310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8686740" y="1999417"/>
              <a:ext cx="55346" cy="36042"/>
            </a:xfrm>
            <a:custGeom>
              <a:avLst/>
              <a:gdLst/>
              <a:ahLst/>
              <a:cxnLst/>
              <a:rect l="l" t="t" r="r" b="b"/>
              <a:pathLst>
                <a:path w="453" h="295" extrusionOk="0">
                  <a:moveTo>
                    <a:pt x="199" y="0"/>
                  </a:moveTo>
                  <a:cubicBezTo>
                    <a:pt x="174" y="0"/>
                    <a:pt x="145" y="14"/>
                    <a:pt x="106" y="48"/>
                  </a:cubicBezTo>
                  <a:cubicBezTo>
                    <a:pt x="0" y="141"/>
                    <a:pt x="95" y="176"/>
                    <a:pt x="155" y="242"/>
                  </a:cubicBezTo>
                  <a:cubicBezTo>
                    <a:pt x="193" y="282"/>
                    <a:pt x="229" y="294"/>
                    <a:pt x="263" y="294"/>
                  </a:cubicBezTo>
                  <a:cubicBezTo>
                    <a:pt x="282" y="294"/>
                    <a:pt x="300" y="291"/>
                    <a:pt x="317" y="286"/>
                  </a:cubicBezTo>
                  <a:cubicBezTo>
                    <a:pt x="453" y="250"/>
                    <a:pt x="364" y="149"/>
                    <a:pt x="305" y="83"/>
                  </a:cubicBezTo>
                  <a:cubicBezTo>
                    <a:pt x="267" y="40"/>
                    <a:pt x="240" y="0"/>
                    <a:pt x="199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8308725" y="2041935"/>
              <a:ext cx="165428" cy="129019"/>
            </a:xfrm>
            <a:custGeom>
              <a:avLst/>
              <a:gdLst/>
              <a:ahLst/>
              <a:cxnLst/>
              <a:rect l="l" t="t" r="r" b="b"/>
              <a:pathLst>
                <a:path w="1354" h="1056" extrusionOk="0">
                  <a:moveTo>
                    <a:pt x="488" y="0"/>
                  </a:moveTo>
                  <a:cubicBezTo>
                    <a:pt x="432" y="0"/>
                    <a:pt x="368" y="26"/>
                    <a:pt x="293" y="90"/>
                  </a:cubicBezTo>
                  <a:cubicBezTo>
                    <a:pt x="1" y="337"/>
                    <a:pt x="218" y="741"/>
                    <a:pt x="475" y="926"/>
                  </a:cubicBezTo>
                  <a:cubicBezTo>
                    <a:pt x="596" y="1012"/>
                    <a:pt x="732" y="1055"/>
                    <a:pt x="858" y="1055"/>
                  </a:cubicBezTo>
                  <a:cubicBezTo>
                    <a:pt x="1000" y="1055"/>
                    <a:pt x="1129" y="1000"/>
                    <a:pt x="1206" y="891"/>
                  </a:cubicBezTo>
                  <a:cubicBezTo>
                    <a:pt x="1354" y="688"/>
                    <a:pt x="1226" y="591"/>
                    <a:pt x="969" y="408"/>
                  </a:cubicBezTo>
                  <a:cubicBezTo>
                    <a:pt x="773" y="267"/>
                    <a:pt x="668" y="0"/>
                    <a:pt x="4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1"/>
            <p:cNvSpPr/>
            <p:nvPr/>
          </p:nvSpPr>
          <p:spPr>
            <a:xfrm>
              <a:off x="8355152" y="2060383"/>
              <a:ext cx="87846" cy="69641"/>
            </a:xfrm>
            <a:custGeom>
              <a:avLst/>
              <a:gdLst/>
              <a:ahLst/>
              <a:cxnLst/>
              <a:rect l="l" t="t" r="r" b="b"/>
              <a:pathLst>
                <a:path w="719" h="570" extrusionOk="0">
                  <a:moveTo>
                    <a:pt x="222" y="1"/>
                  </a:moveTo>
                  <a:cubicBezTo>
                    <a:pt x="190" y="1"/>
                    <a:pt x="154" y="16"/>
                    <a:pt x="112" y="53"/>
                  </a:cubicBezTo>
                  <a:cubicBezTo>
                    <a:pt x="0" y="154"/>
                    <a:pt x="168" y="378"/>
                    <a:pt x="308" y="480"/>
                  </a:cubicBezTo>
                  <a:cubicBezTo>
                    <a:pt x="389" y="539"/>
                    <a:pt x="478" y="570"/>
                    <a:pt x="549" y="570"/>
                  </a:cubicBezTo>
                  <a:cubicBezTo>
                    <a:pt x="599" y="570"/>
                    <a:pt x="641" y="554"/>
                    <a:pt x="664" y="521"/>
                  </a:cubicBezTo>
                  <a:cubicBezTo>
                    <a:pt x="719" y="443"/>
                    <a:pt x="650" y="390"/>
                    <a:pt x="510" y="288"/>
                  </a:cubicBezTo>
                  <a:cubicBezTo>
                    <a:pt x="401" y="209"/>
                    <a:pt x="339" y="1"/>
                    <a:pt x="222" y="1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1"/>
            <p:cNvSpPr/>
            <p:nvPr/>
          </p:nvSpPr>
          <p:spPr>
            <a:xfrm>
              <a:off x="8365415" y="2102046"/>
              <a:ext cx="47771" cy="27612"/>
            </a:xfrm>
            <a:custGeom>
              <a:avLst/>
              <a:gdLst/>
              <a:ahLst/>
              <a:cxnLst/>
              <a:rect l="l" t="t" r="r" b="b"/>
              <a:pathLst>
                <a:path w="391" h="226" extrusionOk="0">
                  <a:moveTo>
                    <a:pt x="107" y="0"/>
                  </a:moveTo>
                  <a:cubicBezTo>
                    <a:pt x="49" y="0"/>
                    <a:pt x="8" y="17"/>
                    <a:pt x="4" y="123"/>
                  </a:cubicBezTo>
                  <a:cubicBezTo>
                    <a:pt x="0" y="209"/>
                    <a:pt x="32" y="225"/>
                    <a:pt x="78" y="225"/>
                  </a:cubicBezTo>
                  <a:cubicBezTo>
                    <a:pt x="106" y="225"/>
                    <a:pt x="139" y="219"/>
                    <a:pt x="173" y="219"/>
                  </a:cubicBezTo>
                  <a:cubicBezTo>
                    <a:pt x="174" y="219"/>
                    <a:pt x="175" y="219"/>
                    <a:pt x="177" y="219"/>
                  </a:cubicBezTo>
                  <a:cubicBezTo>
                    <a:pt x="181" y="219"/>
                    <a:pt x="184" y="219"/>
                    <a:pt x="188" y="219"/>
                  </a:cubicBezTo>
                  <a:cubicBezTo>
                    <a:pt x="269" y="219"/>
                    <a:pt x="302" y="176"/>
                    <a:pt x="324" y="133"/>
                  </a:cubicBezTo>
                  <a:cubicBezTo>
                    <a:pt x="390" y="10"/>
                    <a:pt x="254" y="4"/>
                    <a:pt x="167" y="3"/>
                  </a:cubicBezTo>
                  <a:cubicBezTo>
                    <a:pt x="146" y="2"/>
                    <a:pt x="125" y="0"/>
                    <a:pt x="107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8366515" y="2101801"/>
              <a:ext cx="56446" cy="63532"/>
            </a:xfrm>
            <a:custGeom>
              <a:avLst/>
              <a:gdLst/>
              <a:ahLst/>
              <a:cxnLst/>
              <a:rect l="l" t="t" r="r" b="b"/>
              <a:pathLst>
                <a:path w="462" h="520" extrusionOk="0">
                  <a:moveTo>
                    <a:pt x="213" y="1"/>
                  </a:moveTo>
                  <a:cubicBezTo>
                    <a:pt x="199" y="1"/>
                    <a:pt x="182" y="3"/>
                    <a:pt x="163" y="8"/>
                  </a:cubicBezTo>
                  <a:cubicBezTo>
                    <a:pt x="0" y="48"/>
                    <a:pt x="7" y="250"/>
                    <a:pt x="72" y="371"/>
                  </a:cubicBezTo>
                  <a:cubicBezTo>
                    <a:pt x="122" y="464"/>
                    <a:pt x="208" y="520"/>
                    <a:pt x="289" y="520"/>
                  </a:cubicBezTo>
                  <a:cubicBezTo>
                    <a:pt x="316" y="520"/>
                    <a:pt x="341" y="514"/>
                    <a:pt x="365" y="502"/>
                  </a:cubicBezTo>
                  <a:cubicBezTo>
                    <a:pt x="461" y="450"/>
                    <a:pt x="431" y="387"/>
                    <a:pt x="367" y="264"/>
                  </a:cubicBezTo>
                  <a:cubicBezTo>
                    <a:pt x="309" y="155"/>
                    <a:pt x="333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8364071" y="2012123"/>
              <a:ext cx="56568" cy="63532"/>
            </a:xfrm>
            <a:custGeom>
              <a:avLst/>
              <a:gdLst/>
              <a:ahLst/>
              <a:cxnLst/>
              <a:rect l="l" t="t" r="r" b="b"/>
              <a:pathLst>
                <a:path w="463" h="520" extrusionOk="0">
                  <a:moveTo>
                    <a:pt x="213" y="1"/>
                  </a:moveTo>
                  <a:cubicBezTo>
                    <a:pt x="198" y="1"/>
                    <a:pt x="182" y="3"/>
                    <a:pt x="163" y="7"/>
                  </a:cubicBezTo>
                  <a:cubicBezTo>
                    <a:pt x="0" y="46"/>
                    <a:pt x="7" y="248"/>
                    <a:pt x="72" y="370"/>
                  </a:cubicBezTo>
                  <a:cubicBezTo>
                    <a:pt x="120" y="464"/>
                    <a:pt x="208" y="519"/>
                    <a:pt x="290" y="519"/>
                  </a:cubicBezTo>
                  <a:cubicBezTo>
                    <a:pt x="316" y="519"/>
                    <a:pt x="342" y="514"/>
                    <a:pt x="365" y="501"/>
                  </a:cubicBezTo>
                  <a:cubicBezTo>
                    <a:pt x="463" y="448"/>
                    <a:pt x="431" y="387"/>
                    <a:pt x="367" y="262"/>
                  </a:cubicBezTo>
                  <a:cubicBezTo>
                    <a:pt x="309" y="153"/>
                    <a:pt x="334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435056" y="2107666"/>
              <a:ext cx="52903" cy="35431"/>
            </a:xfrm>
            <a:custGeom>
              <a:avLst/>
              <a:gdLst/>
              <a:ahLst/>
              <a:cxnLst/>
              <a:rect l="l" t="t" r="r" b="b"/>
              <a:pathLst>
                <a:path w="433" h="290" extrusionOk="0">
                  <a:moveTo>
                    <a:pt x="130" y="1"/>
                  </a:moveTo>
                  <a:cubicBezTo>
                    <a:pt x="107" y="1"/>
                    <a:pt x="85" y="13"/>
                    <a:pt x="63" y="49"/>
                  </a:cubicBezTo>
                  <a:cubicBezTo>
                    <a:pt x="0" y="149"/>
                    <a:pt x="104" y="249"/>
                    <a:pt x="194" y="279"/>
                  </a:cubicBezTo>
                  <a:cubicBezTo>
                    <a:pt x="216" y="286"/>
                    <a:pt x="239" y="290"/>
                    <a:pt x="260" y="290"/>
                  </a:cubicBezTo>
                  <a:cubicBezTo>
                    <a:pt x="329" y="290"/>
                    <a:pt x="389" y="256"/>
                    <a:pt x="407" y="200"/>
                  </a:cubicBezTo>
                  <a:cubicBezTo>
                    <a:pt x="433" y="127"/>
                    <a:pt x="386" y="109"/>
                    <a:pt x="292" y="79"/>
                  </a:cubicBezTo>
                  <a:cubicBezTo>
                    <a:pt x="229" y="58"/>
                    <a:pt x="178" y="1"/>
                    <a:pt x="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126681" y="2577681"/>
              <a:ext cx="158953" cy="134029"/>
            </a:xfrm>
            <a:custGeom>
              <a:avLst/>
              <a:gdLst/>
              <a:ahLst/>
              <a:cxnLst/>
              <a:rect l="l" t="t" r="r" b="b"/>
              <a:pathLst>
                <a:path w="1301" h="1097" extrusionOk="0">
                  <a:moveTo>
                    <a:pt x="500" y="1"/>
                  </a:moveTo>
                  <a:cubicBezTo>
                    <a:pt x="449" y="1"/>
                    <a:pt x="390" y="21"/>
                    <a:pt x="318" y="68"/>
                  </a:cubicBezTo>
                  <a:cubicBezTo>
                    <a:pt x="1" y="279"/>
                    <a:pt x="170" y="707"/>
                    <a:pt x="403" y="920"/>
                  </a:cubicBezTo>
                  <a:cubicBezTo>
                    <a:pt x="530" y="1036"/>
                    <a:pt x="685" y="1096"/>
                    <a:pt x="828" y="1096"/>
                  </a:cubicBezTo>
                  <a:cubicBezTo>
                    <a:pt x="946" y="1096"/>
                    <a:pt x="1055" y="1055"/>
                    <a:pt x="1132" y="971"/>
                  </a:cubicBezTo>
                  <a:cubicBezTo>
                    <a:pt x="1300" y="787"/>
                    <a:pt x="1185" y="675"/>
                    <a:pt x="953" y="462"/>
                  </a:cubicBezTo>
                  <a:cubicBezTo>
                    <a:pt x="768" y="293"/>
                    <a:pt x="694" y="1"/>
                    <a:pt x="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1"/>
            <p:cNvSpPr/>
            <p:nvPr/>
          </p:nvSpPr>
          <p:spPr>
            <a:xfrm>
              <a:off x="8173108" y="2597840"/>
              <a:ext cx="83081" cy="73917"/>
            </a:xfrm>
            <a:custGeom>
              <a:avLst/>
              <a:gdLst/>
              <a:ahLst/>
              <a:cxnLst/>
              <a:rect l="l" t="t" r="r" b="b"/>
              <a:pathLst>
                <a:path w="680" h="605" extrusionOk="0">
                  <a:moveTo>
                    <a:pt x="226" y="0"/>
                  </a:moveTo>
                  <a:cubicBezTo>
                    <a:pt x="197" y="0"/>
                    <a:pt x="164" y="12"/>
                    <a:pt x="123" y="41"/>
                  </a:cubicBezTo>
                  <a:cubicBezTo>
                    <a:pt x="0" y="126"/>
                    <a:pt x="140" y="370"/>
                    <a:pt x="268" y="486"/>
                  </a:cubicBezTo>
                  <a:cubicBezTo>
                    <a:pt x="350" y="563"/>
                    <a:pt x="446" y="605"/>
                    <a:pt x="521" y="605"/>
                  </a:cubicBezTo>
                  <a:cubicBezTo>
                    <a:pt x="560" y="605"/>
                    <a:pt x="593" y="593"/>
                    <a:pt x="616" y="569"/>
                  </a:cubicBezTo>
                  <a:cubicBezTo>
                    <a:pt x="680" y="497"/>
                    <a:pt x="617" y="439"/>
                    <a:pt x="490" y="320"/>
                  </a:cubicBezTo>
                  <a:cubicBezTo>
                    <a:pt x="386" y="226"/>
                    <a:pt x="352" y="0"/>
                    <a:pt x="226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8176529" y="2638525"/>
              <a:ext cx="51192" cy="30789"/>
            </a:xfrm>
            <a:custGeom>
              <a:avLst/>
              <a:gdLst/>
              <a:ahLst/>
              <a:cxnLst/>
              <a:rect l="l" t="t" r="r" b="b"/>
              <a:pathLst>
                <a:path w="419" h="252" extrusionOk="0">
                  <a:moveTo>
                    <a:pt x="115" y="0"/>
                  </a:moveTo>
                  <a:cubicBezTo>
                    <a:pt x="69" y="0"/>
                    <a:pt x="36" y="21"/>
                    <a:pt x="22" y="113"/>
                  </a:cubicBezTo>
                  <a:cubicBezTo>
                    <a:pt x="1" y="252"/>
                    <a:pt x="95" y="216"/>
                    <a:pt x="182" y="229"/>
                  </a:cubicBezTo>
                  <a:cubicBezTo>
                    <a:pt x="193" y="230"/>
                    <a:pt x="204" y="231"/>
                    <a:pt x="213" y="231"/>
                  </a:cubicBezTo>
                  <a:cubicBezTo>
                    <a:pt x="280" y="231"/>
                    <a:pt x="313" y="195"/>
                    <a:pt x="338" y="158"/>
                  </a:cubicBezTo>
                  <a:cubicBezTo>
                    <a:pt x="419" y="44"/>
                    <a:pt x="284" y="22"/>
                    <a:pt x="197" y="10"/>
                  </a:cubicBezTo>
                  <a:cubicBezTo>
                    <a:pt x="167" y="6"/>
                    <a:pt x="139" y="0"/>
                    <a:pt x="115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8145008" y="2650987"/>
              <a:ext cx="105684" cy="87723"/>
            </a:xfrm>
            <a:custGeom>
              <a:avLst/>
              <a:gdLst/>
              <a:ahLst/>
              <a:cxnLst/>
              <a:rect l="l" t="t" r="r" b="b"/>
              <a:pathLst>
                <a:path w="865" h="718" extrusionOk="0">
                  <a:moveTo>
                    <a:pt x="328" y="1"/>
                  </a:moveTo>
                  <a:cubicBezTo>
                    <a:pt x="294" y="1"/>
                    <a:pt x="254" y="15"/>
                    <a:pt x="206" y="48"/>
                  </a:cubicBezTo>
                  <a:cubicBezTo>
                    <a:pt x="1" y="191"/>
                    <a:pt x="117" y="470"/>
                    <a:pt x="274" y="608"/>
                  </a:cubicBezTo>
                  <a:cubicBezTo>
                    <a:pt x="358" y="680"/>
                    <a:pt x="458" y="717"/>
                    <a:pt x="550" y="717"/>
                  </a:cubicBezTo>
                  <a:cubicBezTo>
                    <a:pt x="631" y="717"/>
                    <a:pt x="705" y="689"/>
                    <a:pt x="755" y="631"/>
                  </a:cubicBezTo>
                  <a:cubicBezTo>
                    <a:pt x="864" y="506"/>
                    <a:pt x="788" y="434"/>
                    <a:pt x="631" y="298"/>
                  </a:cubicBezTo>
                  <a:cubicBezTo>
                    <a:pt x="507" y="190"/>
                    <a:pt x="455" y="1"/>
                    <a:pt x="3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8186670" y="2550680"/>
              <a:ext cx="52659" cy="64143"/>
            </a:xfrm>
            <a:custGeom>
              <a:avLst/>
              <a:gdLst/>
              <a:ahLst/>
              <a:cxnLst/>
              <a:rect l="l" t="t" r="r" b="b"/>
              <a:pathLst>
                <a:path w="431" h="525" extrusionOk="0">
                  <a:moveTo>
                    <a:pt x="215" y="1"/>
                  </a:moveTo>
                  <a:cubicBezTo>
                    <a:pt x="205" y="1"/>
                    <a:pt x="195" y="1"/>
                    <a:pt x="184" y="3"/>
                  </a:cubicBezTo>
                  <a:cubicBezTo>
                    <a:pt x="18" y="24"/>
                    <a:pt x="1" y="225"/>
                    <a:pt x="51" y="354"/>
                  </a:cubicBezTo>
                  <a:cubicBezTo>
                    <a:pt x="94" y="458"/>
                    <a:pt x="183" y="525"/>
                    <a:pt x="269" y="525"/>
                  </a:cubicBezTo>
                  <a:cubicBezTo>
                    <a:pt x="289" y="525"/>
                    <a:pt x="309" y="521"/>
                    <a:pt x="328" y="514"/>
                  </a:cubicBezTo>
                  <a:cubicBezTo>
                    <a:pt x="430" y="475"/>
                    <a:pt x="407" y="409"/>
                    <a:pt x="357" y="281"/>
                  </a:cubicBezTo>
                  <a:cubicBezTo>
                    <a:pt x="310" y="158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1"/>
            <p:cNvSpPr/>
            <p:nvPr/>
          </p:nvSpPr>
          <p:spPr>
            <a:xfrm>
              <a:off x="8246659" y="2652576"/>
              <a:ext cx="52903" cy="37386"/>
            </a:xfrm>
            <a:custGeom>
              <a:avLst/>
              <a:gdLst/>
              <a:ahLst/>
              <a:cxnLst/>
              <a:rect l="l" t="t" r="r" b="b"/>
              <a:pathLst>
                <a:path w="433" h="306" extrusionOk="0">
                  <a:moveTo>
                    <a:pt x="140" y="1"/>
                  </a:moveTo>
                  <a:cubicBezTo>
                    <a:pt x="120" y="1"/>
                    <a:pt x="99" y="12"/>
                    <a:pt x="75" y="41"/>
                  </a:cubicBezTo>
                  <a:cubicBezTo>
                    <a:pt x="1" y="131"/>
                    <a:pt x="89" y="242"/>
                    <a:pt x="180" y="285"/>
                  </a:cubicBezTo>
                  <a:cubicBezTo>
                    <a:pt x="209" y="299"/>
                    <a:pt x="239" y="306"/>
                    <a:pt x="268" y="306"/>
                  </a:cubicBezTo>
                  <a:cubicBezTo>
                    <a:pt x="327" y="306"/>
                    <a:pt x="378" y="279"/>
                    <a:pt x="400" y="231"/>
                  </a:cubicBezTo>
                  <a:cubicBezTo>
                    <a:pt x="433" y="159"/>
                    <a:pt x="389" y="138"/>
                    <a:pt x="300" y="98"/>
                  </a:cubicBezTo>
                  <a:cubicBezTo>
                    <a:pt x="236" y="68"/>
                    <a:pt x="190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1"/>
            <p:cNvSpPr/>
            <p:nvPr/>
          </p:nvSpPr>
          <p:spPr>
            <a:xfrm>
              <a:off x="8179462" y="2671513"/>
              <a:ext cx="55469" cy="36287"/>
            </a:xfrm>
            <a:custGeom>
              <a:avLst/>
              <a:gdLst/>
              <a:ahLst/>
              <a:cxnLst/>
              <a:rect l="l" t="t" r="r" b="b"/>
              <a:pathLst>
                <a:path w="454" h="297" extrusionOk="0">
                  <a:moveTo>
                    <a:pt x="200" y="0"/>
                  </a:moveTo>
                  <a:cubicBezTo>
                    <a:pt x="176" y="0"/>
                    <a:pt x="147" y="13"/>
                    <a:pt x="108" y="46"/>
                  </a:cubicBezTo>
                  <a:cubicBezTo>
                    <a:pt x="1" y="138"/>
                    <a:pt x="95" y="173"/>
                    <a:pt x="156" y="239"/>
                  </a:cubicBezTo>
                  <a:cubicBezTo>
                    <a:pt x="194" y="284"/>
                    <a:pt x="230" y="297"/>
                    <a:pt x="265" y="297"/>
                  </a:cubicBezTo>
                  <a:cubicBezTo>
                    <a:pt x="283" y="297"/>
                    <a:pt x="301" y="294"/>
                    <a:pt x="317" y="289"/>
                  </a:cubicBezTo>
                  <a:cubicBezTo>
                    <a:pt x="453" y="254"/>
                    <a:pt x="365" y="152"/>
                    <a:pt x="307" y="83"/>
                  </a:cubicBezTo>
                  <a:cubicBezTo>
                    <a:pt x="271" y="41"/>
                    <a:pt x="243" y="0"/>
                    <a:pt x="20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1"/>
            <p:cNvSpPr/>
            <p:nvPr/>
          </p:nvSpPr>
          <p:spPr>
            <a:xfrm>
              <a:off x="8356252" y="2612990"/>
              <a:ext cx="74162" cy="98475"/>
            </a:xfrm>
            <a:custGeom>
              <a:avLst/>
              <a:gdLst/>
              <a:ahLst/>
              <a:cxnLst/>
              <a:rect l="l" t="t" r="r" b="b"/>
              <a:pathLst>
                <a:path w="607" h="806" extrusionOk="0">
                  <a:moveTo>
                    <a:pt x="314" y="0"/>
                  </a:moveTo>
                  <a:cubicBezTo>
                    <a:pt x="79" y="0"/>
                    <a:pt x="1" y="281"/>
                    <a:pt x="37" y="482"/>
                  </a:cubicBezTo>
                  <a:cubicBezTo>
                    <a:pt x="72" y="670"/>
                    <a:pt x="210" y="805"/>
                    <a:pt x="357" y="805"/>
                  </a:cubicBezTo>
                  <a:cubicBezTo>
                    <a:pt x="372" y="805"/>
                    <a:pt x="386" y="804"/>
                    <a:pt x="401" y="801"/>
                  </a:cubicBezTo>
                  <a:cubicBezTo>
                    <a:pt x="564" y="770"/>
                    <a:pt x="548" y="667"/>
                    <a:pt x="509" y="461"/>
                  </a:cubicBezTo>
                  <a:cubicBezTo>
                    <a:pt x="472" y="254"/>
                    <a:pt x="607" y="18"/>
                    <a:pt x="333" y="1"/>
                  </a:cubicBezTo>
                  <a:cubicBezTo>
                    <a:pt x="327" y="1"/>
                    <a:pt x="320" y="0"/>
                    <a:pt x="3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1"/>
            <p:cNvSpPr/>
            <p:nvPr/>
          </p:nvSpPr>
          <p:spPr>
            <a:xfrm>
              <a:off x="8402557" y="2648788"/>
              <a:ext cx="39219" cy="45083"/>
            </a:xfrm>
            <a:custGeom>
              <a:avLst/>
              <a:gdLst/>
              <a:ahLst/>
              <a:cxnLst/>
              <a:rect l="l" t="t" r="r" b="b"/>
              <a:pathLst>
                <a:path w="321" h="369" extrusionOk="0">
                  <a:moveTo>
                    <a:pt x="149" y="0"/>
                  </a:moveTo>
                  <a:cubicBezTo>
                    <a:pt x="139" y="0"/>
                    <a:pt x="129" y="2"/>
                    <a:pt x="116" y="4"/>
                  </a:cubicBezTo>
                  <a:cubicBezTo>
                    <a:pt x="0" y="30"/>
                    <a:pt x="2" y="173"/>
                    <a:pt x="45" y="261"/>
                  </a:cubicBezTo>
                  <a:cubicBezTo>
                    <a:pt x="80" y="328"/>
                    <a:pt x="142" y="369"/>
                    <a:pt x="200" y="369"/>
                  </a:cubicBezTo>
                  <a:cubicBezTo>
                    <a:pt x="218" y="369"/>
                    <a:pt x="235" y="365"/>
                    <a:pt x="251" y="358"/>
                  </a:cubicBezTo>
                  <a:cubicBezTo>
                    <a:pt x="321" y="324"/>
                    <a:pt x="299" y="276"/>
                    <a:pt x="256" y="189"/>
                  </a:cubicBezTo>
                  <a:cubicBezTo>
                    <a:pt x="218" y="110"/>
                    <a:pt x="237" y="0"/>
                    <a:pt x="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1"/>
            <p:cNvSpPr/>
            <p:nvPr/>
          </p:nvSpPr>
          <p:spPr>
            <a:xfrm>
              <a:off x="8384719" y="2643168"/>
              <a:ext cx="34332" cy="40929"/>
            </a:xfrm>
            <a:custGeom>
              <a:avLst/>
              <a:gdLst/>
              <a:ahLst/>
              <a:cxnLst/>
              <a:rect l="l" t="t" r="r" b="b"/>
              <a:pathLst>
                <a:path w="281" h="335" extrusionOk="0">
                  <a:moveTo>
                    <a:pt x="152" y="0"/>
                  </a:moveTo>
                  <a:cubicBezTo>
                    <a:pt x="148" y="0"/>
                    <a:pt x="144" y="0"/>
                    <a:pt x="140" y="0"/>
                  </a:cubicBezTo>
                  <a:cubicBezTo>
                    <a:pt x="0" y="6"/>
                    <a:pt x="53" y="92"/>
                    <a:pt x="57" y="182"/>
                  </a:cubicBezTo>
                  <a:cubicBezTo>
                    <a:pt x="59" y="269"/>
                    <a:pt x="108" y="299"/>
                    <a:pt x="153" y="321"/>
                  </a:cubicBezTo>
                  <a:cubicBezTo>
                    <a:pt x="175" y="330"/>
                    <a:pt x="192" y="335"/>
                    <a:pt x="207" y="335"/>
                  </a:cubicBezTo>
                  <a:cubicBezTo>
                    <a:pt x="280" y="335"/>
                    <a:pt x="276" y="228"/>
                    <a:pt x="274" y="155"/>
                  </a:cubicBezTo>
                  <a:cubicBezTo>
                    <a:pt x="269" y="70"/>
                    <a:pt x="280" y="0"/>
                    <a:pt x="152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1"/>
            <p:cNvSpPr/>
            <p:nvPr/>
          </p:nvSpPr>
          <p:spPr>
            <a:xfrm>
              <a:off x="8376777" y="2943479"/>
              <a:ext cx="80271" cy="101163"/>
            </a:xfrm>
            <a:custGeom>
              <a:avLst/>
              <a:gdLst/>
              <a:ahLst/>
              <a:cxnLst/>
              <a:rect l="l" t="t" r="r" b="b"/>
              <a:pathLst>
                <a:path w="657" h="828" extrusionOk="0">
                  <a:moveTo>
                    <a:pt x="295" y="0"/>
                  </a:moveTo>
                  <a:cubicBezTo>
                    <a:pt x="131" y="0"/>
                    <a:pt x="1" y="169"/>
                    <a:pt x="4" y="381"/>
                  </a:cubicBezTo>
                  <a:cubicBezTo>
                    <a:pt x="5" y="577"/>
                    <a:pt x="120" y="828"/>
                    <a:pt x="326" y="828"/>
                  </a:cubicBezTo>
                  <a:cubicBezTo>
                    <a:pt x="346" y="828"/>
                    <a:pt x="367" y="826"/>
                    <a:pt x="389" y="820"/>
                  </a:cubicBezTo>
                  <a:cubicBezTo>
                    <a:pt x="656" y="759"/>
                    <a:pt x="476" y="540"/>
                    <a:pt x="475" y="325"/>
                  </a:cubicBezTo>
                  <a:cubicBezTo>
                    <a:pt x="473" y="112"/>
                    <a:pt x="469" y="3"/>
                    <a:pt x="301" y="0"/>
                  </a:cubicBezTo>
                  <a:cubicBezTo>
                    <a:pt x="299" y="0"/>
                    <a:pt x="297" y="0"/>
                    <a:pt x="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1"/>
            <p:cNvSpPr/>
            <p:nvPr/>
          </p:nvSpPr>
          <p:spPr>
            <a:xfrm>
              <a:off x="8418928" y="2956919"/>
              <a:ext cx="35431" cy="47405"/>
            </a:xfrm>
            <a:custGeom>
              <a:avLst/>
              <a:gdLst/>
              <a:ahLst/>
              <a:cxnLst/>
              <a:rect l="l" t="t" r="r" b="b"/>
              <a:pathLst>
                <a:path w="290" h="388" extrusionOk="0">
                  <a:moveTo>
                    <a:pt x="178" y="0"/>
                  </a:moveTo>
                  <a:cubicBezTo>
                    <a:pt x="113" y="0"/>
                    <a:pt x="50" y="56"/>
                    <a:pt x="28" y="138"/>
                  </a:cubicBezTo>
                  <a:cubicBezTo>
                    <a:pt x="1" y="235"/>
                    <a:pt x="28" y="380"/>
                    <a:pt x="147" y="387"/>
                  </a:cubicBezTo>
                  <a:cubicBezTo>
                    <a:pt x="150" y="387"/>
                    <a:pt x="154" y="387"/>
                    <a:pt x="157" y="387"/>
                  </a:cubicBezTo>
                  <a:cubicBezTo>
                    <a:pt x="275" y="387"/>
                    <a:pt x="225" y="270"/>
                    <a:pt x="251" y="176"/>
                  </a:cubicBezTo>
                  <a:cubicBezTo>
                    <a:pt x="278" y="79"/>
                    <a:pt x="290" y="29"/>
                    <a:pt x="214" y="6"/>
                  </a:cubicBezTo>
                  <a:cubicBezTo>
                    <a:pt x="202" y="2"/>
                    <a:pt x="190" y="0"/>
                    <a:pt x="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1"/>
            <p:cNvSpPr/>
            <p:nvPr/>
          </p:nvSpPr>
          <p:spPr>
            <a:xfrm>
              <a:off x="8406466" y="2969625"/>
              <a:ext cx="33965" cy="43251"/>
            </a:xfrm>
            <a:custGeom>
              <a:avLst/>
              <a:gdLst/>
              <a:ahLst/>
              <a:cxnLst/>
              <a:rect l="l" t="t" r="r" b="b"/>
              <a:pathLst>
                <a:path w="278" h="354" extrusionOk="0">
                  <a:moveTo>
                    <a:pt x="149" y="0"/>
                  </a:moveTo>
                  <a:cubicBezTo>
                    <a:pt x="133" y="0"/>
                    <a:pt x="113" y="7"/>
                    <a:pt x="88" y="24"/>
                  </a:cubicBezTo>
                  <a:cubicBezTo>
                    <a:pt x="47" y="52"/>
                    <a:pt x="5" y="91"/>
                    <a:pt x="18" y="181"/>
                  </a:cubicBezTo>
                  <a:cubicBezTo>
                    <a:pt x="30" y="266"/>
                    <a:pt x="0" y="353"/>
                    <a:pt x="108" y="353"/>
                  </a:cubicBezTo>
                  <a:cubicBezTo>
                    <a:pt x="117" y="353"/>
                    <a:pt x="127" y="353"/>
                    <a:pt x="137" y="352"/>
                  </a:cubicBezTo>
                  <a:cubicBezTo>
                    <a:pt x="277" y="333"/>
                    <a:pt x="252" y="263"/>
                    <a:pt x="239" y="174"/>
                  </a:cubicBezTo>
                  <a:cubicBezTo>
                    <a:pt x="229" y="102"/>
                    <a:pt x="213" y="0"/>
                    <a:pt x="149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1"/>
            <p:cNvSpPr/>
            <p:nvPr/>
          </p:nvSpPr>
          <p:spPr>
            <a:xfrm>
              <a:off x="8094426" y="2103756"/>
              <a:ext cx="87479" cy="88212"/>
            </a:xfrm>
            <a:custGeom>
              <a:avLst/>
              <a:gdLst/>
              <a:ahLst/>
              <a:cxnLst/>
              <a:rect l="l" t="t" r="r" b="b"/>
              <a:pathLst>
                <a:path w="716" h="722" extrusionOk="0">
                  <a:moveTo>
                    <a:pt x="258" y="1"/>
                  </a:moveTo>
                  <a:cubicBezTo>
                    <a:pt x="162" y="1"/>
                    <a:pt x="73" y="66"/>
                    <a:pt x="44" y="178"/>
                  </a:cubicBezTo>
                  <a:cubicBezTo>
                    <a:pt x="1" y="345"/>
                    <a:pt x="68" y="721"/>
                    <a:pt x="363" y="721"/>
                  </a:cubicBezTo>
                  <a:cubicBezTo>
                    <a:pt x="371" y="721"/>
                    <a:pt x="379" y="721"/>
                    <a:pt x="386" y="720"/>
                  </a:cubicBezTo>
                  <a:cubicBezTo>
                    <a:pt x="716" y="699"/>
                    <a:pt x="454" y="384"/>
                    <a:pt x="429" y="205"/>
                  </a:cubicBezTo>
                  <a:cubicBezTo>
                    <a:pt x="411" y="75"/>
                    <a:pt x="401" y="20"/>
                    <a:pt x="289" y="3"/>
                  </a:cubicBezTo>
                  <a:cubicBezTo>
                    <a:pt x="278" y="2"/>
                    <a:pt x="268" y="1"/>
                    <a:pt x="2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8133890" y="2113286"/>
              <a:ext cx="31033" cy="33110"/>
            </a:xfrm>
            <a:custGeom>
              <a:avLst/>
              <a:gdLst/>
              <a:ahLst/>
              <a:cxnLst/>
              <a:rect l="l" t="t" r="r" b="b"/>
              <a:pathLst>
                <a:path w="254" h="271" extrusionOk="0">
                  <a:moveTo>
                    <a:pt x="110" y="0"/>
                  </a:moveTo>
                  <a:cubicBezTo>
                    <a:pt x="68" y="0"/>
                    <a:pt x="32" y="22"/>
                    <a:pt x="20" y="61"/>
                  </a:cubicBezTo>
                  <a:cubicBezTo>
                    <a:pt x="0" y="120"/>
                    <a:pt x="28" y="239"/>
                    <a:pt x="139" y="265"/>
                  </a:cubicBezTo>
                  <a:cubicBezTo>
                    <a:pt x="155" y="268"/>
                    <a:pt x="168" y="270"/>
                    <a:pt x="178" y="270"/>
                  </a:cubicBezTo>
                  <a:cubicBezTo>
                    <a:pt x="254" y="270"/>
                    <a:pt x="196" y="173"/>
                    <a:pt x="202" y="114"/>
                  </a:cubicBezTo>
                  <a:cubicBezTo>
                    <a:pt x="208" y="56"/>
                    <a:pt x="209" y="28"/>
                    <a:pt x="151" y="7"/>
                  </a:cubicBezTo>
                  <a:cubicBezTo>
                    <a:pt x="137" y="2"/>
                    <a:pt x="123" y="0"/>
                    <a:pt x="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1"/>
            <p:cNvSpPr/>
            <p:nvPr/>
          </p:nvSpPr>
          <p:spPr>
            <a:xfrm>
              <a:off x="8121061" y="2118784"/>
              <a:ext cx="33477" cy="32988"/>
            </a:xfrm>
            <a:custGeom>
              <a:avLst/>
              <a:gdLst/>
              <a:ahLst/>
              <a:cxnLst/>
              <a:rect l="l" t="t" r="r" b="b"/>
              <a:pathLst>
                <a:path w="274" h="270" extrusionOk="0">
                  <a:moveTo>
                    <a:pt x="126" y="0"/>
                  </a:moveTo>
                  <a:cubicBezTo>
                    <a:pt x="115" y="0"/>
                    <a:pt x="104" y="3"/>
                    <a:pt x="91" y="8"/>
                  </a:cubicBezTo>
                  <a:cubicBezTo>
                    <a:pt x="58" y="19"/>
                    <a:pt x="27" y="39"/>
                    <a:pt x="31" y="104"/>
                  </a:cubicBezTo>
                  <a:cubicBezTo>
                    <a:pt x="41" y="177"/>
                    <a:pt x="1" y="258"/>
                    <a:pt x="138" y="268"/>
                  </a:cubicBezTo>
                  <a:cubicBezTo>
                    <a:pt x="148" y="269"/>
                    <a:pt x="157" y="269"/>
                    <a:pt x="166" y="269"/>
                  </a:cubicBezTo>
                  <a:cubicBezTo>
                    <a:pt x="274" y="269"/>
                    <a:pt x="243" y="203"/>
                    <a:pt x="221" y="131"/>
                  </a:cubicBezTo>
                  <a:cubicBezTo>
                    <a:pt x="204" y="72"/>
                    <a:pt x="184" y="0"/>
                    <a:pt x="126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1"/>
            <p:cNvSpPr/>
            <p:nvPr/>
          </p:nvSpPr>
          <p:spPr>
            <a:xfrm>
              <a:off x="7968706" y="2307303"/>
              <a:ext cx="95665" cy="117535"/>
            </a:xfrm>
            <a:custGeom>
              <a:avLst/>
              <a:gdLst/>
              <a:ahLst/>
              <a:cxnLst/>
              <a:rect l="l" t="t" r="r" b="b"/>
              <a:pathLst>
                <a:path w="783" h="962" extrusionOk="0">
                  <a:moveTo>
                    <a:pt x="390" y="0"/>
                  </a:moveTo>
                  <a:cubicBezTo>
                    <a:pt x="373" y="0"/>
                    <a:pt x="355" y="1"/>
                    <a:pt x="336" y="4"/>
                  </a:cubicBezTo>
                  <a:cubicBezTo>
                    <a:pt x="34" y="41"/>
                    <a:pt x="1" y="406"/>
                    <a:pt x="93" y="642"/>
                  </a:cubicBezTo>
                  <a:cubicBezTo>
                    <a:pt x="167" y="836"/>
                    <a:pt x="331" y="961"/>
                    <a:pt x="489" y="961"/>
                  </a:cubicBezTo>
                  <a:cubicBezTo>
                    <a:pt x="525" y="961"/>
                    <a:pt x="561" y="955"/>
                    <a:pt x="595" y="941"/>
                  </a:cubicBezTo>
                  <a:cubicBezTo>
                    <a:pt x="783" y="870"/>
                    <a:pt x="740" y="748"/>
                    <a:pt x="649" y="512"/>
                  </a:cubicBezTo>
                  <a:cubicBezTo>
                    <a:pt x="563" y="289"/>
                    <a:pt x="653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1"/>
            <p:cNvSpPr/>
            <p:nvPr/>
          </p:nvSpPr>
          <p:spPr>
            <a:xfrm>
              <a:off x="8025641" y="2344812"/>
              <a:ext cx="54491" cy="52903"/>
            </a:xfrm>
            <a:custGeom>
              <a:avLst/>
              <a:gdLst/>
              <a:ahLst/>
              <a:cxnLst/>
              <a:rect l="l" t="t" r="r" b="b"/>
              <a:pathLst>
                <a:path w="446" h="433" extrusionOk="0">
                  <a:moveTo>
                    <a:pt x="189" y="1"/>
                  </a:moveTo>
                  <a:cubicBezTo>
                    <a:pt x="173" y="1"/>
                    <a:pt x="154" y="5"/>
                    <a:pt x="132" y="14"/>
                  </a:cubicBezTo>
                  <a:cubicBezTo>
                    <a:pt x="0" y="70"/>
                    <a:pt x="35" y="241"/>
                    <a:pt x="106" y="335"/>
                  </a:cubicBezTo>
                  <a:cubicBezTo>
                    <a:pt x="153" y="398"/>
                    <a:pt x="221" y="432"/>
                    <a:pt x="284" y="432"/>
                  </a:cubicBezTo>
                  <a:cubicBezTo>
                    <a:pt x="315" y="432"/>
                    <a:pt x="346" y="423"/>
                    <a:pt x="371" y="405"/>
                  </a:cubicBezTo>
                  <a:cubicBezTo>
                    <a:pt x="445" y="348"/>
                    <a:pt x="411" y="299"/>
                    <a:pt x="339" y="205"/>
                  </a:cubicBezTo>
                  <a:cubicBezTo>
                    <a:pt x="279" y="124"/>
                    <a:pt x="275" y="1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1"/>
            <p:cNvSpPr/>
            <p:nvPr/>
          </p:nvSpPr>
          <p:spPr>
            <a:xfrm>
              <a:off x="8002183" y="2341391"/>
              <a:ext cx="50459" cy="48138"/>
            </a:xfrm>
            <a:custGeom>
              <a:avLst/>
              <a:gdLst/>
              <a:ahLst/>
              <a:cxnLst/>
              <a:rect l="l" t="t" r="r" b="b"/>
              <a:pathLst>
                <a:path w="413" h="394" extrusionOk="0">
                  <a:moveTo>
                    <a:pt x="239" y="1"/>
                  </a:moveTo>
                  <a:cubicBezTo>
                    <a:pt x="219" y="1"/>
                    <a:pt x="196" y="4"/>
                    <a:pt x="168" y="11"/>
                  </a:cubicBezTo>
                  <a:cubicBezTo>
                    <a:pt x="0" y="50"/>
                    <a:pt x="83" y="140"/>
                    <a:pt x="106" y="244"/>
                  </a:cubicBezTo>
                  <a:cubicBezTo>
                    <a:pt x="129" y="349"/>
                    <a:pt x="192" y="373"/>
                    <a:pt x="254" y="387"/>
                  </a:cubicBezTo>
                  <a:cubicBezTo>
                    <a:pt x="271" y="392"/>
                    <a:pt x="287" y="394"/>
                    <a:pt x="300" y="394"/>
                  </a:cubicBezTo>
                  <a:cubicBezTo>
                    <a:pt x="412" y="394"/>
                    <a:pt x="380" y="255"/>
                    <a:pt x="358" y="163"/>
                  </a:cubicBezTo>
                  <a:cubicBezTo>
                    <a:pt x="338" y="76"/>
                    <a:pt x="335" y="1"/>
                    <a:pt x="23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1"/>
            <p:cNvSpPr/>
            <p:nvPr/>
          </p:nvSpPr>
          <p:spPr>
            <a:xfrm>
              <a:off x="7445911" y="2054275"/>
              <a:ext cx="76239" cy="98597"/>
            </a:xfrm>
            <a:custGeom>
              <a:avLst/>
              <a:gdLst/>
              <a:ahLst/>
              <a:cxnLst/>
              <a:rect l="l" t="t" r="r" b="b"/>
              <a:pathLst>
                <a:path w="624" h="807" extrusionOk="0">
                  <a:moveTo>
                    <a:pt x="312" y="0"/>
                  </a:moveTo>
                  <a:cubicBezTo>
                    <a:pt x="94" y="0"/>
                    <a:pt x="1" y="263"/>
                    <a:pt x="21" y="458"/>
                  </a:cubicBezTo>
                  <a:cubicBezTo>
                    <a:pt x="40" y="657"/>
                    <a:pt x="177" y="806"/>
                    <a:pt x="331" y="806"/>
                  </a:cubicBezTo>
                  <a:cubicBezTo>
                    <a:pt x="339" y="806"/>
                    <a:pt x="348" y="806"/>
                    <a:pt x="356" y="805"/>
                  </a:cubicBezTo>
                  <a:cubicBezTo>
                    <a:pt x="521" y="789"/>
                    <a:pt x="514" y="683"/>
                    <a:pt x="492" y="476"/>
                  </a:cubicBezTo>
                  <a:cubicBezTo>
                    <a:pt x="471" y="268"/>
                    <a:pt x="624" y="43"/>
                    <a:pt x="353" y="3"/>
                  </a:cubicBezTo>
                  <a:cubicBezTo>
                    <a:pt x="339" y="1"/>
                    <a:pt x="325" y="0"/>
                    <a:pt x="3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7490628" y="2092272"/>
              <a:ext cx="37020" cy="45450"/>
            </a:xfrm>
            <a:custGeom>
              <a:avLst/>
              <a:gdLst/>
              <a:ahLst/>
              <a:cxnLst/>
              <a:rect l="l" t="t" r="r" b="b"/>
              <a:pathLst>
                <a:path w="303" h="372" extrusionOk="0">
                  <a:moveTo>
                    <a:pt x="152" y="1"/>
                  </a:moveTo>
                  <a:cubicBezTo>
                    <a:pt x="144" y="1"/>
                    <a:pt x="136" y="1"/>
                    <a:pt x="128" y="3"/>
                  </a:cubicBezTo>
                  <a:cubicBezTo>
                    <a:pt x="10" y="19"/>
                    <a:pt x="0" y="160"/>
                    <a:pt x="36" y="250"/>
                  </a:cubicBezTo>
                  <a:cubicBezTo>
                    <a:pt x="64" y="325"/>
                    <a:pt x="126" y="372"/>
                    <a:pt x="188" y="372"/>
                  </a:cubicBezTo>
                  <a:cubicBezTo>
                    <a:pt x="202" y="372"/>
                    <a:pt x="217" y="369"/>
                    <a:pt x="231" y="364"/>
                  </a:cubicBezTo>
                  <a:cubicBezTo>
                    <a:pt x="302" y="335"/>
                    <a:pt x="286" y="288"/>
                    <a:pt x="251" y="197"/>
                  </a:cubicBezTo>
                  <a:cubicBezTo>
                    <a:pt x="217" y="112"/>
                    <a:pt x="250" y="1"/>
                    <a:pt x="1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1"/>
            <p:cNvSpPr/>
            <p:nvPr/>
          </p:nvSpPr>
          <p:spPr>
            <a:xfrm>
              <a:off x="7474256" y="2084941"/>
              <a:ext cx="34454" cy="41540"/>
            </a:xfrm>
            <a:custGeom>
              <a:avLst/>
              <a:gdLst/>
              <a:ahLst/>
              <a:cxnLst/>
              <a:rect l="l" t="t" r="r" b="b"/>
              <a:pathLst>
                <a:path w="282" h="340" extrusionOk="0">
                  <a:moveTo>
                    <a:pt x="128" y="1"/>
                  </a:moveTo>
                  <a:cubicBezTo>
                    <a:pt x="1" y="1"/>
                    <a:pt x="45" y="88"/>
                    <a:pt x="41" y="174"/>
                  </a:cubicBezTo>
                  <a:cubicBezTo>
                    <a:pt x="40" y="263"/>
                    <a:pt x="83" y="296"/>
                    <a:pt x="127" y="322"/>
                  </a:cubicBezTo>
                  <a:cubicBezTo>
                    <a:pt x="150" y="334"/>
                    <a:pt x="169" y="340"/>
                    <a:pt x="185" y="340"/>
                  </a:cubicBezTo>
                  <a:cubicBezTo>
                    <a:pt x="253" y="340"/>
                    <a:pt x="257" y="237"/>
                    <a:pt x="260" y="164"/>
                  </a:cubicBezTo>
                  <a:cubicBezTo>
                    <a:pt x="263" y="77"/>
                    <a:pt x="282" y="7"/>
                    <a:pt x="140" y="1"/>
                  </a:cubicBezTo>
                  <a:cubicBezTo>
                    <a:pt x="136" y="1"/>
                    <a:pt x="131" y="1"/>
                    <a:pt x="12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1"/>
            <p:cNvSpPr/>
            <p:nvPr/>
          </p:nvSpPr>
          <p:spPr>
            <a:xfrm>
              <a:off x="8672446" y="2019210"/>
              <a:ext cx="88945" cy="67809"/>
            </a:xfrm>
            <a:custGeom>
              <a:avLst/>
              <a:gdLst/>
              <a:ahLst/>
              <a:cxnLst/>
              <a:rect l="l" t="t" r="r" b="b"/>
              <a:pathLst>
                <a:path w="728" h="555" extrusionOk="0">
                  <a:moveTo>
                    <a:pt x="147" y="1"/>
                  </a:moveTo>
                  <a:cubicBezTo>
                    <a:pt x="131" y="1"/>
                    <a:pt x="113" y="11"/>
                    <a:pt x="93" y="37"/>
                  </a:cubicBezTo>
                  <a:cubicBezTo>
                    <a:pt x="0" y="154"/>
                    <a:pt x="44" y="346"/>
                    <a:pt x="195" y="465"/>
                  </a:cubicBezTo>
                  <a:cubicBezTo>
                    <a:pt x="270" y="525"/>
                    <a:pt x="356" y="554"/>
                    <a:pt x="436" y="554"/>
                  </a:cubicBezTo>
                  <a:cubicBezTo>
                    <a:pt x="515" y="554"/>
                    <a:pt x="587" y="525"/>
                    <a:pt x="634" y="468"/>
                  </a:cubicBezTo>
                  <a:cubicBezTo>
                    <a:pt x="727" y="350"/>
                    <a:pt x="518" y="347"/>
                    <a:pt x="368" y="230"/>
                  </a:cubicBezTo>
                  <a:cubicBezTo>
                    <a:pt x="251" y="137"/>
                    <a:pt x="206" y="1"/>
                    <a:pt x="147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1"/>
            <p:cNvSpPr/>
            <p:nvPr/>
          </p:nvSpPr>
          <p:spPr>
            <a:xfrm>
              <a:off x="8363704" y="2665649"/>
              <a:ext cx="48382" cy="42640"/>
            </a:xfrm>
            <a:custGeom>
              <a:avLst/>
              <a:gdLst/>
              <a:ahLst/>
              <a:cxnLst/>
              <a:rect l="l" t="t" r="r" b="b"/>
              <a:pathLst>
                <a:path w="396" h="349" extrusionOk="0">
                  <a:moveTo>
                    <a:pt x="90" y="0"/>
                  </a:moveTo>
                  <a:cubicBezTo>
                    <a:pt x="71" y="0"/>
                    <a:pt x="55" y="5"/>
                    <a:pt x="43" y="17"/>
                  </a:cubicBezTo>
                  <a:cubicBezTo>
                    <a:pt x="0" y="58"/>
                    <a:pt x="36" y="163"/>
                    <a:pt x="122" y="250"/>
                  </a:cubicBezTo>
                  <a:cubicBezTo>
                    <a:pt x="184" y="313"/>
                    <a:pt x="254" y="349"/>
                    <a:pt x="304" y="349"/>
                  </a:cubicBezTo>
                  <a:cubicBezTo>
                    <a:pt x="324" y="349"/>
                    <a:pt x="340" y="343"/>
                    <a:pt x="353" y="332"/>
                  </a:cubicBezTo>
                  <a:cubicBezTo>
                    <a:pt x="395" y="292"/>
                    <a:pt x="360" y="187"/>
                    <a:pt x="274" y="100"/>
                  </a:cubicBezTo>
                  <a:cubicBezTo>
                    <a:pt x="212" y="36"/>
                    <a:pt x="140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1"/>
            <p:cNvSpPr/>
            <p:nvPr/>
          </p:nvSpPr>
          <p:spPr>
            <a:xfrm>
              <a:off x="8180561" y="2687885"/>
              <a:ext cx="55591" cy="27001"/>
            </a:xfrm>
            <a:custGeom>
              <a:avLst/>
              <a:gdLst/>
              <a:ahLst/>
              <a:cxnLst/>
              <a:rect l="l" t="t" r="r" b="b"/>
              <a:pathLst>
                <a:path w="455" h="221" extrusionOk="0">
                  <a:moveTo>
                    <a:pt x="185" y="0"/>
                  </a:moveTo>
                  <a:cubicBezTo>
                    <a:pt x="89" y="0"/>
                    <a:pt x="14" y="32"/>
                    <a:pt x="8" y="82"/>
                  </a:cubicBezTo>
                  <a:cubicBezTo>
                    <a:pt x="1" y="141"/>
                    <a:pt x="94" y="203"/>
                    <a:pt x="214" y="217"/>
                  </a:cubicBezTo>
                  <a:cubicBezTo>
                    <a:pt x="232" y="219"/>
                    <a:pt x="251" y="220"/>
                    <a:pt x="268" y="220"/>
                  </a:cubicBezTo>
                  <a:cubicBezTo>
                    <a:pt x="365" y="220"/>
                    <a:pt x="441" y="188"/>
                    <a:pt x="447" y="137"/>
                  </a:cubicBezTo>
                  <a:cubicBezTo>
                    <a:pt x="454" y="78"/>
                    <a:pt x="363" y="19"/>
                    <a:pt x="241" y="4"/>
                  </a:cubicBezTo>
                  <a:cubicBezTo>
                    <a:pt x="222" y="1"/>
                    <a:pt x="203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8" name="Google Shape;1808;p41"/>
          <p:cNvGrpSpPr/>
          <p:nvPr/>
        </p:nvGrpSpPr>
        <p:grpSpPr>
          <a:xfrm>
            <a:off x="491075" y="509325"/>
            <a:ext cx="725625" cy="523625"/>
            <a:chOff x="5075175" y="3823800"/>
            <a:chExt cx="725625" cy="523625"/>
          </a:xfrm>
        </p:grpSpPr>
        <p:sp>
          <p:nvSpPr>
            <p:cNvPr id="1809" name="Google Shape;1809;p41"/>
            <p:cNvSpPr/>
            <p:nvPr/>
          </p:nvSpPr>
          <p:spPr>
            <a:xfrm>
              <a:off x="5391475" y="3839725"/>
              <a:ext cx="409300" cy="401675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1"/>
            <p:cNvSpPr/>
            <p:nvPr/>
          </p:nvSpPr>
          <p:spPr>
            <a:xfrm>
              <a:off x="5373475" y="3828925"/>
              <a:ext cx="409300" cy="403325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1"/>
            <p:cNvSpPr/>
            <p:nvPr/>
          </p:nvSpPr>
          <p:spPr>
            <a:xfrm>
              <a:off x="5383450" y="3835250"/>
              <a:ext cx="405175" cy="409950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1"/>
            <p:cNvSpPr/>
            <p:nvPr/>
          </p:nvSpPr>
          <p:spPr>
            <a:xfrm>
              <a:off x="5563425" y="4074175"/>
              <a:ext cx="26050" cy="4455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1"/>
            <p:cNvSpPr/>
            <p:nvPr/>
          </p:nvSpPr>
          <p:spPr>
            <a:xfrm>
              <a:off x="5131075" y="3920550"/>
              <a:ext cx="384775" cy="344225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1"/>
            <p:cNvSpPr/>
            <p:nvPr/>
          </p:nvSpPr>
          <p:spPr>
            <a:xfrm>
              <a:off x="5141725" y="3915550"/>
              <a:ext cx="384825" cy="344200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1"/>
            <p:cNvSpPr/>
            <p:nvPr/>
          </p:nvSpPr>
          <p:spPr>
            <a:xfrm>
              <a:off x="5185325" y="3971325"/>
              <a:ext cx="284400" cy="254450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1"/>
            <p:cNvSpPr/>
            <p:nvPr/>
          </p:nvSpPr>
          <p:spPr>
            <a:xfrm>
              <a:off x="5147925" y="3953250"/>
              <a:ext cx="107575" cy="284475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1"/>
            <p:cNvSpPr/>
            <p:nvPr/>
          </p:nvSpPr>
          <p:spPr>
            <a:xfrm>
              <a:off x="5150400" y="3963975"/>
              <a:ext cx="357625" cy="295850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1"/>
            <p:cNvSpPr/>
            <p:nvPr/>
          </p:nvSpPr>
          <p:spPr>
            <a:xfrm>
              <a:off x="5318950" y="3915600"/>
              <a:ext cx="207525" cy="343800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1"/>
            <p:cNvSpPr/>
            <p:nvPr/>
          </p:nvSpPr>
          <p:spPr>
            <a:xfrm>
              <a:off x="5257325" y="4037375"/>
              <a:ext cx="121600" cy="130475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1"/>
            <p:cNvSpPr/>
            <p:nvPr/>
          </p:nvSpPr>
          <p:spPr>
            <a:xfrm>
              <a:off x="5157475" y="3963950"/>
              <a:ext cx="265925" cy="281725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1"/>
            <p:cNvSpPr/>
            <p:nvPr/>
          </p:nvSpPr>
          <p:spPr>
            <a:xfrm>
              <a:off x="5272000" y="3945800"/>
              <a:ext cx="234950" cy="249000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1"/>
            <p:cNvSpPr/>
            <p:nvPr/>
          </p:nvSpPr>
          <p:spPr>
            <a:xfrm>
              <a:off x="5252675" y="3980750"/>
              <a:ext cx="193350" cy="204925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1"/>
            <p:cNvSpPr/>
            <p:nvPr/>
          </p:nvSpPr>
          <p:spPr>
            <a:xfrm>
              <a:off x="5076550" y="3823800"/>
              <a:ext cx="494100" cy="504725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1"/>
            <p:cNvSpPr/>
            <p:nvPr/>
          </p:nvSpPr>
          <p:spPr>
            <a:xfrm>
              <a:off x="5075175" y="3847000"/>
              <a:ext cx="478475" cy="500425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1"/>
            <p:cNvSpPr/>
            <p:nvPr/>
          </p:nvSpPr>
          <p:spPr>
            <a:xfrm>
              <a:off x="5077625" y="3831175"/>
              <a:ext cx="493775" cy="513475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1"/>
            <p:cNvSpPr/>
            <p:nvPr/>
          </p:nvSpPr>
          <p:spPr>
            <a:xfrm>
              <a:off x="5083875" y="3837725"/>
              <a:ext cx="481225" cy="50045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1"/>
            <p:cNvSpPr/>
            <p:nvPr/>
          </p:nvSpPr>
          <p:spPr>
            <a:xfrm>
              <a:off x="5263525" y="4024875"/>
              <a:ext cx="133225" cy="116900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1"/>
            <p:cNvSpPr/>
            <p:nvPr/>
          </p:nvSpPr>
          <p:spPr>
            <a:xfrm>
              <a:off x="5276950" y="4036625"/>
              <a:ext cx="106450" cy="9342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1"/>
            <p:cNvSpPr/>
            <p:nvPr/>
          </p:nvSpPr>
          <p:spPr>
            <a:xfrm>
              <a:off x="5288475" y="4046750"/>
              <a:ext cx="83325" cy="73150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1"/>
            <p:cNvSpPr/>
            <p:nvPr/>
          </p:nvSpPr>
          <p:spPr>
            <a:xfrm>
              <a:off x="5303825" y="4050075"/>
              <a:ext cx="60900" cy="47525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1"/>
            <p:cNvSpPr/>
            <p:nvPr/>
          </p:nvSpPr>
          <p:spPr>
            <a:xfrm>
              <a:off x="5377825" y="3847850"/>
              <a:ext cx="186375" cy="483450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1"/>
            <p:cNvSpPr/>
            <p:nvPr/>
          </p:nvSpPr>
          <p:spPr>
            <a:xfrm>
              <a:off x="5291225" y="3862550"/>
              <a:ext cx="157675" cy="156175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1"/>
            <p:cNvSpPr/>
            <p:nvPr/>
          </p:nvSpPr>
          <p:spPr>
            <a:xfrm>
              <a:off x="5387950" y="4016475"/>
              <a:ext cx="163375" cy="125325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1"/>
            <p:cNvSpPr/>
            <p:nvPr/>
          </p:nvSpPr>
          <p:spPr>
            <a:xfrm>
              <a:off x="5302425" y="4150025"/>
              <a:ext cx="149200" cy="157700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1"/>
            <p:cNvSpPr/>
            <p:nvPr/>
          </p:nvSpPr>
          <p:spPr>
            <a:xfrm>
              <a:off x="5084625" y="3839475"/>
              <a:ext cx="213100" cy="491175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1"/>
            <p:cNvSpPr/>
            <p:nvPr/>
          </p:nvSpPr>
          <p:spPr>
            <a:xfrm>
              <a:off x="5120900" y="4104525"/>
              <a:ext cx="168100" cy="146600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1"/>
            <p:cNvSpPr/>
            <p:nvPr/>
          </p:nvSpPr>
          <p:spPr>
            <a:xfrm>
              <a:off x="5117050" y="3931425"/>
              <a:ext cx="173400" cy="14320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1"/>
            <p:cNvSpPr/>
            <p:nvPr/>
          </p:nvSpPr>
          <p:spPr>
            <a:xfrm>
              <a:off x="5458350" y="4145225"/>
              <a:ext cx="81900" cy="97175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1"/>
            <p:cNvSpPr/>
            <p:nvPr/>
          </p:nvSpPr>
          <p:spPr>
            <a:xfrm>
              <a:off x="5468800" y="4158250"/>
              <a:ext cx="59175" cy="71475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1"/>
            <p:cNvSpPr/>
            <p:nvPr/>
          </p:nvSpPr>
          <p:spPr>
            <a:xfrm>
              <a:off x="5689300" y="3841550"/>
              <a:ext cx="30625" cy="42175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1"/>
            <p:cNvSpPr/>
            <p:nvPr/>
          </p:nvSpPr>
          <p:spPr>
            <a:xfrm>
              <a:off x="5645625" y="3875325"/>
              <a:ext cx="38750" cy="39250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1"/>
            <p:cNvSpPr/>
            <p:nvPr/>
          </p:nvSpPr>
          <p:spPr>
            <a:xfrm>
              <a:off x="5620875" y="3922175"/>
              <a:ext cx="41400" cy="31750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1"/>
            <p:cNvSpPr/>
            <p:nvPr/>
          </p:nvSpPr>
          <p:spPr>
            <a:xfrm>
              <a:off x="5604550" y="3965300"/>
              <a:ext cx="36000" cy="34075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1"/>
            <p:cNvSpPr/>
            <p:nvPr/>
          </p:nvSpPr>
          <p:spPr>
            <a:xfrm>
              <a:off x="5591025" y="4011150"/>
              <a:ext cx="36450" cy="25950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1"/>
            <p:cNvSpPr/>
            <p:nvPr/>
          </p:nvSpPr>
          <p:spPr>
            <a:xfrm>
              <a:off x="5576500" y="4045900"/>
              <a:ext cx="33725" cy="35600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1"/>
            <p:cNvSpPr/>
            <p:nvPr/>
          </p:nvSpPr>
          <p:spPr>
            <a:xfrm>
              <a:off x="5383025" y="3981275"/>
              <a:ext cx="33875" cy="181525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1"/>
            <p:cNvSpPr/>
            <p:nvPr/>
          </p:nvSpPr>
          <p:spPr>
            <a:xfrm>
              <a:off x="5377825" y="4302550"/>
              <a:ext cx="12300" cy="28750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1"/>
            <p:cNvSpPr/>
            <p:nvPr/>
          </p:nvSpPr>
          <p:spPr>
            <a:xfrm>
              <a:off x="5391425" y="3849450"/>
              <a:ext cx="35350" cy="40075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1"/>
            <p:cNvSpPr/>
            <p:nvPr/>
          </p:nvSpPr>
          <p:spPr>
            <a:xfrm>
              <a:off x="5083925" y="3979575"/>
              <a:ext cx="473825" cy="358550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1"/>
            <p:cNvSpPr/>
            <p:nvPr/>
          </p:nvSpPr>
          <p:spPr>
            <a:xfrm>
              <a:off x="5641800" y="3829000"/>
              <a:ext cx="159000" cy="11567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1"/>
            <p:cNvSpPr/>
            <p:nvPr/>
          </p:nvSpPr>
          <p:spPr>
            <a:xfrm>
              <a:off x="5733450" y="3840475"/>
              <a:ext cx="25800" cy="20425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41"/>
          <p:cNvGrpSpPr/>
          <p:nvPr/>
        </p:nvGrpSpPr>
        <p:grpSpPr>
          <a:xfrm>
            <a:off x="6126425" y="768650"/>
            <a:ext cx="430550" cy="271450"/>
            <a:chOff x="6126425" y="768650"/>
            <a:chExt cx="430550" cy="271450"/>
          </a:xfrm>
        </p:grpSpPr>
        <p:sp>
          <p:nvSpPr>
            <p:cNvPr id="1853" name="Google Shape;1853;p41"/>
            <p:cNvSpPr/>
            <p:nvPr/>
          </p:nvSpPr>
          <p:spPr>
            <a:xfrm>
              <a:off x="6153050" y="8034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1"/>
            <p:cNvSpPr/>
            <p:nvPr/>
          </p:nvSpPr>
          <p:spPr>
            <a:xfrm>
              <a:off x="6126450" y="7686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1"/>
            <p:cNvSpPr/>
            <p:nvPr/>
          </p:nvSpPr>
          <p:spPr>
            <a:xfrm>
              <a:off x="6168750" y="7848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1"/>
            <p:cNvSpPr/>
            <p:nvPr/>
          </p:nvSpPr>
          <p:spPr>
            <a:xfrm>
              <a:off x="6252750" y="7970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1"/>
            <p:cNvSpPr/>
            <p:nvPr/>
          </p:nvSpPr>
          <p:spPr>
            <a:xfrm>
              <a:off x="6340800" y="7768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1"/>
            <p:cNvSpPr/>
            <p:nvPr/>
          </p:nvSpPr>
          <p:spPr>
            <a:xfrm>
              <a:off x="6430125" y="7750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1"/>
            <p:cNvSpPr/>
            <p:nvPr/>
          </p:nvSpPr>
          <p:spPr>
            <a:xfrm>
              <a:off x="6126425" y="7937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1"/>
            <p:cNvSpPr/>
            <p:nvPr/>
          </p:nvSpPr>
          <p:spPr>
            <a:xfrm>
              <a:off x="6168750" y="8288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109314E-47E0-BE82-BC98-EC241901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recommendation system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B95FC69-F469-98AA-EA6F-F409DDA01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00" y="1174500"/>
            <a:ext cx="6483600" cy="36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109314E-47E0-BE82-BC98-EC241901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Prepressing of data  </a:t>
            </a:r>
          </a:p>
        </p:txBody>
      </p:sp>
      <p:sp>
        <p:nvSpPr>
          <p:cNvPr id="4" name="Google Shape;1391;p39">
            <a:extLst>
              <a:ext uri="{FF2B5EF4-FFF2-40B4-BE49-F238E27FC236}">
                <a16:creationId xmlns:a16="http://schemas.microsoft.com/office/drawing/2014/main" xmlns="" id="{83F449B9-7B74-87E2-2397-6F320575DD8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573877"/>
            <a:ext cx="5718378" cy="2321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/>
                </a:solidFill>
              </a:rPr>
              <a:t>Using  TMDB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/>
                </a:solidFill>
              </a:rPr>
              <a:t>Merging two data sets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/>
                </a:solidFill>
              </a:rPr>
              <a:t>Cleaning the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/>
                </a:solidFill>
              </a:rPr>
              <a:t>Dropping duplicated columns  </a:t>
            </a:r>
          </a:p>
          <a:p>
            <a:pPr marL="0" indent="0" algn="l"/>
            <a:endParaRPr lang="en-US" sz="1800" b="1" dirty="0">
              <a:solidFill>
                <a:schemeClr val="accent5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accent5"/>
              </a:solidFill>
            </a:endParaRPr>
          </a:p>
          <a:p>
            <a:pPr marL="0" indent="0" algn="l"/>
            <a:r>
              <a:rPr lang="en" b="1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522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109314E-47E0-BE82-BC98-EC241901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Engineering  </a:t>
            </a:r>
          </a:p>
        </p:txBody>
      </p:sp>
      <p:sp>
        <p:nvSpPr>
          <p:cNvPr id="4" name="Google Shape;1391;p39">
            <a:extLst>
              <a:ext uri="{FF2B5EF4-FFF2-40B4-BE49-F238E27FC236}">
                <a16:creationId xmlns:a16="http://schemas.microsoft.com/office/drawing/2014/main" xmlns="" id="{83F449B9-7B74-87E2-2397-6F320575DD8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974562"/>
            <a:ext cx="5718378" cy="1194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/>
                </a:solidFill>
              </a:rPr>
              <a:t>Applying TF-IDF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/>
                </a:solidFill>
              </a:rPr>
              <a:t>Then Applying the Count vectorizer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accent5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accent5"/>
              </a:solidFill>
            </a:endParaRPr>
          </a:p>
          <a:p>
            <a:pPr marL="0" indent="0" algn="l"/>
            <a:r>
              <a:rPr lang="en" b="1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0060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39"/>
          <p:cNvSpPr txBox="1">
            <a:spLocks noGrp="1"/>
          </p:cNvSpPr>
          <p:nvPr>
            <p:ph type="subTitle" idx="1"/>
          </p:nvPr>
        </p:nvSpPr>
        <p:spPr>
          <a:xfrm>
            <a:off x="3784500" y="2560987"/>
            <a:ext cx="4639500" cy="1239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5"/>
                </a:solidFill>
              </a:rPr>
              <a:t>Demographic Filtering</a:t>
            </a:r>
          </a:p>
          <a:p>
            <a:pPr marL="0" indent="0" algn="l"/>
            <a:r>
              <a:rPr lang="en" b="1" dirty="0"/>
              <a:t> </a:t>
            </a:r>
            <a:r>
              <a:rPr lang="en-US" dirty="0"/>
              <a:t>They offer generalized recommendations to every user, based on movie popularity and/or genre.</a:t>
            </a:r>
          </a:p>
          <a:p>
            <a:pPr marL="0" indent="0" algn="l"/>
            <a:endParaRPr dirty="0"/>
          </a:p>
        </p:txBody>
      </p:sp>
      <p:cxnSp>
        <p:nvCxnSpPr>
          <p:cNvPr id="1392" name="Google Shape;1392;p39"/>
          <p:cNvCxnSpPr/>
          <p:nvPr/>
        </p:nvCxnSpPr>
        <p:spPr>
          <a:xfrm>
            <a:off x="7932194" y="2455614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93" name="Google Shape;1393;p39"/>
          <p:cNvGrpSpPr/>
          <p:nvPr/>
        </p:nvGrpSpPr>
        <p:grpSpPr>
          <a:xfrm>
            <a:off x="224519" y="1351401"/>
            <a:ext cx="3283750" cy="2809043"/>
            <a:chOff x="834119" y="1351401"/>
            <a:chExt cx="3283750" cy="2809043"/>
          </a:xfrm>
        </p:grpSpPr>
        <p:sp>
          <p:nvSpPr>
            <p:cNvPr id="1394" name="Google Shape;1394;p39"/>
            <p:cNvSpPr/>
            <p:nvPr/>
          </p:nvSpPr>
          <p:spPr>
            <a:xfrm>
              <a:off x="1709861" y="4004738"/>
              <a:ext cx="2074413" cy="155706"/>
            </a:xfrm>
            <a:custGeom>
              <a:avLst/>
              <a:gdLst/>
              <a:ahLst/>
              <a:cxnLst/>
              <a:rect l="l" t="t" r="r" b="b"/>
              <a:pathLst>
                <a:path w="21596" h="1621" extrusionOk="0">
                  <a:moveTo>
                    <a:pt x="12119" y="0"/>
                  </a:moveTo>
                  <a:cubicBezTo>
                    <a:pt x="11684" y="0"/>
                    <a:pt x="11240" y="2"/>
                    <a:pt x="10790" y="7"/>
                  </a:cubicBezTo>
                  <a:cubicBezTo>
                    <a:pt x="4829" y="62"/>
                    <a:pt x="1" y="466"/>
                    <a:pt x="4" y="911"/>
                  </a:cubicBezTo>
                  <a:cubicBezTo>
                    <a:pt x="8" y="1321"/>
                    <a:pt x="4140" y="1620"/>
                    <a:pt x="9471" y="1620"/>
                  </a:cubicBezTo>
                  <a:cubicBezTo>
                    <a:pt x="9908" y="1620"/>
                    <a:pt x="10353" y="1618"/>
                    <a:pt x="10804" y="1614"/>
                  </a:cubicBezTo>
                  <a:cubicBezTo>
                    <a:pt x="16767" y="1558"/>
                    <a:pt x="21595" y="1155"/>
                    <a:pt x="21591" y="711"/>
                  </a:cubicBezTo>
                  <a:cubicBezTo>
                    <a:pt x="21588" y="301"/>
                    <a:pt x="17454" y="0"/>
                    <a:pt x="1211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1754719" y="3369716"/>
              <a:ext cx="1961451" cy="697458"/>
            </a:xfrm>
            <a:custGeom>
              <a:avLst/>
              <a:gdLst/>
              <a:ahLst/>
              <a:cxnLst/>
              <a:rect l="l" t="t" r="r" b="b"/>
              <a:pathLst>
                <a:path w="20420" h="7261" extrusionOk="0">
                  <a:moveTo>
                    <a:pt x="20420" y="1"/>
                  </a:moveTo>
                  <a:lnTo>
                    <a:pt x="0" y="1063"/>
                  </a:lnTo>
                  <a:lnTo>
                    <a:pt x="3127" y="7260"/>
                  </a:lnTo>
                  <a:lnTo>
                    <a:pt x="17047" y="7067"/>
                  </a:lnTo>
                  <a:lnTo>
                    <a:pt x="204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9"/>
            <p:cNvSpPr/>
            <p:nvPr/>
          </p:nvSpPr>
          <p:spPr>
            <a:xfrm>
              <a:off x="834119" y="1351401"/>
              <a:ext cx="3283750" cy="2133102"/>
            </a:xfrm>
            <a:custGeom>
              <a:avLst/>
              <a:gdLst/>
              <a:ahLst/>
              <a:cxnLst/>
              <a:rect l="l" t="t" r="r" b="b"/>
              <a:pathLst>
                <a:path w="34186" h="22207" extrusionOk="0">
                  <a:moveTo>
                    <a:pt x="22389" y="1"/>
                  </a:moveTo>
                  <a:cubicBezTo>
                    <a:pt x="21443" y="1"/>
                    <a:pt x="20392" y="53"/>
                    <a:pt x="19227" y="158"/>
                  </a:cubicBezTo>
                  <a:cubicBezTo>
                    <a:pt x="0" y="1902"/>
                    <a:pt x="14503" y="22207"/>
                    <a:pt x="14503" y="22207"/>
                  </a:cubicBezTo>
                  <a:lnTo>
                    <a:pt x="25540" y="22131"/>
                  </a:lnTo>
                  <a:cubicBezTo>
                    <a:pt x="29731" y="8105"/>
                    <a:pt x="34186" y="1"/>
                    <a:pt x="223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9"/>
            <p:cNvSpPr/>
            <p:nvPr/>
          </p:nvSpPr>
          <p:spPr>
            <a:xfrm>
              <a:off x="989634" y="1396931"/>
              <a:ext cx="2969265" cy="2079311"/>
            </a:xfrm>
            <a:custGeom>
              <a:avLst/>
              <a:gdLst/>
              <a:ahLst/>
              <a:cxnLst/>
              <a:rect l="l" t="t" r="r" b="b"/>
              <a:pathLst>
                <a:path w="30912" h="21647" extrusionOk="0">
                  <a:moveTo>
                    <a:pt x="19745" y="0"/>
                  </a:moveTo>
                  <a:cubicBezTo>
                    <a:pt x="18998" y="0"/>
                    <a:pt x="18185" y="44"/>
                    <a:pt x="17300" y="133"/>
                  </a:cubicBezTo>
                  <a:cubicBezTo>
                    <a:pt x="0" y="1870"/>
                    <a:pt x="14198" y="21647"/>
                    <a:pt x="14198" y="21647"/>
                  </a:cubicBezTo>
                  <a:lnTo>
                    <a:pt x="22103" y="21500"/>
                  </a:lnTo>
                  <a:cubicBezTo>
                    <a:pt x="27194" y="9678"/>
                    <a:pt x="30911" y="0"/>
                    <a:pt x="1974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1676914" y="1436218"/>
              <a:ext cx="2418867" cy="1436317"/>
            </a:xfrm>
            <a:custGeom>
              <a:avLst/>
              <a:gdLst/>
              <a:ahLst/>
              <a:cxnLst/>
              <a:rect l="l" t="t" r="r" b="b"/>
              <a:pathLst>
                <a:path w="25182" h="14953" extrusionOk="0">
                  <a:moveTo>
                    <a:pt x="12809" y="0"/>
                  </a:moveTo>
                  <a:cubicBezTo>
                    <a:pt x="12487" y="0"/>
                    <a:pt x="12147" y="10"/>
                    <a:pt x="11790" y="31"/>
                  </a:cubicBezTo>
                  <a:cubicBezTo>
                    <a:pt x="0" y="724"/>
                    <a:pt x="2093" y="14009"/>
                    <a:pt x="8224" y="14932"/>
                  </a:cubicBezTo>
                  <a:cubicBezTo>
                    <a:pt x="8316" y="14946"/>
                    <a:pt x="8412" y="14953"/>
                    <a:pt x="8511" y="14953"/>
                  </a:cubicBezTo>
                  <a:cubicBezTo>
                    <a:pt x="13160" y="14953"/>
                    <a:pt x="25182" y="0"/>
                    <a:pt x="12809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1928484" y="3314772"/>
              <a:ext cx="1585491" cy="359535"/>
            </a:xfrm>
            <a:custGeom>
              <a:avLst/>
              <a:gdLst/>
              <a:ahLst/>
              <a:cxnLst/>
              <a:rect l="l" t="t" r="r" b="b"/>
              <a:pathLst>
                <a:path w="16506" h="3743" extrusionOk="0">
                  <a:moveTo>
                    <a:pt x="7425" y="0"/>
                  </a:moveTo>
                  <a:cubicBezTo>
                    <a:pt x="3749" y="0"/>
                    <a:pt x="147" y="998"/>
                    <a:pt x="1" y="3387"/>
                  </a:cubicBezTo>
                  <a:lnTo>
                    <a:pt x="15061" y="3742"/>
                  </a:lnTo>
                  <a:cubicBezTo>
                    <a:pt x="16505" y="1487"/>
                    <a:pt x="11910" y="0"/>
                    <a:pt x="7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1989960" y="1547354"/>
              <a:ext cx="102395" cy="348681"/>
            </a:xfrm>
            <a:custGeom>
              <a:avLst/>
              <a:gdLst/>
              <a:ahLst/>
              <a:cxnLst/>
              <a:rect l="l" t="t" r="r" b="b"/>
              <a:pathLst>
                <a:path w="1066" h="3630" extrusionOk="0">
                  <a:moveTo>
                    <a:pt x="1066" y="1"/>
                  </a:moveTo>
                  <a:lnTo>
                    <a:pt x="599" y="234"/>
                  </a:lnTo>
                  <a:cubicBezTo>
                    <a:pt x="599" y="234"/>
                    <a:pt x="1" y="1450"/>
                    <a:pt x="399" y="3630"/>
                  </a:cubicBezTo>
                  <a:cubicBezTo>
                    <a:pt x="399" y="3630"/>
                    <a:pt x="487" y="528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9"/>
            <p:cNvSpPr/>
            <p:nvPr/>
          </p:nvSpPr>
          <p:spPr>
            <a:xfrm>
              <a:off x="2185626" y="1459367"/>
              <a:ext cx="91829" cy="352139"/>
            </a:xfrm>
            <a:custGeom>
              <a:avLst/>
              <a:gdLst/>
              <a:ahLst/>
              <a:cxnLst/>
              <a:rect l="l" t="t" r="r" b="b"/>
              <a:pathLst>
                <a:path w="956" h="3666" extrusionOk="0">
                  <a:moveTo>
                    <a:pt x="956" y="1"/>
                  </a:moveTo>
                  <a:lnTo>
                    <a:pt x="509" y="264"/>
                  </a:lnTo>
                  <a:cubicBezTo>
                    <a:pt x="509" y="264"/>
                    <a:pt x="1" y="1517"/>
                    <a:pt x="555" y="3665"/>
                  </a:cubicBezTo>
                  <a:cubicBezTo>
                    <a:pt x="555" y="3665"/>
                    <a:pt x="419" y="563"/>
                    <a:pt x="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9"/>
            <p:cNvSpPr/>
            <p:nvPr/>
          </p:nvSpPr>
          <p:spPr>
            <a:xfrm>
              <a:off x="2364578" y="1401542"/>
              <a:ext cx="91925" cy="352235"/>
            </a:xfrm>
            <a:custGeom>
              <a:avLst/>
              <a:gdLst/>
              <a:ahLst/>
              <a:cxnLst/>
              <a:rect l="l" t="t" r="r" b="b"/>
              <a:pathLst>
                <a:path w="957" h="3667" extrusionOk="0">
                  <a:moveTo>
                    <a:pt x="956" y="0"/>
                  </a:moveTo>
                  <a:lnTo>
                    <a:pt x="507" y="265"/>
                  </a:lnTo>
                  <a:cubicBezTo>
                    <a:pt x="507" y="265"/>
                    <a:pt x="0" y="1517"/>
                    <a:pt x="553" y="3666"/>
                  </a:cubicBezTo>
                  <a:cubicBezTo>
                    <a:pt x="553" y="3666"/>
                    <a:pt x="417" y="564"/>
                    <a:pt x="9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9"/>
            <p:cNvSpPr/>
            <p:nvPr/>
          </p:nvSpPr>
          <p:spPr>
            <a:xfrm>
              <a:off x="2884721" y="1369555"/>
              <a:ext cx="86354" cy="354252"/>
            </a:xfrm>
            <a:custGeom>
              <a:avLst/>
              <a:gdLst/>
              <a:ahLst/>
              <a:cxnLst/>
              <a:rect l="l" t="t" r="r" b="b"/>
              <a:pathLst>
                <a:path w="899" h="3688" extrusionOk="0">
                  <a:moveTo>
                    <a:pt x="1" y="1"/>
                  </a:moveTo>
                  <a:lnTo>
                    <a:pt x="1" y="1"/>
                  </a:lnTo>
                  <a:cubicBezTo>
                    <a:pt x="520" y="598"/>
                    <a:pt x="203" y="3687"/>
                    <a:pt x="203" y="3687"/>
                  </a:cubicBezTo>
                  <a:cubicBezTo>
                    <a:pt x="898" y="1576"/>
                    <a:pt x="360" y="108"/>
                    <a:pt x="360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3063961" y="1381466"/>
              <a:ext cx="86354" cy="353964"/>
            </a:xfrm>
            <a:custGeom>
              <a:avLst/>
              <a:gdLst/>
              <a:ahLst/>
              <a:cxnLst/>
              <a:rect l="l" t="t" r="r" b="b"/>
              <a:pathLst>
                <a:path w="899" h="3685" extrusionOk="0">
                  <a:moveTo>
                    <a:pt x="0" y="0"/>
                  </a:moveTo>
                  <a:cubicBezTo>
                    <a:pt x="521" y="596"/>
                    <a:pt x="203" y="3685"/>
                    <a:pt x="203" y="3685"/>
                  </a:cubicBezTo>
                  <a:cubicBezTo>
                    <a:pt x="899" y="1575"/>
                    <a:pt x="448" y="292"/>
                    <a:pt x="448" y="29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3305542" y="1434489"/>
              <a:ext cx="86258" cy="354060"/>
            </a:xfrm>
            <a:custGeom>
              <a:avLst/>
              <a:gdLst/>
              <a:ahLst/>
              <a:cxnLst/>
              <a:rect l="l" t="t" r="r" b="b"/>
              <a:pathLst>
                <a:path w="898" h="3686" extrusionOk="0">
                  <a:moveTo>
                    <a:pt x="0" y="1"/>
                  </a:moveTo>
                  <a:lnTo>
                    <a:pt x="0" y="1"/>
                  </a:lnTo>
                  <a:cubicBezTo>
                    <a:pt x="520" y="596"/>
                    <a:pt x="202" y="3685"/>
                    <a:pt x="202" y="3685"/>
                  </a:cubicBezTo>
                  <a:cubicBezTo>
                    <a:pt x="898" y="1575"/>
                    <a:pt x="447" y="293"/>
                    <a:pt x="447" y="2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1682965" y="1919664"/>
              <a:ext cx="250032" cy="592950"/>
            </a:xfrm>
            <a:custGeom>
              <a:avLst/>
              <a:gdLst/>
              <a:ahLst/>
              <a:cxnLst/>
              <a:rect l="l" t="t" r="r" b="b"/>
              <a:pathLst>
                <a:path w="2603" h="6173" extrusionOk="0">
                  <a:moveTo>
                    <a:pt x="1476" y="0"/>
                  </a:moveTo>
                  <a:cubicBezTo>
                    <a:pt x="1" y="2060"/>
                    <a:pt x="1444" y="6154"/>
                    <a:pt x="1449" y="6173"/>
                  </a:cubicBezTo>
                  <a:lnTo>
                    <a:pt x="1449" y="6173"/>
                  </a:lnTo>
                  <a:cubicBezTo>
                    <a:pt x="746" y="2714"/>
                    <a:pt x="2603" y="2064"/>
                    <a:pt x="2603" y="2064"/>
                  </a:cubicBezTo>
                  <a:cubicBezTo>
                    <a:pt x="1379" y="1993"/>
                    <a:pt x="1476" y="0"/>
                    <a:pt x="1476" y="0"/>
                  </a:cubicBezTo>
                  <a:close/>
                  <a:moveTo>
                    <a:pt x="1449" y="6173"/>
                  </a:moveTo>
                  <a:cubicBezTo>
                    <a:pt x="1449" y="6173"/>
                    <a:pt x="1449" y="6173"/>
                    <a:pt x="1449" y="6173"/>
                  </a:cubicBezTo>
                  <a:cubicBezTo>
                    <a:pt x="1449" y="6173"/>
                    <a:pt x="1449" y="6173"/>
                    <a:pt x="1449" y="61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9"/>
            <p:cNvSpPr/>
            <p:nvPr/>
          </p:nvSpPr>
          <p:spPr>
            <a:xfrm>
              <a:off x="3482669" y="1659354"/>
              <a:ext cx="248784" cy="588724"/>
            </a:xfrm>
            <a:custGeom>
              <a:avLst/>
              <a:gdLst/>
              <a:ahLst/>
              <a:cxnLst/>
              <a:rect l="l" t="t" r="r" b="b"/>
              <a:pathLst>
                <a:path w="2590" h="6129" extrusionOk="0">
                  <a:moveTo>
                    <a:pt x="1635" y="0"/>
                  </a:moveTo>
                  <a:cubicBezTo>
                    <a:pt x="1924" y="3515"/>
                    <a:pt x="0" y="3953"/>
                    <a:pt x="0" y="3953"/>
                  </a:cubicBezTo>
                  <a:cubicBezTo>
                    <a:pt x="1207" y="4160"/>
                    <a:pt x="876" y="6129"/>
                    <a:pt x="876" y="6129"/>
                  </a:cubicBezTo>
                  <a:cubicBezTo>
                    <a:pt x="2590" y="4242"/>
                    <a:pt x="1635" y="1"/>
                    <a:pt x="1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9"/>
            <p:cNvSpPr/>
            <p:nvPr/>
          </p:nvSpPr>
          <p:spPr>
            <a:xfrm>
              <a:off x="2168624" y="2053661"/>
              <a:ext cx="1179560" cy="88563"/>
            </a:xfrm>
            <a:custGeom>
              <a:avLst/>
              <a:gdLst/>
              <a:ahLst/>
              <a:cxnLst/>
              <a:rect l="l" t="t" r="r" b="b"/>
              <a:pathLst>
                <a:path w="12280" h="922" extrusionOk="0">
                  <a:moveTo>
                    <a:pt x="12280" y="1"/>
                  </a:moveTo>
                  <a:cubicBezTo>
                    <a:pt x="12280" y="1"/>
                    <a:pt x="12280" y="1"/>
                    <a:pt x="12280" y="1"/>
                  </a:cubicBezTo>
                  <a:lnTo>
                    <a:pt x="12280" y="1"/>
                  </a:lnTo>
                  <a:cubicBezTo>
                    <a:pt x="12280" y="1"/>
                    <a:pt x="12280" y="1"/>
                    <a:pt x="12280" y="1"/>
                  </a:cubicBezTo>
                  <a:cubicBezTo>
                    <a:pt x="12280" y="1"/>
                    <a:pt x="12280" y="1"/>
                    <a:pt x="12280" y="1"/>
                  </a:cubicBezTo>
                  <a:close/>
                  <a:moveTo>
                    <a:pt x="12280" y="1"/>
                  </a:moveTo>
                  <a:cubicBezTo>
                    <a:pt x="8976" y="566"/>
                    <a:pt x="5136" y="676"/>
                    <a:pt x="2641" y="676"/>
                  </a:cubicBezTo>
                  <a:cubicBezTo>
                    <a:pt x="1045" y="676"/>
                    <a:pt x="0" y="631"/>
                    <a:pt x="0" y="631"/>
                  </a:cubicBezTo>
                  <a:lnTo>
                    <a:pt x="0" y="631"/>
                  </a:lnTo>
                  <a:cubicBezTo>
                    <a:pt x="1418" y="840"/>
                    <a:pt x="2829" y="921"/>
                    <a:pt x="4162" y="921"/>
                  </a:cubicBezTo>
                  <a:cubicBezTo>
                    <a:pt x="8635" y="921"/>
                    <a:pt x="12233" y="11"/>
                    <a:pt x="1228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9"/>
            <p:cNvSpPr/>
            <p:nvPr/>
          </p:nvSpPr>
          <p:spPr>
            <a:xfrm>
              <a:off x="3208141" y="2932376"/>
              <a:ext cx="652312" cy="861041"/>
            </a:xfrm>
            <a:custGeom>
              <a:avLst/>
              <a:gdLst/>
              <a:ahLst/>
              <a:cxnLst/>
              <a:rect l="l" t="t" r="r" b="b"/>
              <a:pathLst>
                <a:path w="6791" h="8964" extrusionOk="0">
                  <a:moveTo>
                    <a:pt x="3990" y="0"/>
                  </a:moveTo>
                  <a:cubicBezTo>
                    <a:pt x="2931" y="0"/>
                    <a:pt x="1687" y="596"/>
                    <a:pt x="1130" y="2457"/>
                  </a:cubicBezTo>
                  <a:cubicBezTo>
                    <a:pt x="187" y="5602"/>
                    <a:pt x="1" y="8578"/>
                    <a:pt x="706" y="8923"/>
                  </a:cubicBezTo>
                  <a:cubicBezTo>
                    <a:pt x="762" y="8950"/>
                    <a:pt x="827" y="8964"/>
                    <a:pt x="901" y="8964"/>
                  </a:cubicBezTo>
                  <a:cubicBezTo>
                    <a:pt x="1697" y="8964"/>
                    <a:pt x="3472" y="7389"/>
                    <a:pt x="5090" y="5076"/>
                  </a:cubicBezTo>
                  <a:cubicBezTo>
                    <a:pt x="6790" y="2646"/>
                    <a:pt x="6208" y="788"/>
                    <a:pt x="5138" y="255"/>
                  </a:cubicBezTo>
                  <a:cubicBezTo>
                    <a:pt x="4827" y="101"/>
                    <a:pt x="4424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9"/>
            <p:cNvSpPr/>
            <p:nvPr/>
          </p:nvSpPr>
          <p:spPr>
            <a:xfrm>
              <a:off x="1583259" y="2959944"/>
              <a:ext cx="615139" cy="905514"/>
            </a:xfrm>
            <a:custGeom>
              <a:avLst/>
              <a:gdLst/>
              <a:ahLst/>
              <a:cxnLst/>
              <a:rect l="l" t="t" r="r" b="b"/>
              <a:pathLst>
                <a:path w="6404" h="9427" extrusionOk="0">
                  <a:moveTo>
                    <a:pt x="2899" y="1"/>
                  </a:moveTo>
                  <a:cubicBezTo>
                    <a:pt x="2676" y="1"/>
                    <a:pt x="2466" y="36"/>
                    <a:pt x="2279" y="103"/>
                  </a:cubicBezTo>
                  <a:cubicBezTo>
                    <a:pt x="1154" y="505"/>
                    <a:pt x="0" y="2230"/>
                    <a:pt x="1346" y="4613"/>
                  </a:cubicBezTo>
                  <a:cubicBezTo>
                    <a:pt x="2870" y="7316"/>
                    <a:pt x="4750" y="9427"/>
                    <a:pt x="5575" y="9427"/>
                  </a:cubicBezTo>
                  <a:cubicBezTo>
                    <a:pt x="5624" y="9427"/>
                    <a:pt x="5668" y="9420"/>
                    <a:pt x="5709" y="9405"/>
                  </a:cubicBezTo>
                  <a:cubicBezTo>
                    <a:pt x="6403" y="9151"/>
                    <a:pt x="6365" y="6174"/>
                    <a:pt x="5835" y="3139"/>
                  </a:cubicBezTo>
                  <a:cubicBezTo>
                    <a:pt x="5441" y="889"/>
                    <a:pt x="4014" y="1"/>
                    <a:pt x="2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9"/>
            <p:cNvSpPr/>
            <p:nvPr/>
          </p:nvSpPr>
          <p:spPr>
            <a:xfrm>
              <a:off x="1786225" y="2991930"/>
              <a:ext cx="381628" cy="881308"/>
            </a:xfrm>
            <a:custGeom>
              <a:avLst/>
              <a:gdLst/>
              <a:ahLst/>
              <a:cxnLst/>
              <a:rect l="l" t="t" r="r" b="b"/>
              <a:pathLst>
                <a:path w="3973" h="9175" extrusionOk="0">
                  <a:moveTo>
                    <a:pt x="899" y="0"/>
                  </a:moveTo>
                  <a:cubicBezTo>
                    <a:pt x="575" y="0"/>
                    <a:pt x="265" y="102"/>
                    <a:pt x="0" y="261"/>
                  </a:cubicBezTo>
                  <a:cubicBezTo>
                    <a:pt x="1850" y="2303"/>
                    <a:pt x="2812" y="6657"/>
                    <a:pt x="3258" y="9173"/>
                  </a:cubicBezTo>
                  <a:cubicBezTo>
                    <a:pt x="3267" y="9174"/>
                    <a:pt x="3276" y="9174"/>
                    <a:pt x="3285" y="9174"/>
                  </a:cubicBezTo>
                  <a:cubicBezTo>
                    <a:pt x="3323" y="9174"/>
                    <a:pt x="3359" y="9169"/>
                    <a:pt x="3390" y="9155"/>
                  </a:cubicBezTo>
                  <a:cubicBezTo>
                    <a:pt x="3973" y="8926"/>
                    <a:pt x="3883" y="4635"/>
                    <a:pt x="3089" y="2269"/>
                  </a:cubicBezTo>
                  <a:cubicBezTo>
                    <a:pt x="2518" y="564"/>
                    <a:pt x="1665" y="0"/>
                    <a:pt x="899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9"/>
            <p:cNvSpPr/>
            <p:nvPr/>
          </p:nvSpPr>
          <p:spPr>
            <a:xfrm>
              <a:off x="3335896" y="2966860"/>
              <a:ext cx="380956" cy="828862"/>
            </a:xfrm>
            <a:custGeom>
              <a:avLst/>
              <a:gdLst/>
              <a:ahLst/>
              <a:cxnLst/>
              <a:rect l="l" t="t" r="r" b="b"/>
              <a:pathLst>
                <a:path w="3966" h="8629" extrusionOk="0">
                  <a:moveTo>
                    <a:pt x="3340" y="0"/>
                  </a:moveTo>
                  <a:cubicBezTo>
                    <a:pt x="2649" y="0"/>
                    <a:pt x="1574" y="546"/>
                    <a:pt x="795" y="2864"/>
                  </a:cubicBezTo>
                  <a:cubicBezTo>
                    <a:pt x="1" y="5219"/>
                    <a:pt x="141" y="8388"/>
                    <a:pt x="738" y="8628"/>
                  </a:cubicBezTo>
                  <a:cubicBezTo>
                    <a:pt x="997" y="7317"/>
                    <a:pt x="1449" y="5721"/>
                    <a:pt x="2101" y="4088"/>
                  </a:cubicBezTo>
                  <a:cubicBezTo>
                    <a:pt x="2685" y="2629"/>
                    <a:pt x="3342" y="1353"/>
                    <a:pt x="3966" y="346"/>
                  </a:cubicBezTo>
                  <a:cubicBezTo>
                    <a:pt x="3907" y="195"/>
                    <a:pt x="3823" y="97"/>
                    <a:pt x="3714" y="59"/>
                  </a:cubicBezTo>
                  <a:cubicBezTo>
                    <a:pt x="3610" y="23"/>
                    <a:pt x="3483" y="0"/>
                    <a:pt x="334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9"/>
            <p:cNvSpPr/>
            <p:nvPr/>
          </p:nvSpPr>
          <p:spPr>
            <a:xfrm>
              <a:off x="2475811" y="1470605"/>
              <a:ext cx="392675" cy="103260"/>
            </a:xfrm>
            <a:custGeom>
              <a:avLst/>
              <a:gdLst/>
              <a:ahLst/>
              <a:cxnLst/>
              <a:rect l="l" t="t" r="r" b="b"/>
              <a:pathLst>
                <a:path w="4088" h="1075" extrusionOk="0">
                  <a:moveTo>
                    <a:pt x="2757" y="1"/>
                  </a:moveTo>
                  <a:cubicBezTo>
                    <a:pt x="2513" y="1"/>
                    <a:pt x="2245" y="18"/>
                    <a:pt x="1967" y="54"/>
                  </a:cubicBezTo>
                  <a:cubicBezTo>
                    <a:pt x="861" y="197"/>
                    <a:pt x="0" y="584"/>
                    <a:pt x="43" y="919"/>
                  </a:cubicBezTo>
                  <a:cubicBezTo>
                    <a:pt x="58" y="1033"/>
                    <a:pt x="167" y="1075"/>
                    <a:pt x="349" y="1075"/>
                  </a:cubicBezTo>
                  <a:cubicBezTo>
                    <a:pt x="699" y="1075"/>
                    <a:pt x="1318" y="919"/>
                    <a:pt x="2047" y="824"/>
                  </a:cubicBezTo>
                  <a:cubicBezTo>
                    <a:pt x="3151" y="681"/>
                    <a:pt x="4087" y="736"/>
                    <a:pt x="4044" y="402"/>
                  </a:cubicBezTo>
                  <a:cubicBezTo>
                    <a:pt x="4012" y="151"/>
                    <a:pt x="3484" y="1"/>
                    <a:pt x="2757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9"/>
            <p:cNvSpPr/>
            <p:nvPr/>
          </p:nvSpPr>
          <p:spPr>
            <a:xfrm>
              <a:off x="2217997" y="3547034"/>
              <a:ext cx="1109344" cy="509286"/>
            </a:xfrm>
            <a:custGeom>
              <a:avLst/>
              <a:gdLst/>
              <a:ahLst/>
              <a:cxnLst/>
              <a:rect l="l" t="t" r="r" b="b"/>
              <a:pathLst>
                <a:path w="11549" h="5302" extrusionOk="0">
                  <a:moveTo>
                    <a:pt x="11548" y="0"/>
                  </a:moveTo>
                  <a:lnTo>
                    <a:pt x="0" y="780"/>
                  </a:lnTo>
                  <a:lnTo>
                    <a:pt x="740" y="5301"/>
                  </a:lnTo>
                  <a:lnTo>
                    <a:pt x="10435" y="5169"/>
                  </a:lnTo>
                  <a:lnTo>
                    <a:pt x="115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9"/>
            <p:cNvSpPr/>
            <p:nvPr/>
          </p:nvSpPr>
          <p:spPr>
            <a:xfrm>
              <a:off x="2188027" y="3583631"/>
              <a:ext cx="546939" cy="502466"/>
            </a:xfrm>
            <a:custGeom>
              <a:avLst/>
              <a:gdLst/>
              <a:ahLst/>
              <a:cxnLst/>
              <a:rect l="l" t="t" r="r" b="b"/>
              <a:pathLst>
                <a:path w="5694" h="5231" extrusionOk="0">
                  <a:moveTo>
                    <a:pt x="0" y="0"/>
                  </a:moveTo>
                  <a:lnTo>
                    <a:pt x="2239" y="5231"/>
                  </a:lnTo>
                  <a:lnTo>
                    <a:pt x="5693" y="4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9"/>
            <p:cNvSpPr/>
            <p:nvPr/>
          </p:nvSpPr>
          <p:spPr>
            <a:xfrm>
              <a:off x="2169393" y="3379802"/>
              <a:ext cx="1185996" cy="328798"/>
            </a:xfrm>
            <a:custGeom>
              <a:avLst/>
              <a:gdLst/>
              <a:ahLst/>
              <a:cxnLst/>
              <a:rect l="l" t="t" r="r" b="b"/>
              <a:pathLst>
                <a:path w="12347" h="3423" extrusionOk="0">
                  <a:moveTo>
                    <a:pt x="5298" y="1"/>
                  </a:moveTo>
                  <a:cubicBezTo>
                    <a:pt x="2311" y="1"/>
                    <a:pt x="40" y="1058"/>
                    <a:pt x="21" y="1830"/>
                  </a:cubicBezTo>
                  <a:cubicBezTo>
                    <a:pt x="1" y="2629"/>
                    <a:pt x="2532" y="3339"/>
                    <a:pt x="5675" y="3418"/>
                  </a:cubicBezTo>
                  <a:cubicBezTo>
                    <a:pt x="5807" y="3421"/>
                    <a:pt x="5940" y="3422"/>
                    <a:pt x="6073" y="3422"/>
                  </a:cubicBezTo>
                  <a:cubicBezTo>
                    <a:pt x="9105" y="3422"/>
                    <a:pt x="12309" y="2582"/>
                    <a:pt x="12326" y="1817"/>
                  </a:cubicBezTo>
                  <a:cubicBezTo>
                    <a:pt x="12346" y="1020"/>
                    <a:pt x="8759" y="82"/>
                    <a:pt x="5615" y="5"/>
                  </a:cubicBezTo>
                  <a:cubicBezTo>
                    <a:pt x="5509" y="2"/>
                    <a:pt x="5403" y="1"/>
                    <a:pt x="5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9"/>
            <p:cNvSpPr/>
            <p:nvPr/>
          </p:nvSpPr>
          <p:spPr>
            <a:xfrm>
              <a:off x="2180823" y="3334944"/>
              <a:ext cx="1034805" cy="262135"/>
            </a:xfrm>
            <a:custGeom>
              <a:avLst/>
              <a:gdLst/>
              <a:ahLst/>
              <a:cxnLst/>
              <a:rect l="l" t="t" r="r" b="b"/>
              <a:pathLst>
                <a:path w="10773" h="2729" extrusionOk="0">
                  <a:moveTo>
                    <a:pt x="4882" y="1"/>
                  </a:moveTo>
                  <a:cubicBezTo>
                    <a:pt x="2119" y="1"/>
                    <a:pt x="36" y="811"/>
                    <a:pt x="18" y="1415"/>
                  </a:cubicBezTo>
                  <a:cubicBezTo>
                    <a:pt x="1" y="2048"/>
                    <a:pt x="2390" y="2632"/>
                    <a:pt x="5353" y="2718"/>
                  </a:cubicBezTo>
                  <a:cubicBezTo>
                    <a:pt x="5600" y="2725"/>
                    <a:pt x="5843" y="2728"/>
                    <a:pt x="6082" y="2728"/>
                  </a:cubicBezTo>
                  <a:cubicBezTo>
                    <a:pt x="8704" y="2728"/>
                    <a:pt x="10739" y="2307"/>
                    <a:pt x="10754" y="1726"/>
                  </a:cubicBezTo>
                  <a:cubicBezTo>
                    <a:pt x="10773" y="1093"/>
                    <a:pt x="8259" y="92"/>
                    <a:pt x="5293" y="7"/>
                  </a:cubicBezTo>
                  <a:cubicBezTo>
                    <a:pt x="5155" y="3"/>
                    <a:pt x="5017" y="1"/>
                    <a:pt x="488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9"/>
            <p:cNvSpPr/>
            <p:nvPr/>
          </p:nvSpPr>
          <p:spPr>
            <a:xfrm>
              <a:off x="2182360" y="3338786"/>
              <a:ext cx="916080" cy="179912"/>
            </a:xfrm>
            <a:custGeom>
              <a:avLst/>
              <a:gdLst/>
              <a:ahLst/>
              <a:cxnLst/>
              <a:rect l="l" t="t" r="r" b="b"/>
              <a:pathLst>
                <a:path w="9537" h="1873" extrusionOk="0">
                  <a:moveTo>
                    <a:pt x="4872" y="0"/>
                  </a:moveTo>
                  <a:cubicBezTo>
                    <a:pt x="2697" y="0"/>
                    <a:pt x="487" y="374"/>
                    <a:pt x="51" y="1332"/>
                  </a:cubicBezTo>
                  <a:cubicBezTo>
                    <a:pt x="0" y="1703"/>
                    <a:pt x="1721" y="1873"/>
                    <a:pt x="3709" y="1873"/>
                  </a:cubicBezTo>
                  <a:cubicBezTo>
                    <a:pt x="6368" y="1873"/>
                    <a:pt x="9503" y="1570"/>
                    <a:pt x="9519" y="1042"/>
                  </a:cubicBezTo>
                  <a:cubicBezTo>
                    <a:pt x="9537" y="437"/>
                    <a:pt x="7225" y="0"/>
                    <a:pt x="4872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9"/>
            <p:cNvSpPr/>
            <p:nvPr/>
          </p:nvSpPr>
          <p:spPr>
            <a:xfrm>
              <a:off x="2248543" y="3368851"/>
              <a:ext cx="230053" cy="93270"/>
            </a:xfrm>
            <a:custGeom>
              <a:avLst/>
              <a:gdLst/>
              <a:ahLst/>
              <a:cxnLst/>
              <a:rect l="l" t="t" r="r" b="b"/>
              <a:pathLst>
                <a:path w="2395" h="971" extrusionOk="0">
                  <a:moveTo>
                    <a:pt x="2265" y="1"/>
                  </a:moveTo>
                  <a:cubicBezTo>
                    <a:pt x="2150" y="1"/>
                    <a:pt x="1953" y="39"/>
                    <a:pt x="1686" y="99"/>
                  </a:cubicBezTo>
                  <a:cubicBezTo>
                    <a:pt x="945" y="268"/>
                    <a:pt x="0" y="696"/>
                    <a:pt x="50" y="918"/>
                  </a:cubicBezTo>
                  <a:cubicBezTo>
                    <a:pt x="59" y="955"/>
                    <a:pt x="95" y="971"/>
                    <a:pt x="152" y="971"/>
                  </a:cubicBezTo>
                  <a:cubicBezTo>
                    <a:pt x="400" y="971"/>
                    <a:pt x="1050" y="669"/>
                    <a:pt x="1608" y="471"/>
                  </a:cubicBezTo>
                  <a:cubicBezTo>
                    <a:pt x="2066" y="309"/>
                    <a:pt x="2332" y="202"/>
                    <a:pt x="2375" y="82"/>
                  </a:cubicBezTo>
                  <a:cubicBezTo>
                    <a:pt x="2395" y="25"/>
                    <a:pt x="2356" y="1"/>
                    <a:pt x="226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9"/>
            <p:cNvSpPr/>
            <p:nvPr/>
          </p:nvSpPr>
          <p:spPr>
            <a:xfrm>
              <a:off x="1984869" y="4005698"/>
              <a:ext cx="1451685" cy="92117"/>
            </a:xfrm>
            <a:custGeom>
              <a:avLst/>
              <a:gdLst/>
              <a:ahLst/>
              <a:cxnLst/>
              <a:rect l="l" t="t" r="r" b="b"/>
              <a:pathLst>
                <a:path w="15113" h="959" extrusionOk="0">
                  <a:moveTo>
                    <a:pt x="15112" y="1"/>
                  </a:moveTo>
                  <a:lnTo>
                    <a:pt x="1" y="102"/>
                  </a:lnTo>
                  <a:lnTo>
                    <a:pt x="240" y="959"/>
                  </a:lnTo>
                  <a:lnTo>
                    <a:pt x="15091" y="734"/>
                  </a:lnTo>
                  <a:lnTo>
                    <a:pt x="151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9"/>
            <p:cNvSpPr/>
            <p:nvPr/>
          </p:nvSpPr>
          <p:spPr>
            <a:xfrm>
              <a:off x="2016375" y="3580269"/>
              <a:ext cx="51005" cy="90580"/>
            </a:xfrm>
            <a:custGeom>
              <a:avLst/>
              <a:gdLst/>
              <a:ahLst/>
              <a:cxnLst/>
              <a:rect l="l" t="t" r="r" b="b"/>
              <a:pathLst>
                <a:path w="531" h="943" extrusionOk="0">
                  <a:moveTo>
                    <a:pt x="311" y="1"/>
                  </a:moveTo>
                  <a:lnTo>
                    <a:pt x="1" y="79"/>
                  </a:lnTo>
                  <a:lnTo>
                    <a:pt x="220" y="943"/>
                  </a:lnTo>
                  <a:lnTo>
                    <a:pt x="530" y="864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9"/>
            <p:cNvSpPr/>
            <p:nvPr/>
          </p:nvSpPr>
          <p:spPr>
            <a:xfrm>
              <a:off x="2351515" y="2064131"/>
              <a:ext cx="58402" cy="135726"/>
            </a:xfrm>
            <a:custGeom>
              <a:avLst/>
              <a:gdLst/>
              <a:ahLst/>
              <a:cxnLst/>
              <a:rect l="l" t="t" r="r" b="b"/>
              <a:pathLst>
                <a:path w="608" h="1413" extrusionOk="0">
                  <a:moveTo>
                    <a:pt x="319" y="1"/>
                  </a:moveTo>
                  <a:cubicBezTo>
                    <a:pt x="161" y="1"/>
                    <a:pt x="22" y="312"/>
                    <a:pt x="12" y="698"/>
                  </a:cubicBezTo>
                  <a:cubicBezTo>
                    <a:pt x="0" y="1089"/>
                    <a:pt x="122" y="1406"/>
                    <a:pt x="284" y="1412"/>
                  </a:cubicBezTo>
                  <a:cubicBezTo>
                    <a:pt x="285" y="1412"/>
                    <a:pt x="286" y="1412"/>
                    <a:pt x="287" y="1412"/>
                  </a:cubicBezTo>
                  <a:cubicBezTo>
                    <a:pt x="446" y="1412"/>
                    <a:pt x="584" y="1102"/>
                    <a:pt x="596" y="715"/>
                  </a:cubicBezTo>
                  <a:cubicBezTo>
                    <a:pt x="607" y="324"/>
                    <a:pt x="486" y="6"/>
                    <a:pt x="324" y="1"/>
                  </a:cubicBezTo>
                  <a:cubicBezTo>
                    <a:pt x="322" y="1"/>
                    <a:pt x="321" y="1"/>
                    <a:pt x="31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9"/>
            <p:cNvSpPr/>
            <p:nvPr/>
          </p:nvSpPr>
          <p:spPr>
            <a:xfrm>
              <a:off x="3060311" y="2034835"/>
              <a:ext cx="58402" cy="135822"/>
            </a:xfrm>
            <a:custGeom>
              <a:avLst/>
              <a:gdLst/>
              <a:ahLst/>
              <a:cxnLst/>
              <a:rect l="l" t="t" r="r" b="b"/>
              <a:pathLst>
                <a:path w="608" h="1414" extrusionOk="0">
                  <a:moveTo>
                    <a:pt x="321" y="1"/>
                  </a:moveTo>
                  <a:cubicBezTo>
                    <a:pt x="162" y="1"/>
                    <a:pt x="22" y="311"/>
                    <a:pt x="11" y="699"/>
                  </a:cubicBezTo>
                  <a:cubicBezTo>
                    <a:pt x="1" y="1089"/>
                    <a:pt x="122" y="1408"/>
                    <a:pt x="284" y="1414"/>
                  </a:cubicBezTo>
                  <a:cubicBezTo>
                    <a:pt x="285" y="1414"/>
                    <a:pt x="286" y="1414"/>
                    <a:pt x="288" y="1414"/>
                  </a:cubicBezTo>
                  <a:cubicBezTo>
                    <a:pt x="446" y="1414"/>
                    <a:pt x="585" y="1103"/>
                    <a:pt x="596" y="715"/>
                  </a:cubicBezTo>
                  <a:cubicBezTo>
                    <a:pt x="608" y="326"/>
                    <a:pt x="486" y="6"/>
                    <a:pt x="324" y="1"/>
                  </a:cubicBezTo>
                  <a:cubicBezTo>
                    <a:pt x="323" y="1"/>
                    <a:pt x="322" y="1"/>
                    <a:pt x="32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9"/>
            <p:cNvSpPr/>
            <p:nvPr/>
          </p:nvSpPr>
          <p:spPr>
            <a:xfrm>
              <a:off x="3418504" y="3084239"/>
              <a:ext cx="352715" cy="489402"/>
            </a:xfrm>
            <a:custGeom>
              <a:avLst/>
              <a:gdLst/>
              <a:ahLst/>
              <a:cxnLst/>
              <a:rect l="l" t="t" r="r" b="b"/>
              <a:pathLst>
                <a:path w="3672" h="5095" extrusionOk="0">
                  <a:moveTo>
                    <a:pt x="2535" y="1"/>
                  </a:moveTo>
                  <a:cubicBezTo>
                    <a:pt x="2038" y="1"/>
                    <a:pt x="1033" y="943"/>
                    <a:pt x="536" y="2249"/>
                  </a:cubicBezTo>
                  <a:cubicBezTo>
                    <a:pt x="1" y="3646"/>
                    <a:pt x="250" y="4928"/>
                    <a:pt x="700" y="5077"/>
                  </a:cubicBezTo>
                  <a:cubicBezTo>
                    <a:pt x="735" y="5089"/>
                    <a:pt x="772" y="5095"/>
                    <a:pt x="810" y="5095"/>
                  </a:cubicBezTo>
                  <a:cubicBezTo>
                    <a:pt x="1901" y="5095"/>
                    <a:pt x="3671" y="354"/>
                    <a:pt x="2634" y="15"/>
                  </a:cubicBezTo>
                  <a:cubicBezTo>
                    <a:pt x="2604" y="6"/>
                    <a:pt x="2571" y="1"/>
                    <a:pt x="253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9"/>
            <p:cNvSpPr/>
            <p:nvPr/>
          </p:nvSpPr>
          <p:spPr>
            <a:xfrm>
              <a:off x="1655878" y="3313523"/>
              <a:ext cx="347817" cy="463371"/>
            </a:xfrm>
            <a:custGeom>
              <a:avLst/>
              <a:gdLst/>
              <a:ahLst/>
              <a:cxnLst/>
              <a:rect l="l" t="t" r="r" b="b"/>
              <a:pathLst>
                <a:path w="3621" h="4824" extrusionOk="0">
                  <a:moveTo>
                    <a:pt x="3023" y="0"/>
                  </a:moveTo>
                  <a:lnTo>
                    <a:pt x="0" y="914"/>
                  </a:lnTo>
                  <a:lnTo>
                    <a:pt x="1815" y="4823"/>
                  </a:lnTo>
                  <a:lnTo>
                    <a:pt x="3620" y="4339"/>
                  </a:lnTo>
                  <a:lnTo>
                    <a:pt x="30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9"/>
            <p:cNvSpPr/>
            <p:nvPr/>
          </p:nvSpPr>
          <p:spPr>
            <a:xfrm>
              <a:off x="1732146" y="3397380"/>
              <a:ext cx="228324" cy="223425"/>
            </a:xfrm>
            <a:custGeom>
              <a:avLst/>
              <a:gdLst/>
              <a:ahLst/>
              <a:cxnLst/>
              <a:rect l="l" t="t" r="r" b="b"/>
              <a:pathLst>
                <a:path w="2377" h="2326" extrusionOk="0">
                  <a:moveTo>
                    <a:pt x="2038" y="1"/>
                  </a:moveTo>
                  <a:lnTo>
                    <a:pt x="1" y="917"/>
                  </a:lnTo>
                  <a:lnTo>
                    <a:pt x="628" y="2326"/>
                  </a:lnTo>
                  <a:lnTo>
                    <a:pt x="2377" y="2147"/>
                  </a:lnTo>
                  <a:lnTo>
                    <a:pt x="2038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9"/>
            <p:cNvSpPr/>
            <p:nvPr/>
          </p:nvSpPr>
          <p:spPr>
            <a:xfrm>
              <a:off x="1718026" y="3537525"/>
              <a:ext cx="373848" cy="141009"/>
            </a:xfrm>
            <a:custGeom>
              <a:avLst/>
              <a:gdLst/>
              <a:ahLst/>
              <a:cxnLst/>
              <a:rect l="l" t="t" r="r" b="b"/>
              <a:pathLst>
                <a:path w="3892" h="1468" extrusionOk="0">
                  <a:moveTo>
                    <a:pt x="3741" y="0"/>
                  </a:moveTo>
                  <a:lnTo>
                    <a:pt x="0" y="666"/>
                  </a:lnTo>
                  <a:lnTo>
                    <a:pt x="319" y="1468"/>
                  </a:lnTo>
                  <a:lnTo>
                    <a:pt x="3891" y="623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9"/>
            <p:cNvSpPr/>
            <p:nvPr/>
          </p:nvSpPr>
          <p:spPr>
            <a:xfrm>
              <a:off x="1718026" y="3566533"/>
              <a:ext cx="196145" cy="112001"/>
            </a:xfrm>
            <a:custGeom>
              <a:avLst/>
              <a:gdLst/>
              <a:ahLst/>
              <a:cxnLst/>
              <a:rect l="l" t="t" r="r" b="b"/>
              <a:pathLst>
                <a:path w="2042" h="1166" extrusionOk="0">
                  <a:moveTo>
                    <a:pt x="2042" y="1"/>
                  </a:moveTo>
                  <a:lnTo>
                    <a:pt x="0" y="364"/>
                  </a:lnTo>
                  <a:lnTo>
                    <a:pt x="319" y="1166"/>
                  </a:lnTo>
                  <a:lnTo>
                    <a:pt x="2020" y="764"/>
                  </a:lnTo>
                  <a:lnTo>
                    <a:pt x="204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9"/>
            <p:cNvSpPr/>
            <p:nvPr/>
          </p:nvSpPr>
          <p:spPr>
            <a:xfrm>
              <a:off x="1625428" y="3272700"/>
              <a:ext cx="355693" cy="182697"/>
            </a:xfrm>
            <a:custGeom>
              <a:avLst/>
              <a:gdLst/>
              <a:ahLst/>
              <a:cxnLst/>
              <a:rect l="l" t="t" r="r" b="b"/>
              <a:pathLst>
                <a:path w="3703" h="1902" extrusionOk="0">
                  <a:moveTo>
                    <a:pt x="3449" y="0"/>
                  </a:moveTo>
                  <a:lnTo>
                    <a:pt x="1" y="955"/>
                  </a:lnTo>
                  <a:lnTo>
                    <a:pt x="180" y="1901"/>
                  </a:lnTo>
                  <a:lnTo>
                    <a:pt x="3703" y="740"/>
                  </a:lnTo>
                  <a:lnTo>
                    <a:pt x="34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9"/>
            <p:cNvSpPr/>
            <p:nvPr/>
          </p:nvSpPr>
          <p:spPr>
            <a:xfrm>
              <a:off x="1663082" y="3260693"/>
              <a:ext cx="268283" cy="124296"/>
            </a:xfrm>
            <a:custGeom>
              <a:avLst/>
              <a:gdLst/>
              <a:ahLst/>
              <a:cxnLst/>
              <a:rect l="l" t="t" r="r" b="b"/>
              <a:pathLst>
                <a:path w="2793" h="1294" extrusionOk="0">
                  <a:moveTo>
                    <a:pt x="2578" y="1"/>
                  </a:moveTo>
                  <a:lnTo>
                    <a:pt x="1" y="715"/>
                  </a:lnTo>
                  <a:lnTo>
                    <a:pt x="51" y="1293"/>
                  </a:lnTo>
                  <a:lnTo>
                    <a:pt x="2792" y="563"/>
                  </a:lnTo>
                  <a:lnTo>
                    <a:pt x="25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9"/>
            <p:cNvSpPr/>
            <p:nvPr/>
          </p:nvSpPr>
          <p:spPr>
            <a:xfrm>
              <a:off x="3514656" y="3001920"/>
              <a:ext cx="134958" cy="79438"/>
            </a:xfrm>
            <a:custGeom>
              <a:avLst/>
              <a:gdLst/>
              <a:ahLst/>
              <a:cxnLst/>
              <a:rect l="l" t="t" r="r" b="b"/>
              <a:pathLst>
                <a:path w="1405" h="827" extrusionOk="0">
                  <a:moveTo>
                    <a:pt x="1105" y="1"/>
                  </a:moveTo>
                  <a:cubicBezTo>
                    <a:pt x="960" y="1"/>
                    <a:pt x="765" y="52"/>
                    <a:pt x="569" y="152"/>
                  </a:cubicBezTo>
                  <a:cubicBezTo>
                    <a:pt x="222" y="330"/>
                    <a:pt x="1" y="589"/>
                    <a:pt x="74" y="734"/>
                  </a:cubicBezTo>
                  <a:cubicBezTo>
                    <a:pt x="107" y="796"/>
                    <a:pt x="190" y="827"/>
                    <a:pt x="301" y="827"/>
                  </a:cubicBezTo>
                  <a:cubicBezTo>
                    <a:pt x="447" y="827"/>
                    <a:pt x="640" y="775"/>
                    <a:pt x="837" y="675"/>
                  </a:cubicBezTo>
                  <a:cubicBezTo>
                    <a:pt x="1183" y="497"/>
                    <a:pt x="1405" y="238"/>
                    <a:pt x="1332" y="94"/>
                  </a:cubicBezTo>
                  <a:cubicBezTo>
                    <a:pt x="1300" y="31"/>
                    <a:pt x="1217" y="1"/>
                    <a:pt x="110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9"/>
            <p:cNvSpPr/>
            <p:nvPr/>
          </p:nvSpPr>
          <p:spPr>
            <a:xfrm>
              <a:off x="2511832" y="3354731"/>
              <a:ext cx="57729" cy="24110"/>
            </a:xfrm>
            <a:custGeom>
              <a:avLst/>
              <a:gdLst/>
              <a:ahLst/>
              <a:cxnLst/>
              <a:rect l="l" t="t" r="r" b="b"/>
              <a:pathLst>
                <a:path w="601" h="251" extrusionOk="0">
                  <a:moveTo>
                    <a:pt x="367" y="0"/>
                  </a:moveTo>
                  <a:cubicBezTo>
                    <a:pt x="342" y="0"/>
                    <a:pt x="314" y="2"/>
                    <a:pt x="287" y="5"/>
                  </a:cubicBezTo>
                  <a:cubicBezTo>
                    <a:pt x="126" y="22"/>
                    <a:pt x="0" y="93"/>
                    <a:pt x="8" y="158"/>
                  </a:cubicBezTo>
                  <a:cubicBezTo>
                    <a:pt x="14" y="213"/>
                    <a:pt x="109" y="250"/>
                    <a:pt x="235" y="250"/>
                  </a:cubicBezTo>
                  <a:cubicBezTo>
                    <a:pt x="260" y="250"/>
                    <a:pt x="287" y="249"/>
                    <a:pt x="314" y="246"/>
                  </a:cubicBezTo>
                  <a:cubicBezTo>
                    <a:pt x="476" y="229"/>
                    <a:pt x="600" y="158"/>
                    <a:pt x="593" y="93"/>
                  </a:cubicBezTo>
                  <a:cubicBezTo>
                    <a:pt x="587" y="38"/>
                    <a:pt x="492" y="0"/>
                    <a:pt x="367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9"/>
            <p:cNvSpPr/>
            <p:nvPr/>
          </p:nvSpPr>
          <p:spPr>
            <a:xfrm>
              <a:off x="1635033" y="3305935"/>
              <a:ext cx="350506" cy="153881"/>
            </a:xfrm>
            <a:custGeom>
              <a:avLst/>
              <a:gdLst/>
              <a:ahLst/>
              <a:cxnLst/>
              <a:rect l="l" t="t" r="r" b="b"/>
              <a:pathLst>
                <a:path w="3649" h="1602" extrusionOk="0">
                  <a:moveTo>
                    <a:pt x="3484" y="1"/>
                  </a:moveTo>
                  <a:lnTo>
                    <a:pt x="1" y="1094"/>
                  </a:lnTo>
                  <a:lnTo>
                    <a:pt x="67" y="1601"/>
                  </a:lnTo>
                  <a:lnTo>
                    <a:pt x="3648" y="420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9"/>
            <p:cNvSpPr/>
            <p:nvPr/>
          </p:nvSpPr>
          <p:spPr>
            <a:xfrm>
              <a:off x="1690362" y="3130538"/>
              <a:ext cx="105565" cy="182025"/>
            </a:xfrm>
            <a:custGeom>
              <a:avLst/>
              <a:gdLst/>
              <a:ahLst/>
              <a:cxnLst/>
              <a:rect l="l" t="t" r="r" b="b"/>
              <a:pathLst>
                <a:path w="1099" h="1895" extrusionOk="0">
                  <a:moveTo>
                    <a:pt x="227" y="0"/>
                  </a:moveTo>
                  <a:lnTo>
                    <a:pt x="0" y="112"/>
                  </a:lnTo>
                  <a:lnTo>
                    <a:pt x="872" y="1894"/>
                  </a:lnTo>
                  <a:lnTo>
                    <a:pt x="1098" y="17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9"/>
            <p:cNvSpPr/>
            <p:nvPr/>
          </p:nvSpPr>
          <p:spPr>
            <a:xfrm>
              <a:off x="1530332" y="3129385"/>
              <a:ext cx="188173" cy="85201"/>
            </a:xfrm>
            <a:custGeom>
              <a:avLst/>
              <a:gdLst/>
              <a:ahLst/>
              <a:cxnLst/>
              <a:rect l="l" t="t" r="r" b="b"/>
              <a:pathLst>
                <a:path w="1959" h="887" extrusionOk="0">
                  <a:moveTo>
                    <a:pt x="1877" y="1"/>
                  </a:moveTo>
                  <a:lnTo>
                    <a:pt x="0" y="649"/>
                  </a:lnTo>
                  <a:lnTo>
                    <a:pt x="83" y="887"/>
                  </a:lnTo>
                  <a:lnTo>
                    <a:pt x="1958" y="240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9"/>
            <p:cNvSpPr/>
            <p:nvPr/>
          </p:nvSpPr>
          <p:spPr>
            <a:xfrm>
              <a:off x="3216306" y="2545849"/>
              <a:ext cx="77036" cy="52638"/>
            </a:xfrm>
            <a:custGeom>
              <a:avLst/>
              <a:gdLst/>
              <a:ahLst/>
              <a:cxnLst/>
              <a:rect l="l" t="t" r="r" b="b"/>
              <a:pathLst>
                <a:path w="802" h="548" extrusionOk="0">
                  <a:moveTo>
                    <a:pt x="221" y="0"/>
                  </a:moveTo>
                  <a:cubicBezTo>
                    <a:pt x="156" y="0"/>
                    <a:pt x="99" y="43"/>
                    <a:pt x="47" y="181"/>
                  </a:cubicBezTo>
                  <a:cubicBezTo>
                    <a:pt x="0" y="309"/>
                    <a:pt x="97" y="467"/>
                    <a:pt x="269" y="531"/>
                  </a:cubicBezTo>
                  <a:cubicBezTo>
                    <a:pt x="299" y="542"/>
                    <a:pt x="331" y="547"/>
                    <a:pt x="363" y="547"/>
                  </a:cubicBezTo>
                  <a:cubicBezTo>
                    <a:pt x="514" y="547"/>
                    <a:pt x="675" y="439"/>
                    <a:pt x="706" y="331"/>
                  </a:cubicBezTo>
                  <a:cubicBezTo>
                    <a:pt x="802" y="3"/>
                    <a:pt x="623" y="142"/>
                    <a:pt x="453" y="80"/>
                  </a:cubicBezTo>
                  <a:cubicBezTo>
                    <a:pt x="365" y="47"/>
                    <a:pt x="289" y="0"/>
                    <a:pt x="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9"/>
            <p:cNvSpPr/>
            <p:nvPr/>
          </p:nvSpPr>
          <p:spPr>
            <a:xfrm>
              <a:off x="3335896" y="2651894"/>
              <a:ext cx="60035" cy="65414"/>
            </a:xfrm>
            <a:custGeom>
              <a:avLst/>
              <a:gdLst/>
              <a:ahLst/>
              <a:cxnLst/>
              <a:rect l="l" t="t" r="r" b="b"/>
              <a:pathLst>
                <a:path w="625" h="681" extrusionOk="0">
                  <a:moveTo>
                    <a:pt x="297" y="0"/>
                  </a:moveTo>
                  <a:cubicBezTo>
                    <a:pt x="171" y="0"/>
                    <a:pt x="56" y="123"/>
                    <a:pt x="29" y="291"/>
                  </a:cubicBezTo>
                  <a:cubicBezTo>
                    <a:pt x="1" y="470"/>
                    <a:pt x="175" y="667"/>
                    <a:pt x="311" y="677"/>
                  </a:cubicBezTo>
                  <a:cubicBezTo>
                    <a:pt x="339" y="679"/>
                    <a:pt x="363" y="680"/>
                    <a:pt x="384" y="680"/>
                  </a:cubicBezTo>
                  <a:cubicBezTo>
                    <a:pt x="625" y="680"/>
                    <a:pt x="480" y="544"/>
                    <a:pt x="506" y="379"/>
                  </a:cubicBezTo>
                  <a:cubicBezTo>
                    <a:pt x="535" y="198"/>
                    <a:pt x="625" y="50"/>
                    <a:pt x="327" y="3"/>
                  </a:cubicBezTo>
                  <a:cubicBezTo>
                    <a:pt x="317" y="1"/>
                    <a:pt x="307" y="0"/>
                    <a:pt x="2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9"/>
            <p:cNvSpPr/>
            <p:nvPr/>
          </p:nvSpPr>
          <p:spPr>
            <a:xfrm>
              <a:off x="3368747" y="2729795"/>
              <a:ext cx="65606" cy="47163"/>
            </a:xfrm>
            <a:custGeom>
              <a:avLst/>
              <a:gdLst/>
              <a:ahLst/>
              <a:cxnLst/>
              <a:rect l="l" t="t" r="r" b="b"/>
              <a:pathLst>
                <a:path w="683" h="491" extrusionOk="0">
                  <a:moveTo>
                    <a:pt x="191" y="0"/>
                  </a:moveTo>
                  <a:cubicBezTo>
                    <a:pt x="156" y="0"/>
                    <a:pt x="116" y="20"/>
                    <a:pt x="68" y="69"/>
                  </a:cubicBezTo>
                  <a:cubicBezTo>
                    <a:pt x="1" y="138"/>
                    <a:pt x="37" y="287"/>
                    <a:pt x="151" y="400"/>
                  </a:cubicBezTo>
                  <a:cubicBezTo>
                    <a:pt x="212" y="462"/>
                    <a:pt x="301" y="490"/>
                    <a:pt x="380" y="490"/>
                  </a:cubicBezTo>
                  <a:cubicBezTo>
                    <a:pt x="445" y="490"/>
                    <a:pt x="502" y="471"/>
                    <a:pt x="530" y="437"/>
                  </a:cubicBezTo>
                  <a:cubicBezTo>
                    <a:pt x="682" y="250"/>
                    <a:pt x="512" y="274"/>
                    <a:pt x="399" y="162"/>
                  </a:cubicBezTo>
                  <a:cubicBezTo>
                    <a:pt x="321" y="86"/>
                    <a:pt x="265" y="0"/>
                    <a:pt x="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9"/>
            <p:cNvSpPr/>
            <p:nvPr/>
          </p:nvSpPr>
          <p:spPr>
            <a:xfrm>
              <a:off x="3294688" y="2592244"/>
              <a:ext cx="65414" cy="83952"/>
            </a:xfrm>
            <a:custGeom>
              <a:avLst/>
              <a:gdLst/>
              <a:ahLst/>
              <a:cxnLst/>
              <a:rect l="l" t="t" r="r" b="b"/>
              <a:pathLst>
                <a:path w="681" h="874" extrusionOk="0">
                  <a:moveTo>
                    <a:pt x="269" y="0"/>
                  </a:moveTo>
                  <a:cubicBezTo>
                    <a:pt x="142" y="0"/>
                    <a:pt x="152" y="105"/>
                    <a:pt x="87" y="269"/>
                  </a:cubicBezTo>
                  <a:cubicBezTo>
                    <a:pt x="0" y="492"/>
                    <a:pt x="105" y="810"/>
                    <a:pt x="245" y="850"/>
                  </a:cubicBezTo>
                  <a:cubicBezTo>
                    <a:pt x="301" y="866"/>
                    <a:pt x="346" y="873"/>
                    <a:pt x="381" y="873"/>
                  </a:cubicBezTo>
                  <a:cubicBezTo>
                    <a:pt x="559" y="873"/>
                    <a:pt x="495" y="685"/>
                    <a:pt x="567" y="498"/>
                  </a:cubicBezTo>
                  <a:cubicBezTo>
                    <a:pt x="653" y="277"/>
                    <a:pt x="680" y="107"/>
                    <a:pt x="451" y="37"/>
                  </a:cubicBezTo>
                  <a:cubicBezTo>
                    <a:pt x="370" y="12"/>
                    <a:pt x="312" y="0"/>
                    <a:pt x="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9"/>
            <p:cNvSpPr/>
            <p:nvPr/>
          </p:nvSpPr>
          <p:spPr>
            <a:xfrm>
              <a:off x="3315244" y="2576106"/>
              <a:ext cx="29585" cy="19499"/>
            </a:xfrm>
            <a:custGeom>
              <a:avLst/>
              <a:gdLst/>
              <a:ahLst/>
              <a:cxnLst/>
              <a:rect l="l" t="t" r="r" b="b"/>
              <a:pathLst>
                <a:path w="308" h="203" extrusionOk="0">
                  <a:moveTo>
                    <a:pt x="263" y="1"/>
                  </a:moveTo>
                  <a:cubicBezTo>
                    <a:pt x="239" y="1"/>
                    <a:pt x="205" y="17"/>
                    <a:pt x="165" y="17"/>
                  </a:cubicBezTo>
                  <a:cubicBezTo>
                    <a:pt x="163" y="17"/>
                    <a:pt x="161" y="17"/>
                    <a:pt x="160" y="17"/>
                  </a:cubicBezTo>
                  <a:cubicBezTo>
                    <a:pt x="131" y="16"/>
                    <a:pt x="103" y="11"/>
                    <a:pt x="79" y="11"/>
                  </a:cubicBezTo>
                  <a:cubicBezTo>
                    <a:pt x="36" y="11"/>
                    <a:pt x="6" y="26"/>
                    <a:pt x="2" y="99"/>
                  </a:cubicBezTo>
                  <a:cubicBezTo>
                    <a:pt x="1" y="152"/>
                    <a:pt x="64" y="198"/>
                    <a:pt x="145" y="202"/>
                  </a:cubicBezTo>
                  <a:cubicBezTo>
                    <a:pt x="147" y="202"/>
                    <a:pt x="149" y="202"/>
                    <a:pt x="150" y="202"/>
                  </a:cubicBezTo>
                  <a:cubicBezTo>
                    <a:pt x="231" y="202"/>
                    <a:pt x="307" y="131"/>
                    <a:pt x="303" y="80"/>
                  </a:cubicBezTo>
                  <a:cubicBezTo>
                    <a:pt x="300" y="17"/>
                    <a:pt x="286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9"/>
            <p:cNvSpPr/>
            <p:nvPr/>
          </p:nvSpPr>
          <p:spPr>
            <a:xfrm>
              <a:off x="3336568" y="2642769"/>
              <a:ext cx="29297" cy="19499"/>
            </a:xfrm>
            <a:custGeom>
              <a:avLst/>
              <a:gdLst/>
              <a:ahLst/>
              <a:cxnLst/>
              <a:rect l="l" t="t" r="r" b="b"/>
              <a:pathLst>
                <a:path w="305" h="203" extrusionOk="0">
                  <a:moveTo>
                    <a:pt x="263" y="1"/>
                  </a:moveTo>
                  <a:cubicBezTo>
                    <a:pt x="239" y="1"/>
                    <a:pt x="205" y="18"/>
                    <a:pt x="165" y="18"/>
                  </a:cubicBezTo>
                  <a:cubicBezTo>
                    <a:pt x="163" y="18"/>
                    <a:pt x="161" y="18"/>
                    <a:pt x="160" y="18"/>
                  </a:cubicBezTo>
                  <a:cubicBezTo>
                    <a:pt x="131" y="16"/>
                    <a:pt x="103" y="11"/>
                    <a:pt x="79" y="11"/>
                  </a:cubicBezTo>
                  <a:cubicBezTo>
                    <a:pt x="36" y="11"/>
                    <a:pt x="6" y="26"/>
                    <a:pt x="2" y="99"/>
                  </a:cubicBezTo>
                  <a:cubicBezTo>
                    <a:pt x="1" y="152"/>
                    <a:pt x="64" y="198"/>
                    <a:pt x="145" y="202"/>
                  </a:cubicBezTo>
                  <a:cubicBezTo>
                    <a:pt x="148" y="202"/>
                    <a:pt x="150" y="203"/>
                    <a:pt x="152" y="203"/>
                  </a:cubicBezTo>
                  <a:cubicBezTo>
                    <a:pt x="230" y="203"/>
                    <a:pt x="304" y="131"/>
                    <a:pt x="303" y="81"/>
                  </a:cubicBezTo>
                  <a:cubicBezTo>
                    <a:pt x="300" y="17"/>
                    <a:pt x="286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9"/>
            <p:cNvSpPr/>
            <p:nvPr/>
          </p:nvSpPr>
          <p:spPr>
            <a:xfrm>
              <a:off x="3339930" y="2614913"/>
              <a:ext cx="29201" cy="19307"/>
            </a:xfrm>
            <a:custGeom>
              <a:avLst/>
              <a:gdLst/>
              <a:ahLst/>
              <a:cxnLst/>
              <a:rect l="l" t="t" r="r" b="b"/>
              <a:pathLst>
                <a:path w="304" h="201" extrusionOk="0">
                  <a:moveTo>
                    <a:pt x="261" y="0"/>
                  </a:moveTo>
                  <a:cubicBezTo>
                    <a:pt x="238" y="0"/>
                    <a:pt x="205" y="16"/>
                    <a:pt x="166" y="16"/>
                  </a:cubicBezTo>
                  <a:cubicBezTo>
                    <a:pt x="164" y="16"/>
                    <a:pt x="161" y="16"/>
                    <a:pt x="159" y="16"/>
                  </a:cubicBezTo>
                  <a:cubicBezTo>
                    <a:pt x="130" y="15"/>
                    <a:pt x="102" y="10"/>
                    <a:pt x="79" y="10"/>
                  </a:cubicBezTo>
                  <a:cubicBezTo>
                    <a:pt x="35" y="10"/>
                    <a:pt x="5" y="25"/>
                    <a:pt x="2" y="99"/>
                  </a:cubicBezTo>
                  <a:cubicBezTo>
                    <a:pt x="0" y="150"/>
                    <a:pt x="62" y="196"/>
                    <a:pt x="145" y="200"/>
                  </a:cubicBezTo>
                  <a:cubicBezTo>
                    <a:pt x="146" y="200"/>
                    <a:pt x="148" y="200"/>
                    <a:pt x="149" y="200"/>
                  </a:cubicBezTo>
                  <a:cubicBezTo>
                    <a:pt x="229" y="200"/>
                    <a:pt x="304" y="131"/>
                    <a:pt x="302" y="79"/>
                  </a:cubicBezTo>
                  <a:cubicBezTo>
                    <a:pt x="299" y="16"/>
                    <a:pt x="285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9"/>
            <p:cNvSpPr/>
            <p:nvPr/>
          </p:nvSpPr>
          <p:spPr>
            <a:xfrm>
              <a:off x="3274708" y="2588690"/>
              <a:ext cx="29201" cy="19403"/>
            </a:xfrm>
            <a:custGeom>
              <a:avLst/>
              <a:gdLst/>
              <a:ahLst/>
              <a:cxnLst/>
              <a:rect l="l" t="t" r="r" b="b"/>
              <a:pathLst>
                <a:path w="304" h="202" extrusionOk="0">
                  <a:moveTo>
                    <a:pt x="262" y="1"/>
                  </a:moveTo>
                  <a:cubicBezTo>
                    <a:pt x="239" y="1"/>
                    <a:pt x="206" y="17"/>
                    <a:pt x="167" y="17"/>
                  </a:cubicBezTo>
                  <a:cubicBezTo>
                    <a:pt x="164" y="17"/>
                    <a:pt x="162" y="17"/>
                    <a:pt x="159" y="17"/>
                  </a:cubicBezTo>
                  <a:cubicBezTo>
                    <a:pt x="131" y="16"/>
                    <a:pt x="104" y="11"/>
                    <a:pt x="80" y="11"/>
                  </a:cubicBezTo>
                  <a:cubicBezTo>
                    <a:pt x="37" y="11"/>
                    <a:pt x="6" y="26"/>
                    <a:pt x="2" y="100"/>
                  </a:cubicBezTo>
                  <a:cubicBezTo>
                    <a:pt x="1" y="151"/>
                    <a:pt x="64" y="197"/>
                    <a:pt x="145" y="201"/>
                  </a:cubicBezTo>
                  <a:cubicBezTo>
                    <a:pt x="147" y="201"/>
                    <a:pt x="148" y="201"/>
                    <a:pt x="150" y="201"/>
                  </a:cubicBezTo>
                  <a:cubicBezTo>
                    <a:pt x="231" y="201"/>
                    <a:pt x="304" y="130"/>
                    <a:pt x="303" y="80"/>
                  </a:cubicBezTo>
                  <a:cubicBezTo>
                    <a:pt x="300" y="17"/>
                    <a:pt x="286" y="1"/>
                    <a:pt x="2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9"/>
            <p:cNvSpPr/>
            <p:nvPr/>
          </p:nvSpPr>
          <p:spPr>
            <a:xfrm>
              <a:off x="3373165" y="2718268"/>
              <a:ext cx="29393" cy="19403"/>
            </a:xfrm>
            <a:custGeom>
              <a:avLst/>
              <a:gdLst/>
              <a:ahLst/>
              <a:cxnLst/>
              <a:rect l="l" t="t" r="r" b="b"/>
              <a:pathLst>
                <a:path w="306" h="202" extrusionOk="0">
                  <a:moveTo>
                    <a:pt x="263" y="1"/>
                  </a:moveTo>
                  <a:cubicBezTo>
                    <a:pt x="239" y="1"/>
                    <a:pt x="205" y="18"/>
                    <a:pt x="164" y="18"/>
                  </a:cubicBezTo>
                  <a:cubicBezTo>
                    <a:pt x="163" y="18"/>
                    <a:pt x="161" y="18"/>
                    <a:pt x="159" y="18"/>
                  </a:cubicBezTo>
                  <a:cubicBezTo>
                    <a:pt x="130" y="16"/>
                    <a:pt x="103" y="11"/>
                    <a:pt x="79" y="11"/>
                  </a:cubicBezTo>
                  <a:cubicBezTo>
                    <a:pt x="36" y="11"/>
                    <a:pt x="6" y="26"/>
                    <a:pt x="2" y="99"/>
                  </a:cubicBezTo>
                  <a:cubicBezTo>
                    <a:pt x="1" y="151"/>
                    <a:pt x="64" y="198"/>
                    <a:pt x="145" y="201"/>
                  </a:cubicBezTo>
                  <a:cubicBezTo>
                    <a:pt x="148" y="201"/>
                    <a:pt x="151" y="201"/>
                    <a:pt x="154" y="201"/>
                  </a:cubicBezTo>
                  <a:cubicBezTo>
                    <a:pt x="234" y="201"/>
                    <a:pt x="305" y="132"/>
                    <a:pt x="303" y="79"/>
                  </a:cubicBezTo>
                  <a:cubicBezTo>
                    <a:pt x="301" y="16"/>
                    <a:pt x="287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9"/>
            <p:cNvSpPr/>
            <p:nvPr/>
          </p:nvSpPr>
          <p:spPr>
            <a:xfrm>
              <a:off x="3197191" y="2555262"/>
              <a:ext cx="47451" cy="25455"/>
            </a:xfrm>
            <a:custGeom>
              <a:avLst/>
              <a:gdLst/>
              <a:ahLst/>
              <a:cxnLst/>
              <a:rect l="l" t="t" r="r" b="b"/>
              <a:pathLst>
                <a:path w="494" h="265" extrusionOk="0">
                  <a:moveTo>
                    <a:pt x="117" y="1"/>
                  </a:moveTo>
                  <a:cubicBezTo>
                    <a:pt x="60" y="1"/>
                    <a:pt x="19" y="22"/>
                    <a:pt x="9" y="108"/>
                  </a:cubicBezTo>
                  <a:cubicBezTo>
                    <a:pt x="0" y="179"/>
                    <a:pt x="100" y="249"/>
                    <a:pt x="229" y="263"/>
                  </a:cubicBezTo>
                  <a:cubicBezTo>
                    <a:pt x="240" y="264"/>
                    <a:pt x="251" y="265"/>
                    <a:pt x="261" y="265"/>
                  </a:cubicBezTo>
                  <a:cubicBezTo>
                    <a:pt x="382" y="265"/>
                    <a:pt x="493" y="186"/>
                    <a:pt x="493" y="120"/>
                  </a:cubicBezTo>
                  <a:cubicBezTo>
                    <a:pt x="493" y="30"/>
                    <a:pt x="468" y="10"/>
                    <a:pt x="425" y="10"/>
                  </a:cubicBezTo>
                  <a:cubicBezTo>
                    <a:pt x="393" y="10"/>
                    <a:pt x="350" y="21"/>
                    <a:pt x="301" y="21"/>
                  </a:cubicBezTo>
                  <a:cubicBezTo>
                    <a:pt x="291" y="21"/>
                    <a:pt x="280" y="21"/>
                    <a:pt x="269" y="20"/>
                  </a:cubicBezTo>
                  <a:cubicBezTo>
                    <a:pt x="213" y="13"/>
                    <a:pt x="160" y="1"/>
                    <a:pt x="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9"/>
            <p:cNvSpPr/>
            <p:nvPr/>
          </p:nvSpPr>
          <p:spPr>
            <a:xfrm>
              <a:off x="2747265" y="2566885"/>
              <a:ext cx="655578" cy="389889"/>
            </a:xfrm>
            <a:custGeom>
              <a:avLst/>
              <a:gdLst/>
              <a:ahLst/>
              <a:cxnLst/>
              <a:rect l="l" t="t" r="r" b="b"/>
              <a:pathLst>
                <a:path w="6825" h="4059" extrusionOk="0">
                  <a:moveTo>
                    <a:pt x="4490" y="1"/>
                  </a:moveTo>
                  <a:cubicBezTo>
                    <a:pt x="2956" y="1"/>
                    <a:pt x="75" y="1420"/>
                    <a:pt x="37" y="2729"/>
                  </a:cubicBezTo>
                  <a:cubicBezTo>
                    <a:pt x="0" y="4059"/>
                    <a:pt x="2166" y="3904"/>
                    <a:pt x="3682" y="3947"/>
                  </a:cubicBezTo>
                  <a:cubicBezTo>
                    <a:pt x="4032" y="3958"/>
                    <a:pt x="4385" y="3972"/>
                    <a:pt x="4720" y="3972"/>
                  </a:cubicBezTo>
                  <a:cubicBezTo>
                    <a:pt x="5833" y="3972"/>
                    <a:pt x="6756" y="3809"/>
                    <a:pt x="6787" y="2786"/>
                  </a:cubicBezTo>
                  <a:cubicBezTo>
                    <a:pt x="6824" y="1458"/>
                    <a:pt x="6074" y="45"/>
                    <a:pt x="4560" y="2"/>
                  </a:cubicBezTo>
                  <a:cubicBezTo>
                    <a:pt x="4537" y="1"/>
                    <a:pt x="4514" y="1"/>
                    <a:pt x="44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9"/>
            <p:cNvSpPr/>
            <p:nvPr/>
          </p:nvSpPr>
          <p:spPr>
            <a:xfrm>
              <a:off x="3160017" y="2523564"/>
              <a:ext cx="24878" cy="18635"/>
            </a:xfrm>
            <a:custGeom>
              <a:avLst/>
              <a:gdLst/>
              <a:ahLst/>
              <a:cxnLst/>
              <a:rect l="l" t="t" r="r" b="b"/>
              <a:pathLst>
                <a:path w="259" h="194" extrusionOk="0">
                  <a:moveTo>
                    <a:pt x="160" y="1"/>
                  </a:moveTo>
                  <a:cubicBezTo>
                    <a:pt x="115" y="1"/>
                    <a:pt x="76" y="68"/>
                    <a:pt x="1" y="108"/>
                  </a:cubicBezTo>
                  <a:cubicBezTo>
                    <a:pt x="85" y="131"/>
                    <a:pt x="162" y="159"/>
                    <a:pt x="231" y="194"/>
                  </a:cubicBezTo>
                  <a:cubicBezTo>
                    <a:pt x="253" y="145"/>
                    <a:pt x="258" y="98"/>
                    <a:pt x="241" y="69"/>
                  </a:cubicBezTo>
                  <a:cubicBezTo>
                    <a:pt x="208" y="19"/>
                    <a:pt x="183" y="1"/>
                    <a:pt x="160" y="1"/>
                  </a:cubicBezTo>
                  <a:close/>
                </a:path>
              </a:pathLst>
            </a:custGeom>
            <a:solidFill>
              <a:srgbClr val="9A4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9"/>
            <p:cNvSpPr/>
            <p:nvPr/>
          </p:nvSpPr>
          <p:spPr>
            <a:xfrm>
              <a:off x="2746785" y="2545657"/>
              <a:ext cx="687565" cy="411021"/>
            </a:xfrm>
            <a:custGeom>
              <a:avLst/>
              <a:gdLst/>
              <a:ahLst/>
              <a:cxnLst/>
              <a:rect l="l" t="t" r="r" b="b"/>
              <a:pathLst>
                <a:path w="7158" h="4279" extrusionOk="0">
                  <a:moveTo>
                    <a:pt x="5108" y="1"/>
                  </a:moveTo>
                  <a:cubicBezTo>
                    <a:pt x="5054" y="1"/>
                    <a:pt x="5006" y="30"/>
                    <a:pt x="4961" y="118"/>
                  </a:cubicBezTo>
                  <a:lnTo>
                    <a:pt x="4955" y="118"/>
                  </a:lnTo>
                  <a:cubicBezTo>
                    <a:pt x="4901" y="111"/>
                    <a:pt x="4850" y="100"/>
                    <a:pt x="4808" y="100"/>
                  </a:cubicBezTo>
                  <a:cubicBezTo>
                    <a:pt x="4791" y="100"/>
                    <a:pt x="4775" y="102"/>
                    <a:pt x="4761" y="107"/>
                  </a:cubicBezTo>
                  <a:cubicBezTo>
                    <a:pt x="4852" y="185"/>
                    <a:pt x="4914" y="277"/>
                    <a:pt x="4941" y="380"/>
                  </a:cubicBezTo>
                  <a:cubicBezTo>
                    <a:pt x="5091" y="989"/>
                    <a:pt x="3982" y="1787"/>
                    <a:pt x="2462" y="2162"/>
                  </a:cubicBezTo>
                  <a:cubicBezTo>
                    <a:pt x="1935" y="2292"/>
                    <a:pt x="1429" y="2354"/>
                    <a:pt x="985" y="2354"/>
                  </a:cubicBezTo>
                  <a:cubicBezTo>
                    <a:pt x="725" y="2354"/>
                    <a:pt x="486" y="2333"/>
                    <a:pt x="279" y="2291"/>
                  </a:cubicBezTo>
                  <a:cubicBezTo>
                    <a:pt x="133" y="2509"/>
                    <a:pt x="45" y="2731"/>
                    <a:pt x="38" y="2948"/>
                  </a:cubicBezTo>
                  <a:cubicBezTo>
                    <a:pt x="1" y="4278"/>
                    <a:pt x="2168" y="4124"/>
                    <a:pt x="3683" y="4167"/>
                  </a:cubicBezTo>
                  <a:cubicBezTo>
                    <a:pt x="4030" y="4176"/>
                    <a:pt x="4380" y="4191"/>
                    <a:pt x="4713" y="4191"/>
                  </a:cubicBezTo>
                  <a:cubicBezTo>
                    <a:pt x="5830" y="4191"/>
                    <a:pt x="6758" y="4030"/>
                    <a:pt x="6788" y="3006"/>
                  </a:cubicBezTo>
                  <a:cubicBezTo>
                    <a:pt x="6794" y="2799"/>
                    <a:pt x="6781" y="2592"/>
                    <a:pt x="6749" y="2389"/>
                  </a:cubicBezTo>
                  <a:lnTo>
                    <a:pt x="6749" y="2389"/>
                  </a:lnTo>
                  <a:cubicBezTo>
                    <a:pt x="6784" y="2399"/>
                    <a:pt x="6820" y="2404"/>
                    <a:pt x="6854" y="2404"/>
                  </a:cubicBezTo>
                  <a:cubicBezTo>
                    <a:pt x="6917" y="2404"/>
                    <a:pt x="6973" y="2386"/>
                    <a:pt x="7001" y="2353"/>
                  </a:cubicBezTo>
                  <a:cubicBezTo>
                    <a:pt x="7157" y="2167"/>
                    <a:pt x="6987" y="2191"/>
                    <a:pt x="6872" y="2081"/>
                  </a:cubicBezTo>
                  <a:cubicBezTo>
                    <a:pt x="6834" y="2041"/>
                    <a:pt x="6798" y="2001"/>
                    <a:pt x="6763" y="1968"/>
                  </a:cubicBezTo>
                  <a:cubicBezTo>
                    <a:pt x="6799" y="1943"/>
                    <a:pt x="6826" y="1908"/>
                    <a:pt x="6824" y="1879"/>
                  </a:cubicBezTo>
                  <a:cubicBezTo>
                    <a:pt x="6822" y="1815"/>
                    <a:pt x="6807" y="1799"/>
                    <a:pt x="6784" y="1799"/>
                  </a:cubicBezTo>
                  <a:cubicBezTo>
                    <a:pt x="6760" y="1799"/>
                    <a:pt x="6726" y="1816"/>
                    <a:pt x="6685" y="1816"/>
                  </a:cubicBezTo>
                  <a:cubicBezTo>
                    <a:pt x="6684" y="1816"/>
                    <a:pt x="6682" y="1816"/>
                    <a:pt x="6680" y="1816"/>
                  </a:cubicBezTo>
                  <a:cubicBezTo>
                    <a:pt x="6655" y="1815"/>
                    <a:pt x="6629" y="1810"/>
                    <a:pt x="6606" y="1810"/>
                  </a:cubicBezTo>
                  <a:lnTo>
                    <a:pt x="6595" y="1779"/>
                  </a:lnTo>
                  <a:cubicBezTo>
                    <a:pt x="6722" y="1747"/>
                    <a:pt x="6616" y="1626"/>
                    <a:pt x="6639" y="1482"/>
                  </a:cubicBezTo>
                  <a:cubicBezTo>
                    <a:pt x="6668" y="1302"/>
                    <a:pt x="6758" y="1153"/>
                    <a:pt x="6460" y="1107"/>
                  </a:cubicBezTo>
                  <a:cubicBezTo>
                    <a:pt x="6458" y="1107"/>
                    <a:pt x="6455" y="1107"/>
                    <a:pt x="6452" y="1107"/>
                  </a:cubicBezTo>
                  <a:cubicBezTo>
                    <a:pt x="6447" y="1107"/>
                    <a:pt x="6442" y="1107"/>
                    <a:pt x="6437" y="1107"/>
                  </a:cubicBezTo>
                  <a:cubicBezTo>
                    <a:pt x="6440" y="1102"/>
                    <a:pt x="6443" y="1096"/>
                    <a:pt x="6443" y="1092"/>
                  </a:cubicBezTo>
                  <a:cubicBezTo>
                    <a:pt x="6440" y="1028"/>
                    <a:pt x="6426" y="1012"/>
                    <a:pt x="6402" y="1012"/>
                  </a:cubicBezTo>
                  <a:cubicBezTo>
                    <a:pt x="6378" y="1012"/>
                    <a:pt x="6344" y="1029"/>
                    <a:pt x="6304" y="1029"/>
                  </a:cubicBezTo>
                  <a:cubicBezTo>
                    <a:pt x="6303" y="1029"/>
                    <a:pt x="6301" y="1029"/>
                    <a:pt x="6300" y="1029"/>
                  </a:cubicBezTo>
                  <a:cubicBezTo>
                    <a:pt x="6285" y="1029"/>
                    <a:pt x="6271" y="1027"/>
                    <a:pt x="6257" y="1024"/>
                  </a:cubicBezTo>
                  <a:cubicBezTo>
                    <a:pt x="6261" y="1010"/>
                    <a:pt x="6265" y="996"/>
                    <a:pt x="6271" y="984"/>
                  </a:cubicBezTo>
                  <a:cubicBezTo>
                    <a:pt x="6280" y="960"/>
                    <a:pt x="6287" y="938"/>
                    <a:pt x="6295" y="917"/>
                  </a:cubicBezTo>
                  <a:cubicBezTo>
                    <a:pt x="6305" y="920"/>
                    <a:pt x="6313" y="921"/>
                    <a:pt x="6320" y="921"/>
                  </a:cubicBezTo>
                  <a:cubicBezTo>
                    <a:pt x="6321" y="921"/>
                    <a:pt x="6323" y="921"/>
                    <a:pt x="6324" y="921"/>
                  </a:cubicBezTo>
                  <a:cubicBezTo>
                    <a:pt x="6403" y="921"/>
                    <a:pt x="6479" y="850"/>
                    <a:pt x="6477" y="800"/>
                  </a:cubicBezTo>
                  <a:cubicBezTo>
                    <a:pt x="6474" y="737"/>
                    <a:pt x="6460" y="721"/>
                    <a:pt x="6436" y="721"/>
                  </a:cubicBezTo>
                  <a:cubicBezTo>
                    <a:pt x="6413" y="721"/>
                    <a:pt x="6380" y="737"/>
                    <a:pt x="6341" y="737"/>
                  </a:cubicBezTo>
                  <a:cubicBezTo>
                    <a:pt x="6339" y="737"/>
                    <a:pt x="6336" y="737"/>
                    <a:pt x="6334" y="737"/>
                  </a:cubicBezTo>
                  <a:lnTo>
                    <a:pt x="6331" y="737"/>
                  </a:lnTo>
                  <a:cubicBezTo>
                    <a:pt x="6331" y="638"/>
                    <a:pt x="6287" y="563"/>
                    <a:pt x="6152" y="522"/>
                  </a:cubicBezTo>
                  <a:cubicBezTo>
                    <a:pt x="6138" y="519"/>
                    <a:pt x="6124" y="513"/>
                    <a:pt x="6112" y="509"/>
                  </a:cubicBezTo>
                  <a:cubicBezTo>
                    <a:pt x="6172" y="492"/>
                    <a:pt x="6222" y="437"/>
                    <a:pt x="6221" y="394"/>
                  </a:cubicBezTo>
                  <a:cubicBezTo>
                    <a:pt x="6218" y="332"/>
                    <a:pt x="6204" y="316"/>
                    <a:pt x="6181" y="316"/>
                  </a:cubicBezTo>
                  <a:cubicBezTo>
                    <a:pt x="6156" y="316"/>
                    <a:pt x="6123" y="333"/>
                    <a:pt x="6083" y="333"/>
                  </a:cubicBezTo>
                  <a:cubicBezTo>
                    <a:pt x="6081" y="333"/>
                    <a:pt x="6079" y="333"/>
                    <a:pt x="6078" y="333"/>
                  </a:cubicBezTo>
                  <a:cubicBezTo>
                    <a:pt x="6049" y="331"/>
                    <a:pt x="6021" y="327"/>
                    <a:pt x="5997" y="327"/>
                  </a:cubicBezTo>
                  <a:cubicBezTo>
                    <a:pt x="5954" y="327"/>
                    <a:pt x="5924" y="341"/>
                    <a:pt x="5920" y="415"/>
                  </a:cubicBezTo>
                  <a:cubicBezTo>
                    <a:pt x="5919" y="442"/>
                    <a:pt x="5935" y="466"/>
                    <a:pt x="5962" y="485"/>
                  </a:cubicBezTo>
                  <a:cubicBezTo>
                    <a:pt x="5869" y="490"/>
                    <a:pt x="5854" y="556"/>
                    <a:pt x="5820" y="666"/>
                  </a:cubicBezTo>
                  <a:cubicBezTo>
                    <a:pt x="5794" y="648"/>
                    <a:pt x="5770" y="629"/>
                    <a:pt x="5744" y="609"/>
                  </a:cubicBezTo>
                  <a:cubicBezTo>
                    <a:pt x="5777" y="585"/>
                    <a:pt x="5799" y="552"/>
                    <a:pt x="5797" y="526"/>
                  </a:cubicBezTo>
                  <a:cubicBezTo>
                    <a:pt x="5794" y="462"/>
                    <a:pt x="5780" y="446"/>
                    <a:pt x="5756" y="446"/>
                  </a:cubicBezTo>
                  <a:cubicBezTo>
                    <a:pt x="5732" y="446"/>
                    <a:pt x="5699" y="463"/>
                    <a:pt x="5659" y="463"/>
                  </a:cubicBezTo>
                  <a:cubicBezTo>
                    <a:pt x="5657" y="463"/>
                    <a:pt x="5656" y="463"/>
                    <a:pt x="5654" y="463"/>
                  </a:cubicBezTo>
                  <a:cubicBezTo>
                    <a:pt x="5625" y="462"/>
                    <a:pt x="5597" y="458"/>
                    <a:pt x="5573" y="458"/>
                  </a:cubicBezTo>
                  <a:cubicBezTo>
                    <a:pt x="5553" y="458"/>
                    <a:pt x="5535" y="461"/>
                    <a:pt x="5522" y="472"/>
                  </a:cubicBezTo>
                  <a:cubicBezTo>
                    <a:pt x="5514" y="466"/>
                    <a:pt x="5505" y="463"/>
                    <a:pt x="5497" y="457"/>
                  </a:cubicBezTo>
                  <a:cubicBezTo>
                    <a:pt x="5542" y="420"/>
                    <a:pt x="5578" y="377"/>
                    <a:pt x="5592" y="330"/>
                  </a:cubicBezTo>
                  <a:cubicBezTo>
                    <a:pt x="5687" y="4"/>
                    <a:pt x="5508" y="143"/>
                    <a:pt x="5339" y="80"/>
                  </a:cubicBezTo>
                  <a:cubicBezTo>
                    <a:pt x="5251" y="47"/>
                    <a:pt x="5175" y="1"/>
                    <a:pt x="510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9"/>
            <p:cNvSpPr/>
            <p:nvPr/>
          </p:nvSpPr>
          <p:spPr>
            <a:xfrm>
              <a:off x="2964255" y="2582542"/>
              <a:ext cx="69256" cy="43801"/>
            </a:xfrm>
            <a:custGeom>
              <a:avLst/>
              <a:gdLst/>
              <a:ahLst/>
              <a:cxnLst/>
              <a:rect l="l" t="t" r="r" b="b"/>
              <a:pathLst>
                <a:path w="721" h="456" extrusionOk="0">
                  <a:moveTo>
                    <a:pt x="582" y="0"/>
                  </a:moveTo>
                  <a:cubicBezTo>
                    <a:pt x="524" y="0"/>
                    <a:pt x="452" y="72"/>
                    <a:pt x="344" y="101"/>
                  </a:cubicBezTo>
                  <a:cubicBezTo>
                    <a:pt x="168" y="146"/>
                    <a:pt x="0" y="142"/>
                    <a:pt x="55" y="347"/>
                  </a:cubicBezTo>
                  <a:cubicBezTo>
                    <a:pt x="72" y="416"/>
                    <a:pt x="162" y="455"/>
                    <a:pt x="277" y="455"/>
                  </a:cubicBezTo>
                  <a:cubicBezTo>
                    <a:pt x="322" y="455"/>
                    <a:pt x="370" y="449"/>
                    <a:pt x="420" y="437"/>
                  </a:cubicBezTo>
                  <a:cubicBezTo>
                    <a:pt x="594" y="393"/>
                    <a:pt x="720" y="209"/>
                    <a:pt x="686" y="118"/>
                  </a:cubicBezTo>
                  <a:cubicBezTo>
                    <a:pt x="652" y="30"/>
                    <a:pt x="620" y="0"/>
                    <a:pt x="5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9"/>
            <p:cNvSpPr/>
            <p:nvPr/>
          </p:nvSpPr>
          <p:spPr>
            <a:xfrm>
              <a:off x="3120058" y="2688587"/>
              <a:ext cx="65510" cy="35060"/>
            </a:xfrm>
            <a:custGeom>
              <a:avLst/>
              <a:gdLst/>
              <a:ahLst/>
              <a:cxnLst/>
              <a:rect l="l" t="t" r="r" b="b"/>
              <a:pathLst>
                <a:path w="682" h="365" extrusionOk="0">
                  <a:moveTo>
                    <a:pt x="585" y="0"/>
                  </a:moveTo>
                  <a:cubicBezTo>
                    <a:pt x="536" y="0"/>
                    <a:pt x="470" y="23"/>
                    <a:pt x="391" y="23"/>
                  </a:cubicBezTo>
                  <a:cubicBezTo>
                    <a:pt x="381" y="23"/>
                    <a:pt x="371" y="22"/>
                    <a:pt x="361" y="22"/>
                  </a:cubicBezTo>
                  <a:cubicBezTo>
                    <a:pt x="290" y="16"/>
                    <a:pt x="222" y="4"/>
                    <a:pt x="166" y="4"/>
                  </a:cubicBezTo>
                  <a:cubicBezTo>
                    <a:pt x="78" y="4"/>
                    <a:pt x="17" y="33"/>
                    <a:pt x="7" y="162"/>
                  </a:cubicBezTo>
                  <a:cubicBezTo>
                    <a:pt x="0" y="259"/>
                    <a:pt x="142" y="349"/>
                    <a:pt x="322" y="364"/>
                  </a:cubicBezTo>
                  <a:cubicBezTo>
                    <a:pt x="331" y="365"/>
                    <a:pt x="341" y="365"/>
                    <a:pt x="350" y="365"/>
                  </a:cubicBezTo>
                  <a:cubicBezTo>
                    <a:pt x="520" y="365"/>
                    <a:pt x="681" y="243"/>
                    <a:pt x="679" y="149"/>
                  </a:cubicBezTo>
                  <a:cubicBezTo>
                    <a:pt x="674" y="28"/>
                    <a:pt x="640" y="0"/>
                    <a:pt x="5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9"/>
            <p:cNvSpPr/>
            <p:nvPr/>
          </p:nvSpPr>
          <p:spPr>
            <a:xfrm>
              <a:off x="2889524" y="2610110"/>
              <a:ext cx="61572" cy="42456"/>
            </a:xfrm>
            <a:custGeom>
              <a:avLst/>
              <a:gdLst/>
              <a:ahLst/>
              <a:cxnLst/>
              <a:rect l="l" t="t" r="r" b="b"/>
              <a:pathLst>
                <a:path w="641" h="442" extrusionOk="0">
                  <a:moveTo>
                    <a:pt x="510" y="0"/>
                  </a:moveTo>
                  <a:cubicBezTo>
                    <a:pt x="458" y="0"/>
                    <a:pt x="397" y="67"/>
                    <a:pt x="304" y="91"/>
                  </a:cubicBezTo>
                  <a:cubicBezTo>
                    <a:pt x="148" y="131"/>
                    <a:pt x="1" y="121"/>
                    <a:pt x="54" y="328"/>
                  </a:cubicBezTo>
                  <a:cubicBezTo>
                    <a:pt x="73" y="399"/>
                    <a:pt x="161" y="442"/>
                    <a:pt x="269" y="442"/>
                  </a:cubicBezTo>
                  <a:cubicBezTo>
                    <a:pt x="305" y="442"/>
                    <a:pt x="342" y="437"/>
                    <a:pt x="380" y="428"/>
                  </a:cubicBezTo>
                  <a:cubicBezTo>
                    <a:pt x="533" y="388"/>
                    <a:pt x="641" y="213"/>
                    <a:pt x="606" y="120"/>
                  </a:cubicBezTo>
                  <a:cubicBezTo>
                    <a:pt x="574" y="29"/>
                    <a:pt x="544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9"/>
            <p:cNvSpPr/>
            <p:nvPr/>
          </p:nvSpPr>
          <p:spPr>
            <a:xfrm>
              <a:off x="2918533" y="2592628"/>
              <a:ext cx="65606" cy="47163"/>
            </a:xfrm>
            <a:custGeom>
              <a:avLst/>
              <a:gdLst/>
              <a:ahLst/>
              <a:cxnLst/>
              <a:rect l="l" t="t" r="r" b="b"/>
              <a:pathLst>
                <a:path w="683" h="491" extrusionOk="0">
                  <a:moveTo>
                    <a:pt x="192" y="0"/>
                  </a:moveTo>
                  <a:cubicBezTo>
                    <a:pt x="156" y="0"/>
                    <a:pt x="116" y="20"/>
                    <a:pt x="68" y="69"/>
                  </a:cubicBezTo>
                  <a:cubicBezTo>
                    <a:pt x="1" y="139"/>
                    <a:pt x="37" y="288"/>
                    <a:pt x="151" y="399"/>
                  </a:cubicBezTo>
                  <a:cubicBezTo>
                    <a:pt x="213" y="463"/>
                    <a:pt x="303" y="491"/>
                    <a:pt x="382" y="491"/>
                  </a:cubicBezTo>
                  <a:cubicBezTo>
                    <a:pt x="446" y="491"/>
                    <a:pt x="503" y="472"/>
                    <a:pt x="531" y="438"/>
                  </a:cubicBezTo>
                  <a:cubicBezTo>
                    <a:pt x="682" y="249"/>
                    <a:pt x="512" y="275"/>
                    <a:pt x="400" y="162"/>
                  </a:cubicBezTo>
                  <a:cubicBezTo>
                    <a:pt x="323" y="85"/>
                    <a:pt x="266" y="0"/>
                    <a:pt x="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9"/>
            <p:cNvSpPr/>
            <p:nvPr/>
          </p:nvSpPr>
          <p:spPr>
            <a:xfrm>
              <a:off x="2776946" y="2699442"/>
              <a:ext cx="61572" cy="42456"/>
            </a:xfrm>
            <a:custGeom>
              <a:avLst/>
              <a:gdLst/>
              <a:ahLst/>
              <a:cxnLst/>
              <a:rect l="l" t="t" r="r" b="b"/>
              <a:pathLst>
                <a:path w="641" h="442" extrusionOk="0">
                  <a:moveTo>
                    <a:pt x="510" y="1"/>
                  </a:moveTo>
                  <a:cubicBezTo>
                    <a:pt x="458" y="1"/>
                    <a:pt x="397" y="68"/>
                    <a:pt x="304" y="92"/>
                  </a:cubicBezTo>
                  <a:cubicBezTo>
                    <a:pt x="149" y="131"/>
                    <a:pt x="0" y="122"/>
                    <a:pt x="53" y="328"/>
                  </a:cubicBezTo>
                  <a:cubicBezTo>
                    <a:pt x="73" y="398"/>
                    <a:pt x="158" y="441"/>
                    <a:pt x="264" y="441"/>
                  </a:cubicBezTo>
                  <a:cubicBezTo>
                    <a:pt x="301" y="441"/>
                    <a:pt x="340" y="436"/>
                    <a:pt x="380" y="425"/>
                  </a:cubicBezTo>
                  <a:cubicBezTo>
                    <a:pt x="533" y="388"/>
                    <a:pt x="640" y="214"/>
                    <a:pt x="607" y="121"/>
                  </a:cubicBezTo>
                  <a:cubicBezTo>
                    <a:pt x="574" y="30"/>
                    <a:pt x="544" y="1"/>
                    <a:pt x="5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9"/>
            <p:cNvSpPr/>
            <p:nvPr/>
          </p:nvSpPr>
          <p:spPr>
            <a:xfrm>
              <a:off x="2805859" y="2682152"/>
              <a:ext cx="65606" cy="47067"/>
            </a:xfrm>
            <a:custGeom>
              <a:avLst/>
              <a:gdLst/>
              <a:ahLst/>
              <a:cxnLst/>
              <a:rect l="l" t="t" r="r" b="b"/>
              <a:pathLst>
                <a:path w="683" h="490" extrusionOk="0">
                  <a:moveTo>
                    <a:pt x="192" y="0"/>
                  </a:moveTo>
                  <a:cubicBezTo>
                    <a:pt x="157" y="0"/>
                    <a:pt x="118" y="20"/>
                    <a:pt x="70" y="69"/>
                  </a:cubicBezTo>
                  <a:cubicBezTo>
                    <a:pt x="0" y="139"/>
                    <a:pt x="37" y="288"/>
                    <a:pt x="152" y="401"/>
                  </a:cubicBezTo>
                  <a:cubicBezTo>
                    <a:pt x="214" y="462"/>
                    <a:pt x="305" y="489"/>
                    <a:pt x="384" y="489"/>
                  </a:cubicBezTo>
                  <a:cubicBezTo>
                    <a:pt x="447" y="489"/>
                    <a:pt x="504" y="471"/>
                    <a:pt x="531" y="438"/>
                  </a:cubicBezTo>
                  <a:cubicBezTo>
                    <a:pt x="683" y="250"/>
                    <a:pt x="514" y="275"/>
                    <a:pt x="401" y="162"/>
                  </a:cubicBezTo>
                  <a:cubicBezTo>
                    <a:pt x="323" y="86"/>
                    <a:pt x="267" y="0"/>
                    <a:pt x="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9"/>
            <p:cNvSpPr/>
            <p:nvPr/>
          </p:nvSpPr>
          <p:spPr>
            <a:xfrm>
              <a:off x="3102096" y="2532401"/>
              <a:ext cx="96536" cy="54944"/>
            </a:xfrm>
            <a:custGeom>
              <a:avLst/>
              <a:gdLst/>
              <a:ahLst/>
              <a:cxnLst/>
              <a:rect l="l" t="t" r="r" b="b"/>
              <a:pathLst>
                <a:path w="1005" h="572" extrusionOk="0">
                  <a:moveTo>
                    <a:pt x="308" y="1"/>
                  </a:moveTo>
                  <a:cubicBezTo>
                    <a:pt x="208" y="1"/>
                    <a:pt x="134" y="49"/>
                    <a:pt x="95" y="185"/>
                  </a:cubicBezTo>
                  <a:cubicBezTo>
                    <a:pt x="1" y="510"/>
                    <a:pt x="111" y="461"/>
                    <a:pt x="335" y="544"/>
                  </a:cubicBezTo>
                  <a:cubicBezTo>
                    <a:pt x="387" y="563"/>
                    <a:pt x="445" y="572"/>
                    <a:pt x="503" y="572"/>
                  </a:cubicBezTo>
                  <a:cubicBezTo>
                    <a:pt x="692" y="572"/>
                    <a:pt x="883" y="482"/>
                    <a:pt x="911" y="375"/>
                  </a:cubicBezTo>
                  <a:cubicBezTo>
                    <a:pt x="1004" y="29"/>
                    <a:pt x="780" y="143"/>
                    <a:pt x="555" y="59"/>
                  </a:cubicBezTo>
                  <a:cubicBezTo>
                    <a:pt x="462" y="25"/>
                    <a:pt x="379" y="1"/>
                    <a:pt x="3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9"/>
            <p:cNvSpPr/>
            <p:nvPr/>
          </p:nvSpPr>
          <p:spPr>
            <a:xfrm>
              <a:off x="3184800" y="2591091"/>
              <a:ext cx="96440" cy="54944"/>
            </a:xfrm>
            <a:custGeom>
              <a:avLst/>
              <a:gdLst/>
              <a:ahLst/>
              <a:cxnLst/>
              <a:rect l="l" t="t" r="r" b="b"/>
              <a:pathLst>
                <a:path w="1004" h="572" extrusionOk="0">
                  <a:moveTo>
                    <a:pt x="309" y="0"/>
                  </a:moveTo>
                  <a:cubicBezTo>
                    <a:pt x="209" y="0"/>
                    <a:pt x="134" y="48"/>
                    <a:pt x="95" y="183"/>
                  </a:cubicBezTo>
                  <a:cubicBezTo>
                    <a:pt x="0" y="508"/>
                    <a:pt x="111" y="461"/>
                    <a:pt x="335" y="543"/>
                  </a:cubicBezTo>
                  <a:cubicBezTo>
                    <a:pt x="388" y="563"/>
                    <a:pt x="446" y="571"/>
                    <a:pt x="504" y="571"/>
                  </a:cubicBezTo>
                  <a:cubicBezTo>
                    <a:pt x="692" y="571"/>
                    <a:pt x="882" y="481"/>
                    <a:pt x="911" y="375"/>
                  </a:cubicBezTo>
                  <a:cubicBezTo>
                    <a:pt x="1004" y="27"/>
                    <a:pt x="779" y="142"/>
                    <a:pt x="556" y="57"/>
                  </a:cubicBezTo>
                  <a:cubicBezTo>
                    <a:pt x="463" y="24"/>
                    <a:pt x="380" y="0"/>
                    <a:pt x="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9"/>
            <p:cNvSpPr/>
            <p:nvPr/>
          </p:nvSpPr>
          <p:spPr>
            <a:xfrm>
              <a:off x="2838518" y="2645266"/>
              <a:ext cx="59554" cy="56673"/>
            </a:xfrm>
            <a:custGeom>
              <a:avLst/>
              <a:gdLst/>
              <a:ahLst/>
              <a:cxnLst/>
              <a:rect l="l" t="t" r="r" b="b"/>
              <a:pathLst>
                <a:path w="620" h="590" extrusionOk="0">
                  <a:moveTo>
                    <a:pt x="448" y="0"/>
                  </a:moveTo>
                  <a:cubicBezTo>
                    <a:pt x="392" y="0"/>
                    <a:pt x="336" y="77"/>
                    <a:pt x="247" y="108"/>
                  </a:cubicBezTo>
                  <a:cubicBezTo>
                    <a:pt x="97" y="158"/>
                    <a:pt x="1" y="224"/>
                    <a:pt x="77" y="408"/>
                  </a:cubicBezTo>
                  <a:cubicBezTo>
                    <a:pt x="133" y="549"/>
                    <a:pt x="169" y="590"/>
                    <a:pt x="213" y="590"/>
                  </a:cubicBezTo>
                  <a:cubicBezTo>
                    <a:pt x="250" y="590"/>
                    <a:pt x="295" y="559"/>
                    <a:pt x="364" y="536"/>
                  </a:cubicBezTo>
                  <a:cubicBezTo>
                    <a:pt x="513" y="486"/>
                    <a:pt x="619" y="259"/>
                    <a:pt x="572" y="149"/>
                  </a:cubicBezTo>
                  <a:cubicBezTo>
                    <a:pt x="524" y="37"/>
                    <a:pt x="486" y="0"/>
                    <a:pt x="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9"/>
            <p:cNvSpPr/>
            <p:nvPr/>
          </p:nvSpPr>
          <p:spPr>
            <a:xfrm>
              <a:off x="2976839" y="2581966"/>
              <a:ext cx="29393" cy="19403"/>
            </a:xfrm>
            <a:custGeom>
              <a:avLst/>
              <a:gdLst/>
              <a:ahLst/>
              <a:cxnLst/>
              <a:rect l="l" t="t" r="r" b="b"/>
              <a:pathLst>
                <a:path w="306" h="202" extrusionOk="0">
                  <a:moveTo>
                    <a:pt x="262" y="1"/>
                  </a:moveTo>
                  <a:cubicBezTo>
                    <a:pt x="239" y="1"/>
                    <a:pt x="206" y="17"/>
                    <a:pt x="167" y="17"/>
                  </a:cubicBezTo>
                  <a:cubicBezTo>
                    <a:pt x="165" y="17"/>
                    <a:pt x="162" y="17"/>
                    <a:pt x="160" y="16"/>
                  </a:cubicBezTo>
                  <a:cubicBezTo>
                    <a:pt x="131" y="15"/>
                    <a:pt x="104" y="11"/>
                    <a:pt x="81" y="11"/>
                  </a:cubicBezTo>
                  <a:cubicBezTo>
                    <a:pt x="37" y="11"/>
                    <a:pt x="6" y="25"/>
                    <a:pt x="2" y="100"/>
                  </a:cubicBezTo>
                  <a:cubicBezTo>
                    <a:pt x="1" y="151"/>
                    <a:pt x="62" y="198"/>
                    <a:pt x="145" y="201"/>
                  </a:cubicBezTo>
                  <a:cubicBezTo>
                    <a:pt x="148" y="201"/>
                    <a:pt x="151" y="201"/>
                    <a:pt x="154" y="201"/>
                  </a:cubicBezTo>
                  <a:cubicBezTo>
                    <a:pt x="233" y="201"/>
                    <a:pt x="306" y="129"/>
                    <a:pt x="303" y="79"/>
                  </a:cubicBezTo>
                  <a:cubicBezTo>
                    <a:pt x="300" y="16"/>
                    <a:pt x="286" y="1"/>
                    <a:pt x="2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9"/>
            <p:cNvSpPr/>
            <p:nvPr/>
          </p:nvSpPr>
          <p:spPr>
            <a:xfrm>
              <a:off x="3232924" y="2706934"/>
              <a:ext cx="29393" cy="19403"/>
            </a:xfrm>
            <a:custGeom>
              <a:avLst/>
              <a:gdLst/>
              <a:ahLst/>
              <a:cxnLst/>
              <a:rect l="l" t="t" r="r" b="b"/>
              <a:pathLst>
                <a:path w="306" h="202" extrusionOk="0">
                  <a:moveTo>
                    <a:pt x="263" y="1"/>
                  </a:moveTo>
                  <a:cubicBezTo>
                    <a:pt x="239" y="1"/>
                    <a:pt x="206" y="17"/>
                    <a:pt x="167" y="17"/>
                  </a:cubicBezTo>
                  <a:cubicBezTo>
                    <a:pt x="164" y="17"/>
                    <a:pt x="162" y="17"/>
                    <a:pt x="159" y="17"/>
                  </a:cubicBezTo>
                  <a:cubicBezTo>
                    <a:pt x="131" y="16"/>
                    <a:pt x="104" y="12"/>
                    <a:pt x="80" y="12"/>
                  </a:cubicBezTo>
                  <a:cubicBezTo>
                    <a:pt x="37" y="12"/>
                    <a:pt x="5" y="26"/>
                    <a:pt x="2" y="100"/>
                  </a:cubicBezTo>
                  <a:cubicBezTo>
                    <a:pt x="0" y="151"/>
                    <a:pt x="63" y="197"/>
                    <a:pt x="145" y="201"/>
                  </a:cubicBezTo>
                  <a:cubicBezTo>
                    <a:pt x="147" y="201"/>
                    <a:pt x="148" y="202"/>
                    <a:pt x="150" y="202"/>
                  </a:cubicBezTo>
                  <a:cubicBezTo>
                    <a:pt x="231" y="202"/>
                    <a:pt x="305" y="130"/>
                    <a:pt x="302" y="80"/>
                  </a:cubicBezTo>
                  <a:cubicBezTo>
                    <a:pt x="300" y="17"/>
                    <a:pt x="286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9"/>
            <p:cNvSpPr/>
            <p:nvPr/>
          </p:nvSpPr>
          <p:spPr>
            <a:xfrm>
              <a:off x="2853119" y="2637774"/>
              <a:ext cx="29393" cy="19307"/>
            </a:xfrm>
            <a:custGeom>
              <a:avLst/>
              <a:gdLst/>
              <a:ahLst/>
              <a:cxnLst/>
              <a:rect l="l" t="t" r="r" b="b"/>
              <a:pathLst>
                <a:path w="306" h="201" extrusionOk="0">
                  <a:moveTo>
                    <a:pt x="261" y="0"/>
                  </a:moveTo>
                  <a:cubicBezTo>
                    <a:pt x="238" y="0"/>
                    <a:pt x="205" y="15"/>
                    <a:pt x="167" y="15"/>
                  </a:cubicBezTo>
                  <a:cubicBezTo>
                    <a:pt x="164" y="15"/>
                    <a:pt x="162" y="15"/>
                    <a:pt x="159" y="15"/>
                  </a:cubicBezTo>
                  <a:cubicBezTo>
                    <a:pt x="131" y="14"/>
                    <a:pt x="104" y="10"/>
                    <a:pt x="80" y="10"/>
                  </a:cubicBezTo>
                  <a:cubicBezTo>
                    <a:pt x="37" y="10"/>
                    <a:pt x="6" y="24"/>
                    <a:pt x="2" y="98"/>
                  </a:cubicBezTo>
                  <a:cubicBezTo>
                    <a:pt x="0" y="150"/>
                    <a:pt x="62" y="197"/>
                    <a:pt x="145" y="200"/>
                  </a:cubicBezTo>
                  <a:cubicBezTo>
                    <a:pt x="147" y="200"/>
                    <a:pt x="150" y="200"/>
                    <a:pt x="152" y="200"/>
                  </a:cubicBezTo>
                  <a:cubicBezTo>
                    <a:pt x="231" y="200"/>
                    <a:pt x="305" y="128"/>
                    <a:pt x="303" y="78"/>
                  </a:cubicBezTo>
                  <a:cubicBezTo>
                    <a:pt x="300" y="16"/>
                    <a:pt x="285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9"/>
            <p:cNvSpPr/>
            <p:nvPr/>
          </p:nvSpPr>
          <p:spPr>
            <a:xfrm>
              <a:off x="3049073" y="2570055"/>
              <a:ext cx="47163" cy="25455"/>
            </a:xfrm>
            <a:custGeom>
              <a:avLst/>
              <a:gdLst/>
              <a:ahLst/>
              <a:cxnLst/>
              <a:rect l="l" t="t" r="r" b="b"/>
              <a:pathLst>
                <a:path w="491" h="265" extrusionOk="0">
                  <a:moveTo>
                    <a:pt x="117" y="0"/>
                  </a:moveTo>
                  <a:cubicBezTo>
                    <a:pt x="59" y="0"/>
                    <a:pt x="18" y="22"/>
                    <a:pt x="9" y="109"/>
                  </a:cubicBezTo>
                  <a:cubicBezTo>
                    <a:pt x="0" y="178"/>
                    <a:pt x="98" y="248"/>
                    <a:pt x="228" y="262"/>
                  </a:cubicBezTo>
                  <a:cubicBezTo>
                    <a:pt x="239" y="264"/>
                    <a:pt x="250" y="264"/>
                    <a:pt x="261" y="264"/>
                  </a:cubicBezTo>
                  <a:cubicBezTo>
                    <a:pt x="379" y="264"/>
                    <a:pt x="489" y="183"/>
                    <a:pt x="490" y="119"/>
                  </a:cubicBezTo>
                  <a:cubicBezTo>
                    <a:pt x="491" y="29"/>
                    <a:pt x="465" y="9"/>
                    <a:pt x="423" y="9"/>
                  </a:cubicBezTo>
                  <a:cubicBezTo>
                    <a:pt x="390" y="9"/>
                    <a:pt x="347" y="20"/>
                    <a:pt x="298" y="20"/>
                  </a:cubicBezTo>
                  <a:cubicBezTo>
                    <a:pt x="288" y="20"/>
                    <a:pt x="277" y="20"/>
                    <a:pt x="267" y="19"/>
                  </a:cubicBezTo>
                  <a:cubicBezTo>
                    <a:pt x="212" y="12"/>
                    <a:pt x="160" y="0"/>
                    <a:pt x="1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9"/>
            <p:cNvSpPr/>
            <p:nvPr/>
          </p:nvSpPr>
          <p:spPr>
            <a:xfrm>
              <a:off x="3137348" y="2523660"/>
              <a:ext cx="49469" cy="36021"/>
            </a:xfrm>
            <a:custGeom>
              <a:avLst/>
              <a:gdLst/>
              <a:ahLst/>
              <a:cxnLst/>
              <a:rect l="l" t="t" r="r" b="b"/>
              <a:pathLst>
                <a:path w="515" h="375" extrusionOk="0">
                  <a:moveTo>
                    <a:pt x="396" y="0"/>
                  </a:moveTo>
                  <a:cubicBezTo>
                    <a:pt x="351" y="0"/>
                    <a:pt x="312" y="68"/>
                    <a:pt x="235" y="107"/>
                  </a:cubicBezTo>
                  <a:cubicBezTo>
                    <a:pt x="119" y="165"/>
                    <a:pt x="0" y="190"/>
                    <a:pt x="69" y="326"/>
                  </a:cubicBezTo>
                  <a:cubicBezTo>
                    <a:pt x="86" y="358"/>
                    <a:pt x="127" y="375"/>
                    <a:pt x="178" y="375"/>
                  </a:cubicBezTo>
                  <a:cubicBezTo>
                    <a:pt x="225" y="375"/>
                    <a:pt x="282" y="361"/>
                    <a:pt x="337" y="333"/>
                  </a:cubicBezTo>
                  <a:cubicBezTo>
                    <a:pt x="454" y="271"/>
                    <a:pt x="514" y="125"/>
                    <a:pt x="477" y="68"/>
                  </a:cubicBezTo>
                  <a:cubicBezTo>
                    <a:pt x="444" y="18"/>
                    <a:pt x="419" y="0"/>
                    <a:pt x="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9"/>
            <p:cNvSpPr/>
            <p:nvPr/>
          </p:nvSpPr>
          <p:spPr>
            <a:xfrm>
              <a:off x="3135139" y="2659098"/>
              <a:ext cx="49372" cy="36021"/>
            </a:xfrm>
            <a:custGeom>
              <a:avLst/>
              <a:gdLst/>
              <a:ahLst/>
              <a:cxnLst/>
              <a:rect l="l" t="t" r="r" b="b"/>
              <a:pathLst>
                <a:path w="514" h="375" extrusionOk="0">
                  <a:moveTo>
                    <a:pt x="396" y="0"/>
                  </a:moveTo>
                  <a:cubicBezTo>
                    <a:pt x="351" y="0"/>
                    <a:pt x="312" y="68"/>
                    <a:pt x="235" y="107"/>
                  </a:cubicBezTo>
                  <a:cubicBezTo>
                    <a:pt x="118" y="165"/>
                    <a:pt x="1" y="190"/>
                    <a:pt x="68" y="326"/>
                  </a:cubicBezTo>
                  <a:cubicBezTo>
                    <a:pt x="85" y="358"/>
                    <a:pt x="126" y="375"/>
                    <a:pt x="178" y="375"/>
                  </a:cubicBezTo>
                  <a:cubicBezTo>
                    <a:pt x="226" y="375"/>
                    <a:pt x="282" y="361"/>
                    <a:pt x="337" y="333"/>
                  </a:cubicBezTo>
                  <a:cubicBezTo>
                    <a:pt x="453" y="273"/>
                    <a:pt x="513" y="127"/>
                    <a:pt x="476" y="68"/>
                  </a:cubicBezTo>
                  <a:cubicBezTo>
                    <a:pt x="444" y="18"/>
                    <a:pt x="419" y="0"/>
                    <a:pt x="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9"/>
            <p:cNvSpPr/>
            <p:nvPr/>
          </p:nvSpPr>
          <p:spPr>
            <a:xfrm>
              <a:off x="3246564" y="2637486"/>
              <a:ext cx="49565" cy="36117"/>
            </a:xfrm>
            <a:custGeom>
              <a:avLst/>
              <a:gdLst/>
              <a:ahLst/>
              <a:cxnLst/>
              <a:rect l="l" t="t" r="r" b="b"/>
              <a:pathLst>
                <a:path w="516" h="376" extrusionOk="0">
                  <a:moveTo>
                    <a:pt x="396" y="1"/>
                  </a:moveTo>
                  <a:cubicBezTo>
                    <a:pt x="351" y="1"/>
                    <a:pt x="312" y="70"/>
                    <a:pt x="235" y="108"/>
                  </a:cubicBezTo>
                  <a:cubicBezTo>
                    <a:pt x="117" y="167"/>
                    <a:pt x="0" y="190"/>
                    <a:pt x="69" y="326"/>
                  </a:cubicBezTo>
                  <a:cubicBezTo>
                    <a:pt x="86" y="359"/>
                    <a:pt x="127" y="376"/>
                    <a:pt x="179" y="376"/>
                  </a:cubicBezTo>
                  <a:cubicBezTo>
                    <a:pt x="226" y="376"/>
                    <a:pt x="283" y="362"/>
                    <a:pt x="338" y="333"/>
                  </a:cubicBezTo>
                  <a:cubicBezTo>
                    <a:pt x="454" y="273"/>
                    <a:pt x="515" y="128"/>
                    <a:pt x="475" y="68"/>
                  </a:cubicBezTo>
                  <a:cubicBezTo>
                    <a:pt x="443" y="19"/>
                    <a:pt x="419" y="1"/>
                    <a:pt x="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9"/>
            <p:cNvSpPr/>
            <p:nvPr/>
          </p:nvSpPr>
          <p:spPr>
            <a:xfrm>
              <a:off x="2694722" y="2767737"/>
              <a:ext cx="733287" cy="628106"/>
            </a:xfrm>
            <a:custGeom>
              <a:avLst/>
              <a:gdLst/>
              <a:ahLst/>
              <a:cxnLst/>
              <a:rect l="l" t="t" r="r" b="b"/>
              <a:pathLst>
                <a:path w="7634" h="6539" extrusionOk="0">
                  <a:moveTo>
                    <a:pt x="0" y="1"/>
                  </a:moveTo>
                  <a:lnTo>
                    <a:pt x="500" y="5745"/>
                  </a:lnTo>
                  <a:lnTo>
                    <a:pt x="5712" y="6539"/>
                  </a:lnTo>
                  <a:lnTo>
                    <a:pt x="7633" y="4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9"/>
            <p:cNvSpPr/>
            <p:nvPr/>
          </p:nvSpPr>
          <p:spPr>
            <a:xfrm>
              <a:off x="2694722" y="2767737"/>
              <a:ext cx="109695" cy="560291"/>
            </a:xfrm>
            <a:custGeom>
              <a:avLst/>
              <a:gdLst/>
              <a:ahLst/>
              <a:cxnLst/>
              <a:rect l="l" t="t" r="r" b="b"/>
              <a:pathLst>
                <a:path w="1142" h="5833" extrusionOk="0">
                  <a:moveTo>
                    <a:pt x="0" y="1"/>
                  </a:moveTo>
                  <a:lnTo>
                    <a:pt x="500" y="5745"/>
                  </a:lnTo>
                  <a:lnTo>
                    <a:pt x="1141" y="5833"/>
                  </a:lnTo>
                  <a:lnTo>
                    <a:pt x="962" y="1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9"/>
            <p:cNvSpPr/>
            <p:nvPr/>
          </p:nvSpPr>
          <p:spPr>
            <a:xfrm>
              <a:off x="2899898" y="2789638"/>
              <a:ext cx="124968" cy="561828"/>
            </a:xfrm>
            <a:custGeom>
              <a:avLst/>
              <a:gdLst/>
              <a:ahLst/>
              <a:cxnLst/>
              <a:rect l="l" t="t" r="r" b="b"/>
              <a:pathLst>
                <a:path w="1301" h="5849" extrusionOk="0">
                  <a:moveTo>
                    <a:pt x="166" y="0"/>
                  </a:moveTo>
                  <a:lnTo>
                    <a:pt x="0" y="5748"/>
                  </a:lnTo>
                  <a:lnTo>
                    <a:pt x="696" y="5848"/>
                  </a:lnTo>
                  <a:lnTo>
                    <a:pt x="1300" y="6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9"/>
            <p:cNvSpPr/>
            <p:nvPr/>
          </p:nvSpPr>
          <p:spPr>
            <a:xfrm>
              <a:off x="3038026" y="2800492"/>
              <a:ext cx="210265" cy="574219"/>
            </a:xfrm>
            <a:custGeom>
              <a:avLst/>
              <a:gdLst/>
              <a:ahLst/>
              <a:cxnLst/>
              <a:rect l="l" t="t" r="r" b="b"/>
              <a:pathLst>
                <a:path w="2189" h="5978" extrusionOk="0">
                  <a:moveTo>
                    <a:pt x="1054" y="0"/>
                  </a:moveTo>
                  <a:lnTo>
                    <a:pt x="1" y="5861"/>
                  </a:lnTo>
                  <a:lnTo>
                    <a:pt x="831" y="5977"/>
                  </a:lnTo>
                  <a:lnTo>
                    <a:pt x="2188" y="68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9"/>
            <p:cNvSpPr/>
            <p:nvPr/>
          </p:nvSpPr>
          <p:spPr>
            <a:xfrm>
              <a:off x="3202762" y="2808368"/>
              <a:ext cx="227459" cy="587571"/>
            </a:xfrm>
            <a:custGeom>
              <a:avLst/>
              <a:gdLst/>
              <a:ahLst/>
              <a:cxnLst/>
              <a:rect l="l" t="t" r="r" b="b"/>
              <a:pathLst>
                <a:path w="2368" h="6117" extrusionOk="0">
                  <a:moveTo>
                    <a:pt x="1737" y="0"/>
                  </a:moveTo>
                  <a:lnTo>
                    <a:pt x="1" y="6034"/>
                  </a:lnTo>
                  <a:lnTo>
                    <a:pt x="469" y="6117"/>
                  </a:lnTo>
                  <a:lnTo>
                    <a:pt x="2367" y="53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9"/>
            <p:cNvSpPr/>
            <p:nvPr/>
          </p:nvSpPr>
          <p:spPr>
            <a:xfrm>
              <a:off x="2733049" y="2975985"/>
              <a:ext cx="644916" cy="423028"/>
            </a:xfrm>
            <a:custGeom>
              <a:avLst/>
              <a:gdLst/>
              <a:ahLst/>
              <a:cxnLst/>
              <a:rect l="l" t="t" r="r" b="b"/>
              <a:pathLst>
                <a:path w="6714" h="4404" extrusionOk="0">
                  <a:moveTo>
                    <a:pt x="6713" y="0"/>
                  </a:moveTo>
                  <a:lnTo>
                    <a:pt x="6713" y="0"/>
                  </a:lnTo>
                  <a:cubicBezTo>
                    <a:pt x="4602" y="2360"/>
                    <a:pt x="614" y="2443"/>
                    <a:pt x="64" y="2443"/>
                  </a:cubicBezTo>
                  <a:cubicBezTo>
                    <a:pt x="23" y="2443"/>
                    <a:pt x="1" y="2442"/>
                    <a:pt x="1" y="2442"/>
                  </a:cubicBezTo>
                  <a:lnTo>
                    <a:pt x="1" y="2442"/>
                  </a:lnTo>
                  <a:lnTo>
                    <a:pt x="101" y="3576"/>
                  </a:lnTo>
                  <a:lnTo>
                    <a:pt x="5369" y="4403"/>
                  </a:lnTo>
                  <a:lnTo>
                    <a:pt x="671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9"/>
            <p:cNvSpPr/>
            <p:nvPr/>
          </p:nvSpPr>
          <p:spPr>
            <a:xfrm>
              <a:off x="2691649" y="2759092"/>
              <a:ext cx="739819" cy="634734"/>
            </a:xfrm>
            <a:custGeom>
              <a:avLst/>
              <a:gdLst/>
              <a:ahLst/>
              <a:cxnLst/>
              <a:rect l="l" t="t" r="r" b="b"/>
              <a:pathLst>
                <a:path w="7702" h="6608" extrusionOk="0">
                  <a:moveTo>
                    <a:pt x="1" y="1"/>
                  </a:moveTo>
                  <a:lnTo>
                    <a:pt x="60" y="356"/>
                  </a:lnTo>
                  <a:lnTo>
                    <a:pt x="3998" y="1687"/>
                  </a:lnTo>
                  <a:lnTo>
                    <a:pt x="3195" y="6239"/>
                  </a:lnTo>
                  <a:lnTo>
                    <a:pt x="5801" y="6607"/>
                  </a:lnTo>
                  <a:lnTo>
                    <a:pt x="7701" y="5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9"/>
            <p:cNvSpPr/>
            <p:nvPr/>
          </p:nvSpPr>
          <p:spPr>
            <a:xfrm>
              <a:off x="2676664" y="2742090"/>
              <a:ext cx="780450" cy="79630"/>
            </a:xfrm>
            <a:custGeom>
              <a:avLst/>
              <a:gdLst/>
              <a:ahLst/>
              <a:cxnLst/>
              <a:rect l="l" t="t" r="r" b="b"/>
              <a:pathLst>
                <a:path w="8125" h="829" extrusionOk="0">
                  <a:moveTo>
                    <a:pt x="12" y="0"/>
                  </a:moveTo>
                  <a:lnTo>
                    <a:pt x="1" y="389"/>
                  </a:lnTo>
                  <a:lnTo>
                    <a:pt x="8047" y="829"/>
                  </a:lnTo>
                  <a:lnTo>
                    <a:pt x="8125" y="55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9"/>
            <p:cNvSpPr/>
            <p:nvPr/>
          </p:nvSpPr>
          <p:spPr>
            <a:xfrm>
              <a:off x="2746977" y="2856012"/>
              <a:ext cx="48508" cy="311316"/>
            </a:xfrm>
            <a:custGeom>
              <a:avLst/>
              <a:gdLst/>
              <a:ahLst/>
              <a:cxnLst/>
              <a:rect l="l" t="t" r="r" b="b"/>
              <a:pathLst>
                <a:path w="505" h="3241" extrusionOk="0">
                  <a:moveTo>
                    <a:pt x="405" y="1"/>
                  </a:moveTo>
                  <a:lnTo>
                    <a:pt x="0" y="48"/>
                  </a:lnTo>
                  <a:lnTo>
                    <a:pt x="301" y="3240"/>
                  </a:lnTo>
                  <a:lnTo>
                    <a:pt x="504" y="3217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9"/>
            <p:cNvSpPr/>
            <p:nvPr/>
          </p:nvSpPr>
          <p:spPr>
            <a:xfrm>
              <a:off x="1707844" y="3263479"/>
              <a:ext cx="214204" cy="78189"/>
            </a:xfrm>
            <a:custGeom>
              <a:avLst/>
              <a:gdLst/>
              <a:ahLst/>
              <a:cxnLst/>
              <a:rect l="l" t="t" r="r" b="b"/>
              <a:pathLst>
                <a:path w="2230" h="814" extrusionOk="0">
                  <a:moveTo>
                    <a:pt x="2072" y="0"/>
                  </a:moveTo>
                  <a:lnTo>
                    <a:pt x="0" y="576"/>
                  </a:lnTo>
                  <a:lnTo>
                    <a:pt x="63" y="814"/>
                  </a:lnTo>
                  <a:lnTo>
                    <a:pt x="2229" y="325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9"/>
            <p:cNvSpPr/>
            <p:nvPr/>
          </p:nvSpPr>
          <p:spPr>
            <a:xfrm>
              <a:off x="2934286" y="2631530"/>
              <a:ext cx="40727" cy="21997"/>
            </a:xfrm>
            <a:custGeom>
              <a:avLst/>
              <a:gdLst/>
              <a:ahLst/>
              <a:cxnLst/>
              <a:rect l="l" t="t" r="r" b="b"/>
              <a:pathLst>
                <a:path w="424" h="229" extrusionOk="0">
                  <a:moveTo>
                    <a:pt x="364" y="1"/>
                  </a:moveTo>
                  <a:cubicBezTo>
                    <a:pt x="333" y="1"/>
                    <a:pt x="292" y="15"/>
                    <a:pt x="243" y="15"/>
                  </a:cubicBezTo>
                  <a:cubicBezTo>
                    <a:pt x="237" y="15"/>
                    <a:pt x="231" y="15"/>
                    <a:pt x="225" y="14"/>
                  </a:cubicBezTo>
                  <a:cubicBezTo>
                    <a:pt x="181" y="11"/>
                    <a:pt x="140" y="4"/>
                    <a:pt x="105" y="4"/>
                  </a:cubicBezTo>
                  <a:cubicBezTo>
                    <a:pt x="49" y="4"/>
                    <a:pt x="11" y="22"/>
                    <a:pt x="4" y="102"/>
                  </a:cubicBezTo>
                  <a:cubicBezTo>
                    <a:pt x="0" y="163"/>
                    <a:pt x="87" y="219"/>
                    <a:pt x="202" y="228"/>
                  </a:cubicBezTo>
                  <a:cubicBezTo>
                    <a:pt x="207" y="228"/>
                    <a:pt x="211" y="228"/>
                    <a:pt x="216" y="228"/>
                  </a:cubicBezTo>
                  <a:cubicBezTo>
                    <a:pt x="323" y="228"/>
                    <a:pt x="424" y="152"/>
                    <a:pt x="421" y="93"/>
                  </a:cubicBezTo>
                  <a:cubicBezTo>
                    <a:pt x="419" y="18"/>
                    <a:pt x="398" y="1"/>
                    <a:pt x="3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9"/>
            <p:cNvSpPr/>
            <p:nvPr/>
          </p:nvSpPr>
          <p:spPr>
            <a:xfrm>
              <a:off x="2804610" y="2712217"/>
              <a:ext cx="40727" cy="21901"/>
            </a:xfrm>
            <a:custGeom>
              <a:avLst/>
              <a:gdLst/>
              <a:ahLst/>
              <a:cxnLst/>
              <a:rect l="l" t="t" r="r" b="b"/>
              <a:pathLst>
                <a:path w="424" h="228" extrusionOk="0">
                  <a:moveTo>
                    <a:pt x="365" y="0"/>
                  </a:moveTo>
                  <a:cubicBezTo>
                    <a:pt x="335" y="0"/>
                    <a:pt x="294" y="14"/>
                    <a:pt x="246" y="14"/>
                  </a:cubicBezTo>
                  <a:cubicBezTo>
                    <a:pt x="240" y="14"/>
                    <a:pt x="233" y="14"/>
                    <a:pt x="226" y="13"/>
                  </a:cubicBezTo>
                  <a:cubicBezTo>
                    <a:pt x="182" y="10"/>
                    <a:pt x="140" y="3"/>
                    <a:pt x="105" y="3"/>
                  </a:cubicBezTo>
                  <a:cubicBezTo>
                    <a:pt x="50" y="3"/>
                    <a:pt x="11" y="21"/>
                    <a:pt x="6" y="102"/>
                  </a:cubicBezTo>
                  <a:cubicBezTo>
                    <a:pt x="0" y="162"/>
                    <a:pt x="87" y="218"/>
                    <a:pt x="202" y="227"/>
                  </a:cubicBezTo>
                  <a:cubicBezTo>
                    <a:pt x="207" y="227"/>
                    <a:pt x="211" y="227"/>
                    <a:pt x="216" y="227"/>
                  </a:cubicBezTo>
                  <a:cubicBezTo>
                    <a:pt x="323" y="227"/>
                    <a:pt x="424" y="151"/>
                    <a:pt x="422" y="92"/>
                  </a:cubicBezTo>
                  <a:cubicBezTo>
                    <a:pt x="420" y="18"/>
                    <a:pt x="399" y="0"/>
                    <a:pt x="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9"/>
            <p:cNvSpPr/>
            <p:nvPr/>
          </p:nvSpPr>
          <p:spPr>
            <a:xfrm>
              <a:off x="2942931" y="2619043"/>
              <a:ext cx="29393" cy="27568"/>
            </a:xfrm>
            <a:custGeom>
              <a:avLst/>
              <a:gdLst/>
              <a:ahLst/>
              <a:cxnLst/>
              <a:rect l="l" t="t" r="r" b="b"/>
              <a:pathLst>
                <a:path w="306" h="287" extrusionOk="0">
                  <a:moveTo>
                    <a:pt x="171" y="0"/>
                  </a:moveTo>
                  <a:cubicBezTo>
                    <a:pt x="137" y="0"/>
                    <a:pt x="143" y="57"/>
                    <a:pt x="110" y="99"/>
                  </a:cubicBezTo>
                  <a:cubicBezTo>
                    <a:pt x="63" y="156"/>
                    <a:pt x="0" y="189"/>
                    <a:pt x="96" y="268"/>
                  </a:cubicBezTo>
                  <a:cubicBezTo>
                    <a:pt x="112" y="280"/>
                    <a:pt x="131" y="287"/>
                    <a:pt x="152" y="287"/>
                  </a:cubicBezTo>
                  <a:cubicBezTo>
                    <a:pt x="188" y="287"/>
                    <a:pt x="229" y="267"/>
                    <a:pt x="258" y="230"/>
                  </a:cubicBezTo>
                  <a:cubicBezTo>
                    <a:pt x="305" y="173"/>
                    <a:pt x="284" y="67"/>
                    <a:pt x="239" y="34"/>
                  </a:cubicBezTo>
                  <a:cubicBezTo>
                    <a:pt x="206" y="10"/>
                    <a:pt x="186" y="0"/>
                    <a:pt x="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9"/>
            <p:cNvSpPr/>
            <p:nvPr/>
          </p:nvSpPr>
          <p:spPr>
            <a:xfrm>
              <a:off x="2851582" y="2655352"/>
              <a:ext cx="29393" cy="27568"/>
            </a:xfrm>
            <a:custGeom>
              <a:avLst/>
              <a:gdLst/>
              <a:ahLst/>
              <a:cxnLst/>
              <a:rect l="l" t="t" r="r" b="b"/>
              <a:pathLst>
                <a:path w="306" h="287" extrusionOk="0">
                  <a:moveTo>
                    <a:pt x="172" y="0"/>
                  </a:moveTo>
                  <a:cubicBezTo>
                    <a:pt x="138" y="0"/>
                    <a:pt x="144" y="56"/>
                    <a:pt x="111" y="97"/>
                  </a:cubicBezTo>
                  <a:cubicBezTo>
                    <a:pt x="64" y="154"/>
                    <a:pt x="1" y="189"/>
                    <a:pt x="97" y="267"/>
                  </a:cubicBezTo>
                  <a:cubicBezTo>
                    <a:pt x="112" y="280"/>
                    <a:pt x="131" y="287"/>
                    <a:pt x="152" y="287"/>
                  </a:cubicBezTo>
                  <a:cubicBezTo>
                    <a:pt x="189" y="287"/>
                    <a:pt x="230" y="267"/>
                    <a:pt x="260" y="230"/>
                  </a:cubicBezTo>
                  <a:cubicBezTo>
                    <a:pt x="306" y="173"/>
                    <a:pt x="286" y="66"/>
                    <a:pt x="240" y="33"/>
                  </a:cubicBezTo>
                  <a:cubicBezTo>
                    <a:pt x="207" y="10"/>
                    <a:pt x="186" y="0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9"/>
            <p:cNvSpPr/>
            <p:nvPr/>
          </p:nvSpPr>
          <p:spPr>
            <a:xfrm>
              <a:off x="3011899" y="2634412"/>
              <a:ext cx="29297" cy="27568"/>
            </a:xfrm>
            <a:custGeom>
              <a:avLst/>
              <a:gdLst/>
              <a:ahLst/>
              <a:cxnLst/>
              <a:rect l="l" t="t" r="r" b="b"/>
              <a:pathLst>
                <a:path w="305" h="287" extrusionOk="0">
                  <a:moveTo>
                    <a:pt x="171" y="1"/>
                  </a:moveTo>
                  <a:cubicBezTo>
                    <a:pt x="136" y="1"/>
                    <a:pt x="142" y="57"/>
                    <a:pt x="110" y="98"/>
                  </a:cubicBezTo>
                  <a:cubicBezTo>
                    <a:pt x="62" y="155"/>
                    <a:pt x="1" y="189"/>
                    <a:pt x="95" y="268"/>
                  </a:cubicBezTo>
                  <a:cubicBezTo>
                    <a:pt x="111" y="280"/>
                    <a:pt x="129" y="287"/>
                    <a:pt x="150" y="287"/>
                  </a:cubicBezTo>
                  <a:cubicBezTo>
                    <a:pt x="187" y="287"/>
                    <a:pt x="228" y="266"/>
                    <a:pt x="259" y="229"/>
                  </a:cubicBezTo>
                  <a:cubicBezTo>
                    <a:pt x="304" y="171"/>
                    <a:pt x="284" y="65"/>
                    <a:pt x="239" y="33"/>
                  </a:cubicBezTo>
                  <a:cubicBezTo>
                    <a:pt x="206" y="10"/>
                    <a:pt x="185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9"/>
            <p:cNvSpPr/>
            <p:nvPr/>
          </p:nvSpPr>
          <p:spPr>
            <a:xfrm>
              <a:off x="3070397" y="2593877"/>
              <a:ext cx="29105" cy="27568"/>
            </a:xfrm>
            <a:custGeom>
              <a:avLst/>
              <a:gdLst/>
              <a:ahLst/>
              <a:cxnLst/>
              <a:rect l="l" t="t" r="r" b="b"/>
              <a:pathLst>
                <a:path w="303" h="287" extrusionOk="0">
                  <a:moveTo>
                    <a:pt x="169" y="0"/>
                  </a:moveTo>
                  <a:cubicBezTo>
                    <a:pt x="134" y="0"/>
                    <a:pt x="140" y="56"/>
                    <a:pt x="108" y="97"/>
                  </a:cubicBezTo>
                  <a:cubicBezTo>
                    <a:pt x="60" y="154"/>
                    <a:pt x="0" y="189"/>
                    <a:pt x="93" y="268"/>
                  </a:cubicBezTo>
                  <a:cubicBezTo>
                    <a:pt x="108" y="280"/>
                    <a:pt x="127" y="286"/>
                    <a:pt x="147" y="286"/>
                  </a:cubicBezTo>
                  <a:cubicBezTo>
                    <a:pt x="184" y="286"/>
                    <a:pt x="225" y="266"/>
                    <a:pt x="255" y="227"/>
                  </a:cubicBezTo>
                  <a:cubicBezTo>
                    <a:pt x="302" y="172"/>
                    <a:pt x="282" y="67"/>
                    <a:pt x="236" y="33"/>
                  </a:cubicBezTo>
                  <a:cubicBezTo>
                    <a:pt x="204" y="10"/>
                    <a:pt x="183" y="0"/>
                    <a:pt x="1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9"/>
            <p:cNvSpPr/>
            <p:nvPr/>
          </p:nvSpPr>
          <p:spPr>
            <a:xfrm>
              <a:off x="3141478" y="2646323"/>
              <a:ext cx="29201" cy="27664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171" y="1"/>
                  </a:moveTo>
                  <a:cubicBezTo>
                    <a:pt x="137" y="1"/>
                    <a:pt x="143" y="57"/>
                    <a:pt x="109" y="98"/>
                  </a:cubicBezTo>
                  <a:cubicBezTo>
                    <a:pt x="63" y="155"/>
                    <a:pt x="0" y="190"/>
                    <a:pt x="95" y="268"/>
                  </a:cubicBezTo>
                  <a:cubicBezTo>
                    <a:pt x="110" y="281"/>
                    <a:pt x="130" y="287"/>
                    <a:pt x="151" y="287"/>
                  </a:cubicBezTo>
                  <a:cubicBezTo>
                    <a:pt x="188" y="287"/>
                    <a:pt x="229" y="268"/>
                    <a:pt x="258" y="231"/>
                  </a:cubicBezTo>
                  <a:cubicBezTo>
                    <a:pt x="304" y="172"/>
                    <a:pt x="284" y="67"/>
                    <a:pt x="238" y="34"/>
                  </a:cubicBezTo>
                  <a:cubicBezTo>
                    <a:pt x="206" y="10"/>
                    <a:pt x="185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2991823" y="2593685"/>
              <a:ext cx="29393" cy="27472"/>
            </a:xfrm>
            <a:custGeom>
              <a:avLst/>
              <a:gdLst/>
              <a:ahLst/>
              <a:cxnLst/>
              <a:rect l="l" t="t" r="r" b="b"/>
              <a:pathLst>
                <a:path w="306" h="286" extrusionOk="0">
                  <a:moveTo>
                    <a:pt x="172" y="0"/>
                  </a:moveTo>
                  <a:cubicBezTo>
                    <a:pt x="138" y="0"/>
                    <a:pt x="144" y="57"/>
                    <a:pt x="111" y="98"/>
                  </a:cubicBezTo>
                  <a:cubicBezTo>
                    <a:pt x="64" y="155"/>
                    <a:pt x="1" y="188"/>
                    <a:pt x="97" y="267"/>
                  </a:cubicBezTo>
                  <a:cubicBezTo>
                    <a:pt x="112" y="280"/>
                    <a:pt x="131" y="286"/>
                    <a:pt x="152" y="286"/>
                  </a:cubicBezTo>
                  <a:cubicBezTo>
                    <a:pt x="189" y="286"/>
                    <a:pt x="230" y="266"/>
                    <a:pt x="260" y="228"/>
                  </a:cubicBezTo>
                  <a:cubicBezTo>
                    <a:pt x="306" y="171"/>
                    <a:pt x="284" y="65"/>
                    <a:pt x="240" y="33"/>
                  </a:cubicBezTo>
                  <a:cubicBezTo>
                    <a:pt x="207" y="10"/>
                    <a:pt x="187" y="0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9"/>
            <p:cNvSpPr/>
            <p:nvPr/>
          </p:nvSpPr>
          <p:spPr>
            <a:xfrm>
              <a:off x="2979624" y="2602906"/>
              <a:ext cx="37942" cy="23726"/>
            </a:xfrm>
            <a:custGeom>
              <a:avLst/>
              <a:gdLst/>
              <a:ahLst/>
              <a:cxnLst/>
              <a:rect l="l" t="t" r="r" b="b"/>
              <a:pathLst>
                <a:path w="395" h="247" extrusionOk="0">
                  <a:moveTo>
                    <a:pt x="101" y="0"/>
                  </a:moveTo>
                  <a:cubicBezTo>
                    <a:pt x="75" y="0"/>
                    <a:pt x="50" y="16"/>
                    <a:pt x="26" y="62"/>
                  </a:cubicBezTo>
                  <a:cubicBezTo>
                    <a:pt x="0" y="112"/>
                    <a:pt x="45" y="188"/>
                    <a:pt x="124" y="228"/>
                  </a:cubicBezTo>
                  <a:cubicBezTo>
                    <a:pt x="149" y="241"/>
                    <a:pt x="176" y="246"/>
                    <a:pt x="204" y="246"/>
                  </a:cubicBezTo>
                  <a:cubicBezTo>
                    <a:pt x="266" y="246"/>
                    <a:pt x="325" y="218"/>
                    <a:pt x="340" y="182"/>
                  </a:cubicBezTo>
                  <a:cubicBezTo>
                    <a:pt x="394" y="53"/>
                    <a:pt x="304" y="96"/>
                    <a:pt x="224" y="55"/>
                  </a:cubicBezTo>
                  <a:cubicBezTo>
                    <a:pt x="177" y="31"/>
                    <a:pt x="138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9"/>
            <p:cNvSpPr/>
            <p:nvPr/>
          </p:nvSpPr>
          <p:spPr>
            <a:xfrm>
              <a:off x="3133794" y="2548635"/>
              <a:ext cx="29105" cy="27568"/>
            </a:xfrm>
            <a:custGeom>
              <a:avLst/>
              <a:gdLst/>
              <a:ahLst/>
              <a:cxnLst/>
              <a:rect l="l" t="t" r="r" b="b"/>
              <a:pathLst>
                <a:path w="303" h="287" extrusionOk="0">
                  <a:moveTo>
                    <a:pt x="169" y="1"/>
                  </a:moveTo>
                  <a:cubicBezTo>
                    <a:pt x="134" y="1"/>
                    <a:pt x="140" y="56"/>
                    <a:pt x="108" y="97"/>
                  </a:cubicBezTo>
                  <a:cubicBezTo>
                    <a:pt x="60" y="154"/>
                    <a:pt x="0" y="189"/>
                    <a:pt x="93" y="268"/>
                  </a:cubicBezTo>
                  <a:cubicBezTo>
                    <a:pt x="109" y="280"/>
                    <a:pt x="128" y="287"/>
                    <a:pt x="149" y="287"/>
                  </a:cubicBezTo>
                  <a:cubicBezTo>
                    <a:pt x="185" y="287"/>
                    <a:pt x="226" y="267"/>
                    <a:pt x="256" y="230"/>
                  </a:cubicBezTo>
                  <a:cubicBezTo>
                    <a:pt x="302" y="170"/>
                    <a:pt x="281" y="66"/>
                    <a:pt x="236" y="33"/>
                  </a:cubicBezTo>
                  <a:cubicBezTo>
                    <a:pt x="204" y="10"/>
                    <a:pt x="183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3220532" y="2600793"/>
              <a:ext cx="29201" cy="27472"/>
            </a:xfrm>
            <a:custGeom>
              <a:avLst/>
              <a:gdLst/>
              <a:ahLst/>
              <a:cxnLst/>
              <a:rect l="l" t="t" r="r" b="b"/>
              <a:pathLst>
                <a:path w="304" h="286" extrusionOk="0">
                  <a:moveTo>
                    <a:pt x="172" y="0"/>
                  </a:moveTo>
                  <a:cubicBezTo>
                    <a:pt x="137" y="0"/>
                    <a:pt x="143" y="56"/>
                    <a:pt x="109" y="97"/>
                  </a:cubicBezTo>
                  <a:cubicBezTo>
                    <a:pt x="64" y="154"/>
                    <a:pt x="1" y="188"/>
                    <a:pt x="95" y="267"/>
                  </a:cubicBezTo>
                  <a:cubicBezTo>
                    <a:pt x="110" y="280"/>
                    <a:pt x="129" y="286"/>
                    <a:pt x="150" y="286"/>
                  </a:cubicBezTo>
                  <a:cubicBezTo>
                    <a:pt x="187" y="286"/>
                    <a:pt x="229" y="266"/>
                    <a:pt x="258" y="228"/>
                  </a:cubicBezTo>
                  <a:cubicBezTo>
                    <a:pt x="304" y="171"/>
                    <a:pt x="284" y="64"/>
                    <a:pt x="238" y="32"/>
                  </a:cubicBezTo>
                  <a:cubicBezTo>
                    <a:pt x="206" y="9"/>
                    <a:pt x="186" y="0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3130624" y="2546233"/>
              <a:ext cx="44858" cy="21901"/>
            </a:xfrm>
            <a:custGeom>
              <a:avLst/>
              <a:gdLst/>
              <a:ahLst/>
              <a:cxnLst/>
              <a:rect l="l" t="t" r="r" b="b"/>
              <a:pathLst>
                <a:path w="467" h="228" extrusionOk="0">
                  <a:moveTo>
                    <a:pt x="101" y="1"/>
                  </a:moveTo>
                  <a:cubicBezTo>
                    <a:pt x="58" y="1"/>
                    <a:pt x="26" y="19"/>
                    <a:pt x="13" y="79"/>
                  </a:cubicBezTo>
                  <a:cubicBezTo>
                    <a:pt x="0" y="135"/>
                    <a:pt x="89" y="200"/>
                    <a:pt x="208" y="222"/>
                  </a:cubicBezTo>
                  <a:cubicBezTo>
                    <a:pt x="226" y="226"/>
                    <a:pt x="244" y="228"/>
                    <a:pt x="262" y="228"/>
                  </a:cubicBezTo>
                  <a:cubicBezTo>
                    <a:pt x="362" y="228"/>
                    <a:pt x="454" y="178"/>
                    <a:pt x="458" y="131"/>
                  </a:cubicBezTo>
                  <a:cubicBezTo>
                    <a:pt x="466" y="45"/>
                    <a:pt x="433" y="37"/>
                    <a:pt x="378" y="37"/>
                  </a:cubicBezTo>
                  <a:cubicBezTo>
                    <a:pt x="365" y="37"/>
                    <a:pt x="350" y="37"/>
                    <a:pt x="335" y="37"/>
                  </a:cubicBezTo>
                  <a:cubicBezTo>
                    <a:pt x="311" y="37"/>
                    <a:pt x="285" y="36"/>
                    <a:pt x="258" y="31"/>
                  </a:cubicBezTo>
                  <a:cubicBezTo>
                    <a:pt x="198" y="19"/>
                    <a:pt x="144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3210639" y="2608189"/>
              <a:ext cx="44954" cy="21805"/>
            </a:xfrm>
            <a:custGeom>
              <a:avLst/>
              <a:gdLst/>
              <a:ahLst/>
              <a:cxnLst/>
              <a:rect l="l" t="t" r="r" b="b"/>
              <a:pathLst>
                <a:path w="468" h="227" extrusionOk="0">
                  <a:moveTo>
                    <a:pt x="101" y="0"/>
                  </a:moveTo>
                  <a:cubicBezTo>
                    <a:pt x="57" y="0"/>
                    <a:pt x="26" y="18"/>
                    <a:pt x="12" y="78"/>
                  </a:cubicBezTo>
                  <a:cubicBezTo>
                    <a:pt x="0" y="134"/>
                    <a:pt x="88" y="197"/>
                    <a:pt x="208" y="222"/>
                  </a:cubicBezTo>
                  <a:cubicBezTo>
                    <a:pt x="226" y="225"/>
                    <a:pt x="244" y="227"/>
                    <a:pt x="262" y="227"/>
                  </a:cubicBezTo>
                  <a:cubicBezTo>
                    <a:pt x="363" y="227"/>
                    <a:pt x="455" y="177"/>
                    <a:pt x="460" y="130"/>
                  </a:cubicBezTo>
                  <a:cubicBezTo>
                    <a:pt x="468" y="45"/>
                    <a:pt x="436" y="36"/>
                    <a:pt x="382" y="36"/>
                  </a:cubicBezTo>
                  <a:cubicBezTo>
                    <a:pt x="367" y="36"/>
                    <a:pt x="351" y="36"/>
                    <a:pt x="334" y="36"/>
                  </a:cubicBezTo>
                  <a:cubicBezTo>
                    <a:pt x="311" y="36"/>
                    <a:pt x="286" y="35"/>
                    <a:pt x="260" y="30"/>
                  </a:cubicBezTo>
                  <a:cubicBezTo>
                    <a:pt x="199" y="18"/>
                    <a:pt x="144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3130432" y="2660347"/>
              <a:ext cx="45050" cy="21805"/>
            </a:xfrm>
            <a:custGeom>
              <a:avLst/>
              <a:gdLst/>
              <a:ahLst/>
              <a:cxnLst/>
              <a:rect l="l" t="t" r="r" b="b"/>
              <a:pathLst>
                <a:path w="469" h="227" extrusionOk="0">
                  <a:moveTo>
                    <a:pt x="102" y="0"/>
                  </a:moveTo>
                  <a:cubicBezTo>
                    <a:pt x="59" y="0"/>
                    <a:pt x="27" y="18"/>
                    <a:pt x="14" y="78"/>
                  </a:cubicBezTo>
                  <a:cubicBezTo>
                    <a:pt x="1" y="134"/>
                    <a:pt x="88" y="195"/>
                    <a:pt x="208" y="221"/>
                  </a:cubicBezTo>
                  <a:cubicBezTo>
                    <a:pt x="228" y="225"/>
                    <a:pt x="247" y="227"/>
                    <a:pt x="266" y="227"/>
                  </a:cubicBezTo>
                  <a:cubicBezTo>
                    <a:pt x="366" y="227"/>
                    <a:pt x="456" y="178"/>
                    <a:pt x="460" y="131"/>
                  </a:cubicBezTo>
                  <a:cubicBezTo>
                    <a:pt x="469" y="43"/>
                    <a:pt x="433" y="37"/>
                    <a:pt x="376" y="37"/>
                  </a:cubicBezTo>
                  <a:cubicBezTo>
                    <a:pt x="366" y="37"/>
                    <a:pt x="355" y="37"/>
                    <a:pt x="344" y="37"/>
                  </a:cubicBezTo>
                  <a:cubicBezTo>
                    <a:pt x="318" y="37"/>
                    <a:pt x="290" y="36"/>
                    <a:pt x="260" y="29"/>
                  </a:cubicBezTo>
                  <a:cubicBezTo>
                    <a:pt x="200" y="18"/>
                    <a:pt x="145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3068476" y="2606364"/>
              <a:ext cx="44954" cy="21805"/>
            </a:xfrm>
            <a:custGeom>
              <a:avLst/>
              <a:gdLst/>
              <a:ahLst/>
              <a:cxnLst/>
              <a:rect l="l" t="t" r="r" b="b"/>
              <a:pathLst>
                <a:path w="468" h="227" extrusionOk="0">
                  <a:moveTo>
                    <a:pt x="101" y="1"/>
                  </a:moveTo>
                  <a:cubicBezTo>
                    <a:pt x="58" y="1"/>
                    <a:pt x="26" y="19"/>
                    <a:pt x="13" y="77"/>
                  </a:cubicBezTo>
                  <a:cubicBezTo>
                    <a:pt x="0" y="133"/>
                    <a:pt x="88" y="196"/>
                    <a:pt x="208" y="221"/>
                  </a:cubicBezTo>
                  <a:cubicBezTo>
                    <a:pt x="228" y="225"/>
                    <a:pt x="249" y="227"/>
                    <a:pt x="269" y="227"/>
                  </a:cubicBezTo>
                  <a:cubicBezTo>
                    <a:pt x="367" y="227"/>
                    <a:pt x="455" y="179"/>
                    <a:pt x="460" y="132"/>
                  </a:cubicBezTo>
                  <a:cubicBezTo>
                    <a:pt x="468" y="46"/>
                    <a:pt x="434" y="37"/>
                    <a:pt x="378" y="37"/>
                  </a:cubicBezTo>
                  <a:cubicBezTo>
                    <a:pt x="364" y="37"/>
                    <a:pt x="349" y="38"/>
                    <a:pt x="333" y="38"/>
                  </a:cubicBezTo>
                  <a:cubicBezTo>
                    <a:pt x="310" y="38"/>
                    <a:pt x="285" y="37"/>
                    <a:pt x="259" y="32"/>
                  </a:cubicBezTo>
                  <a:cubicBezTo>
                    <a:pt x="199" y="19"/>
                    <a:pt x="144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0" name="Google Shape;1490;p39"/>
          <p:cNvGrpSpPr/>
          <p:nvPr/>
        </p:nvGrpSpPr>
        <p:grpSpPr>
          <a:xfrm>
            <a:off x="6085800" y="3853288"/>
            <a:ext cx="249800" cy="541650"/>
            <a:chOff x="5458600" y="3719400"/>
            <a:chExt cx="249800" cy="541650"/>
          </a:xfrm>
        </p:grpSpPr>
        <p:sp>
          <p:nvSpPr>
            <p:cNvPr id="1491" name="Google Shape;1491;p39"/>
            <p:cNvSpPr/>
            <p:nvPr/>
          </p:nvSpPr>
          <p:spPr>
            <a:xfrm>
              <a:off x="5458600" y="3719425"/>
              <a:ext cx="249800" cy="541625"/>
            </a:xfrm>
            <a:custGeom>
              <a:avLst/>
              <a:gdLst/>
              <a:ahLst/>
              <a:cxnLst/>
              <a:rect l="l" t="t" r="r" b="b"/>
              <a:pathLst>
                <a:path w="9992" h="21665" extrusionOk="0">
                  <a:moveTo>
                    <a:pt x="6127" y="909"/>
                  </a:moveTo>
                  <a:cubicBezTo>
                    <a:pt x="6161" y="909"/>
                    <a:pt x="6191" y="936"/>
                    <a:pt x="6199" y="977"/>
                  </a:cubicBezTo>
                  <a:lnTo>
                    <a:pt x="6275" y="1357"/>
                  </a:lnTo>
                  <a:cubicBezTo>
                    <a:pt x="6280" y="1377"/>
                    <a:pt x="6275" y="1400"/>
                    <a:pt x="6263" y="1417"/>
                  </a:cubicBezTo>
                  <a:cubicBezTo>
                    <a:pt x="6253" y="1435"/>
                    <a:pt x="6238" y="1448"/>
                    <a:pt x="6218" y="1452"/>
                  </a:cubicBezTo>
                  <a:lnTo>
                    <a:pt x="5870" y="1531"/>
                  </a:lnTo>
                  <a:cubicBezTo>
                    <a:pt x="5865" y="1532"/>
                    <a:pt x="5860" y="1533"/>
                    <a:pt x="5855" y="1533"/>
                  </a:cubicBezTo>
                  <a:cubicBezTo>
                    <a:pt x="5820" y="1533"/>
                    <a:pt x="5788" y="1506"/>
                    <a:pt x="5781" y="1465"/>
                  </a:cubicBezTo>
                  <a:lnTo>
                    <a:pt x="5705" y="1086"/>
                  </a:lnTo>
                  <a:cubicBezTo>
                    <a:pt x="5702" y="1065"/>
                    <a:pt x="5705" y="1042"/>
                    <a:pt x="5716" y="1023"/>
                  </a:cubicBezTo>
                  <a:cubicBezTo>
                    <a:pt x="5726" y="1006"/>
                    <a:pt x="5744" y="992"/>
                    <a:pt x="5762" y="987"/>
                  </a:cubicBezTo>
                  <a:lnTo>
                    <a:pt x="6110" y="911"/>
                  </a:lnTo>
                  <a:cubicBezTo>
                    <a:pt x="6116" y="910"/>
                    <a:pt x="6121" y="909"/>
                    <a:pt x="6127" y="909"/>
                  </a:cubicBezTo>
                  <a:close/>
                  <a:moveTo>
                    <a:pt x="6284" y="1799"/>
                  </a:moveTo>
                  <a:cubicBezTo>
                    <a:pt x="6319" y="1799"/>
                    <a:pt x="6350" y="1826"/>
                    <a:pt x="6359" y="1865"/>
                  </a:cubicBezTo>
                  <a:lnTo>
                    <a:pt x="6434" y="2246"/>
                  </a:lnTo>
                  <a:cubicBezTo>
                    <a:pt x="6438" y="2267"/>
                    <a:pt x="6434" y="2290"/>
                    <a:pt x="6424" y="2309"/>
                  </a:cubicBezTo>
                  <a:cubicBezTo>
                    <a:pt x="6412" y="2326"/>
                    <a:pt x="6395" y="2340"/>
                    <a:pt x="6376" y="2344"/>
                  </a:cubicBezTo>
                  <a:lnTo>
                    <a:pt x="6030" y="2422"/>
                  </a:lnTo>
                  <a:cubicBezTo>
                    <a:pt x="6025" y="2423"/>
                    <a:pt x="6020" y="2423"/>
                    <a:pt x="6015" y="2423"/>
                  </a:cubicBezTo>
                  <a:cubicBezTo>
                    <a:pt x="5979" y="2423"/>
                    <a:pt x="5947" y="2396"/>
                    <a:pt x="5940" y="2354"/>
                  </a:cubicBezTo>
                  <a:lnTo>
                    <a:pt x="5865" y="1975"/>
                  </a:lnTo>
                  <a:cubicBezTo>
                    <a:pt x="5861" y="1954"/>
                    <a:pt x="5865" y="1931"/>
                    <a:pt x="5875" y="1913"/>
                  </a:cubicBezTo>
                  <a:cubicBezTo>
                    <a:pt x="5887" y="1895"/>
                    <a:pt x="5903" y="1881"/>
                    <a:pt x="5923" y="1878"/>
                  </a:cubicBezTo>
                  <a:lnTo>
                    <a:pt x="6269" y="1800"/>
                  </a:lnTo>
                  <a:cubicBezTo>
                    <a:pt x="6274" y="1799"/>
                    <a:pt x="6279" y="1799"/>
                    <a:pt x="6284" y="1799"/>
                  </a:cubicBezTo>
                  <a:close/>
                  <a:moveTo>
                    <a:pt x="961" y="1966"/>
                  </a:moveTo>
                  <a:cubicBezTo>
                    <a:pt x="997" y="1966"/>
                    <a:pt x="1029" y="1993"/>
                    <a:pt x="1037" y="2035"/>
                  </a:cubicBezTo>
                  <a:lnTo>
                    <a:pt x="1113" y="2412"/>
                  </a:lnTo>
                  <a:cubicBezTo>
                    <a:pt x="1116" y="2433"/>
                    <a:pt x="1113" y="2457"/>
                    <a:pt x="1101" y="2475"/>
                  </a:cubicBezTo>
                  <a:cubicBezTo>
                    <a:pt x="1090" y="2493"/>
                    <a:pt x="1074" y="2505"/>
                    <a:pt x="1054" y="2510"/>
                  </a:cubicBezTo>
                  <a:lnTo>
                    <a:pt x="708" y="2589"/>
                  </a:lnTo>
                  <a:cubicBezTo>
                    <a:pt x="703" y="2590"/>
                    <a:pt x="698" y="2591"/>
                    <a:pt x="693" y="2591"/>
                  </a:cubicBezTo>
                  <a:cubicBezTo>
                    <a:pt x="658" y="2591"/>
                    <a:pt x="626" y="2563"/>
                    <a:pt x="619" y="2523"/>
                  </a:cubicBezTo>
                  <a:lnTo>
                    <a:pt x="543" y="2144"/>
                  </a:lnTo>
                  <a:cubicBezTo>
                    <a:pt x="537" y="2122"/>
                    <a:pt x="541" y="2100"/>
                    <a:pt x="553" y="2081"/>
                  </a:cubicBezTo>
                  <a:cubicBezTo>
                    <a:pt x="564" y="2064"/>
                    <a:pt x="580" y="2049"/>
                    <a:pt x="600" y="2045"/>
                  </a:cubicBezTo>
                  <a:lnTo>
                    <a:pt x="947" y="1968"/>
                  </a:lnTo>
                  <a:cubicBezTo>
                    <a:pt x="952" y="1967"/>
                    <a:pt x="956" y="1966"/>
                    <a:pt x="961" y="1966"/>
                  </a:cubicBezTo>
                  <a:close/>
                  <a:moveTo>
                    <a:pt x="6450" y="2725"/>
                  </a:moveTo>
                  <a:cubicBezTo>
                    <a:pt x="6486" y="2725"/>
                    <a:pt x="6518" y="2752"/>
                    <a:pt x="6525" y="2792"/>
                  </a:cubicBezTo>
                  <a:lnTo>
                    <a:pt x="6603" y="3170"/>
                  </a:lnTo>
                  <a:cubicBezTo>
                    <a:pt x="6605" y="3192"/>
                    <a:pt x="6604" y="3216"/>
                    <a:pt x="6591" y="3233"/>
                  </a:cubicBezTo>
                  <a:cubicBezTo>
                    <a:pt x="6581" y="3252"/>
                    <a:pt x="6564" y="3263"/>
                    <a:pt x="6545" y="3269"/>
                  </a:cubicBezTo>
                  <a:lnTo>
                    <a:pt x="6197" y="3348"/>
                  </a:lnTo>
                  <a:cubicBezTo>
                    <a:pt x="6193" y="3349"/>
                    <a:pt x="6188" y="3349"/>
                    <a:pt x="6183" y="3349"/>
                  </a:cubicBezTo>
                  <a:cubicBezTo>
                    <a:pt x="6147" y="3349"/>
                    <a:pt x="6116" y="3321"/>
                    <a:pt x="6109" y="3282"/>
                  </a:cubicBezTo>
                  <a:lnTo>
                    <a:pt x="6033" y="2903"/>
                  </a:lnTo>
                  <a:cubicBezTo>
                    <a:pt x="6029" y="2881"/>
                    <a:pt x="6033" y="2858"/>
                    <a:pt x="6041" y="2840"/>
                  </a:cubicBezTo>
                  <a:cubicBezTo>
                    <a:pt x="6053" y="2820"/>
                    <a:pt x="6070" y="2808"/>
                    <a:pt x="6089" y="2804"/>
                  </a:cubicBezTo>
                  <a:lnTo>
                    <a:pt x="6435" y="2727"/>
                  </a:lnTo>
                  <a:cubicBezTo>
                    <a:pt x="6440" y="2726"/>
                    <a:pt x="6445" y="2725"/>
                    <a:pt x="6450" y="2725"/>
                  </a:cubicBezTo>
                  <a:close/>
                  <a:moveTo>
                    <a:pt x="1122" y="2852"/>
                  </a:moveTo>
                  <a:cubicBezTo>
                    <a:pt x="1157" y="2852"/>
                    <a:pt x="1190" y="2881"/>
                    <a:pt x="1199" y="2920"/>
                  </a:cubicBezTo>
                  <a:lnTo>
                    <a:pt x="1272" y="3302"/>
                  </a:lnTo>
                  <a:cubicBezTo>
                    <a:pt x="1274" y="3323"/>
                    <a:pt x="1272" y="3346"/>
                    <a:pt x="1263" y="3364"/>
                  </a:cubicBezTo>
                  <a:cubicBezTo>
                    <a:pt x="1252" y="3382"/>
                    <a:pt x="1234" y="3395"/>
                    <a:pt x="1216" y="3399"/>
                  </a:cubicBezTo>
                  <a:lnTo>
                    <a:pt x="869" y="3477"/>
                  </a:lnTo>
                  <a:cubicBezTo>
                    <a:pt x="865" y="3478"/>
                    <a:pt x="860" y="3478"/>
                    <a:pt x="855" y="3478"/>
                  </a:cubicBezTo>
                  <a:cubicBezTo>
                    <a:pt x="820" y="3478"/>
                    <a:pt x="787" y="3451"/>
                    <a:pt x="779" y="3411"/>
                  </a:cubicBezTo>
                  <a:lnTo>
                    <a:pt x="705" y="3031"/>
                  </a:lnTo>
                  <a:cubicBezTo>
                    <a:pt x="699" y="3010"/>
                    <a:pt x="705" y="2987"/>
                    <a:pt x="715" y="2968"/>
                  </a:cubicBezTo>
                  <a:cubicBezTo>
                    <a:pt x="726" y="2951"/>
                    <a:pt x="742" y="2937"/>
                    <a:pt x="762" y="2933"/>
                  </a:cubicBezTo>
                  <a:lnTo>
                    <a:pt x="1108" y="2854"/>
                  </a:lnTo>
                  <a:cubicBezTo>
                    <a:pt x="1113" y="2853"/>
                    <a:pt x="1118" y="2852"/>
                    <a:pt x="1122" y="2852"/>
                  </a:cubicBezTo>
                  <a:close/>
                  <a:moveTo>
                    <a:pt x="6605" y="3598"/>
                  </a:moveTo>
                  <a:cubicBezTo>
                    <a:pt x="6640" y="3598"/>
                    <a:pt x="6672" y="3625"/>
                    <a:pt x="6681" y="3667"/>
                  </a:cubicBezTo>
                  <a:lnTo>
                    <a:pt x="6756" y="4044"/>
                  </a:lnTo>
                  <a:cubicBezTo>
                    <a:pt x="6760" y="4065"/>
                    <a:pt x="6756" y="4089"/>
                    <a:pt x="6747" y="4107"/>
                  </a:cubicBezTo>
                  <a:cubicBezTo>
                    <a:pt x="6736" y="4125"/>
                    <a:pt x="6719" y="4139"/>
                    <a:pt x="6699" y="4142"/>
                  </a:cubicBezTo>
                  <a:lnTo>
                    <a:pt x="6352" y="4221"/>
                  </a:lnTo>
                  <a:cubicBezTo>
                    <a:pt x="6347" y="4222"/>
                    <a:pt x="6343" y="4223"/>
                    <a:pt x="6338" y="4223"/>
                  </a:cubicBezTo>
                  <a:cubicBezTo>
                    <a:pt x="6303" y="4223"/>
                    <a:pt x="6269" y="4194"/>
                    <a:pt x="6262" y="4155"/>
                  </a:cubicBezTo>
                  <a:lnTo>
                    <a:pt x="6187" y="3776"/>
                  </a:lnTo>
                  <a:cubicBezTo>
                    <a:pt x="6183" y="3754"/>
                    <a:pt x="6187" y="3731"/>
                    <a:pt x="6197" y="3713"/>
                  </a:cubicBezTo>
                  <a:cubicBezTo>
                    <a:pt x="6209" y="3696"/>
                    <a:pt x="6225" y="3681"/>
                    <a:pt x="6245" y="3677"/>
                  </a:cubicBezTo>
                  <a:lnTo>
                    <a:pt x="6591" y="3600"/>
                  </a:lnTo>
                  <a:cubicBezTo>
                    <a:pt x="6596" y="3599"/>
                    <a:pt x="6601" y="3598"/>
                    <a:pt x="6605" y="3598"/>
                  </a:cubicBezTo>
                  <a:close/>
                  <a:moveTo>
                    <a:pt x="1289" y="3782"/>
                  </a:moveTo>
                  <a:cubicBezTo>
                    <a:pt x="1325" y="3782"/>
                    <a:pt x="1357" y="3810"/>
                    <a:pt x="1365" y="3849"/>
                  </a:cubicBezTo>
                  <a:lnTo>
                    <a:pt x="1439" y="4228"/>
                  </a:lnTo>
                  <a:cubicBezTo>
                    <a:pt x="1443" y="4250"/>
                    <a:pt x="1439" y="4273"/>
                    <a:pt x="1429" y="4291"/>
                  </a:cubicBezTo>
                  <a:cubicBezTo>
                    <a:pt x="1418" y="4311"/>
                    <a:pt x="1402" y="4323"/>
                    <a:pt x="1382" y="4327"/>
                  </a:cubicBezTo>
                  <a:lnTo>
                    <a:pt x="1035" y="4406"/>
                  </a:lnTo>
                  <a:cubicBezTo>
                    <a:pt x="1031" y="4407"/>
                    <a:pt x="1026" y="4407"/>
                    <a:pt x="1021" y="4407"/>
                  </a:cubicBezTo>
                  <a:cubicBezTo>
                    <a:pt x="985" y="4407"/>
                    <a:pt x="954" y="4379"/>
                    <a:pt x="945" y="4340"/>
                  </a:cubicBezTo>
                  <a:lnTo>
                    <a:pt x="871" y="3961"/>
                  </a:lnTo>
                  <a:cubicBezTo>
                    <a:pt x="866" y="3939"/>
                    <a:pt x="871" y="3915"/>
                    <a:pt x="881" y="3898"/>
                  </a:cubicBezTo>
                  <a:cubicBezTo>
                    <a:pt x="892" y="3879"/>
                    <a:pt x="908" y="3867"/>
                    <a:pt x="928" y="3862"/>
                  </a:cubicBezTo>
                  <a:lnTo>
                    <a:pt x="1274" y="3783"/>
                  </a:lnTo>
                  <a:cubicBezTo>
                    <a:pt x="1279" y="3782"/>
                    <a:pt x="1284" y="3782"/>
                    <a:pt x="1289" y="3782"/>
                  </a:cubicBezTo>
                  <a:close/>
                  <a:moveTo>
                    <a:pt x="6779" y="4481"/>
                  </a:moveTo>
                  <a:cubicBezTo>
                    <a:pt x="6814" y="4481"/>
                    <a:pt x="6844" y="4508"/>
                    <a:pt x="6852" y="4549"/>
                  </a:cubicBezTo>
                  <a:lnTo>
                    <a:pt x="6928" y="4930"/>
                  </a:lnTo>
                  <a:cubicBezTo>
                    <a:pt x="6932" y="4951"/>
                    <a:pt x="6928" y="4974"/>
                    <a:pt x="6918" y="4993"/>
                  </a:cubicBezTo>
                  <a:cubicBezTo>
                    <a:pt x="6906" y="5013"/>
                    <a:pt x="6890" y="5024"/>
                    <a:pt x="6870" y="5028"/>
                  </a:cubicBezTo>
                  <a:lnTo>
                    <a:pt x="6524" y="5106"/>
                  </a:lnTo>
                  <a:cubicBezTo>
                    <a:pt x="6519" y="5107"/>
                    <a:pt x="6514" y="5107"/>
                    <a:pt x="6509" y="5107"/>
                  </a:cubicBezTo>
                  <a:cubicBezTo>
                    <a:pt x="6473" y="5107"/>
                    <a:pt x="6441" y="5080"/>
                    <a:pt x="6434" y="5038"/>
                  </a:cubicBezTo>
                  <a:lnTo>
                    <a:pt x="6358" y="4659"/>
                  </a:lnTo>
                  <a:cubicBezTo>
                    <a:pt x="6355" y="4638"/>
                    <a:pt x="6358" y="4615"/>
                    <a:pt x="6369" y="4598"/>
                  </a:cubicBezTo>
                  <a:cubicBezTo>
                    <a:pt x="6381" y="4579"/>
                    <a:pt x="6396" y="4566"/>
                    <a:pt x="6416" y="4562"/>
                  </a:cubicBezTo>
                  <a:lnTo>
                    <a:pt x="6763" y="4483"/>
                  </a:lnTo>
                  <a:cubicBezTo>
                    <a:pt x="6768" y="4482"/>
                    <a:pt x="6774" y="4481"/>
                    <a:pt x="6779" y="4481"/>
                  </a:cubicBezTo>
                  <a:close/>
                  <a:moveTo>
                    <a:pt x="1445" y="4656"/>
                  </a:moveTo>
                  <a:cubicBezTo>
                    <a:pt x="1481" y="4656"/>
                    <a:pt x="1512" y="4683"/>
                    <a:pt x="1519" y="4724"/>
                  </a:cubicBezTo>
                  <a:lnTo>
                    <a:pt x="1595" y="5101"/>
                  </a:lnTo>
                  <a:cubicBezTo>
                    <a:pt x="1601" y="5123"/>
                    <a:pt x="1595" y="5146"/>
                    <a:pt x="1585" y="5164"/>
                  </a:cubicBezTo>
                  <a:cubicBezTo>
                    <a:pt x="1574" y="5182"/>
                    <a:pt x="1555" y="5196"/>
                    <a:pt x="1538" y="5200"/>
                  </a:cubicBezTo>
                  <a:lnTo>
                    <a:pt x="1191" y="5279"/>
                  </a:lnTo>
                  <a:cubicBezTo>
                    <a:pt x="1186" y="5280"/>
                    <a:pt x="1182" y="5280"/>
                    <a:pt x="1177" y="5280"/>
                  </a:cubicBezTo>
                  <a:cubicBezTo>
                    <a:pt x="1141" y="5280"/>
                    <a:pt x="1109" y="5253"/>
                    <a:pt x="1101" y="5213"/>
                  </a:cubicBezTo>
                  <a:lnTo>
                    <a:pt x="1025" y="4834"/>
                  </a:lnTo>
                  <a:cubicBezTo>
                    <a:pt x="1022" y="4812"/>
                    <a:pt x="1025" y="4788"/>
                    <a:pt x="1037" y="4771"/>
                  </a:cubicBezTo>
                  <a:cubicBezTo>
                    <a:pt x="1048" y="4752"/>
                    <a:pt x="1064" y="4738"/>
                    <a:pt x="1084" y="4735"/>
                  </a:cubicBezTo>
                  <a:lnTo>
                    <a:pt x="1430" y="4658"/>
                  </a:lnTo>
                  <a:cubicBezTo>
                    <a:pt x="1435" y="4657"/>
                    <a:pt x="1440" y="4656"/>
                    <a:pt x="1445" y="4656"/>
                  </a:cubicBezTo>
                  <a:close/>
                  <a:moveTo>
                    <a:pt x="6935" y="5372"/>
                  </a:moveTo>
                  <a:cubicBezTo>
                    <a:pt x="6970" y="5372"/>
                    <a:pt x="7002" y="5400"/>
                    <a:pt x="7011" y="5439"/>
                  </a:cubicBezTo>
                  <a:lnTo>
                    <a:pt x="7086" y="5822"/>
                  </a:lnTo>
                  <a:cubicBezTo>
                    <a:pt x="7091" y="5843"/>
                    <a:pt x="7086" y="5866"/>
                    <a:pt x="7076" y="5883"/>
                  </a:cubicBezTo>
                  <a:cubicBezTo>
                    <a:pt x="7065" y="5903"/>
                    <a:pt x="7049" y="5916"/>
                    <a:pt x="7029" y="5919"/>
                  </a:cubicBezTo>
                  <a:lnTo>
                    <a:pt x="6683" y="5996"/>
                  </a:lnTo>
                  <a:cubicBezTo>
                    <a:pt x="6678" y="5997"/>
                    <a:pt x="6673" y="5998"/>
                    <a:pt x="6669" y="5998"/>
                  </a:cubicBezTo>
                  <a:cubicBezTo>
                    <a:pt x="6633" y="5998"/>
                    <a:pt x="6601" y="5970"/>
                    <a:pt x="6593" y="5930"/>
                  </a:cubicBezTo>
                  <a:lnTo>
                    <a:pt x="6518" y="5551"/>
                  </a:lnTo>
                  <a:cubicBezTo>
                    <a:pt x="6514" y="5529"/>
                    <a:pt x="6518" y="5507"/>
                    <a:pt x="6527" y="5488"/>
                  </a:cubicBezTo>
                  <a:cubicBezTo>
                    <a:pt x="6538" y="5471"/>
                    <a:pt x="6555" y="5458"/>
                    <a:pt x="6574" y="5452"/>
                  </a:cubicBezTo>
                  <a:lnTo>
                    <a:pt x="6920" y="5373"/>
                  </a:lnTo>
                  <a:cubicBezTo>
                    <a:pt x="6925" y="5372"/>
                    <a:pt x="6930" y="5372"/>
                    <a:pt x="6935" y="5372"/>
                  </a:cubicBezTo>
                  <a:close/>
                  <a:moveTo>
                    <a:pt x="1615" y="5538"/>
                  </a:moveTo>
                  <a:cubicBezTo>
                    <a:pt x="1650" y="5538"/>
                    <a:pt x="1682" y="5565"/>
                    <a:pt x="1690" y="5607"/>
                  </a:cubicBezTo>
                  <a:lnTo>
                    <a:pt x="1765" y="5988"/>
                  </a:lnTo>
                  <a:cubicBezTo>
                    <a:pt x="1768" y="6009"/>
                    <a:pt x="1767" y="6032"/>
                    <a:pt x="1754" y="6051"/>
                  </a:cubicBezTo>
                  <a:cubicBezTo>
                    <a:pt x="1744" y="6068"/>
                    <a:pt x="1728" y="6082"/>
                    <a:pt x="1708" y="6086"/>
                  </a:cubicBezTo>
                  <a:lnTo>
                    <a:pt x="1360" y="6162"/>
                  </a:lnTo>
                  <a:cubicBezTo>
                    <a:pt x="1355" y="6164"/>
                    <a:pt x="1350" y="6164"/>
                    <a:pt x="1344" y="6164"/>
                  </a:cubicBezTo>
                  <a:cubicBezTo>
                    <a:pt x="1310" y="6164"/>
                    <a:pt x="1279" y="6137"/>
                    <a:pt x="1272" y="6096"/>
                  </a:cubicBezTo>
                  <a:lnTo>
                    <a:pt x="1196" y="5717"/>
                  </a:lnTo>
                  <a:cubicBezTo>
                    <a:pt x="1193" y="5696"/>
                    <a:pt x="1196" y="5673"/>
                    <a:pt x="1207" y="5654"/>
                  </a:cubicBezTo>
                  <a:cubicBezTo>
                    <a:pt x="1217" y="5637"/>
                    <a:pt x="1233" y="5623"/>
                    <a:pt x="1253" y="5618"/>
                  </a:cubicBezTo>
                  <a:lnTo>
                    <a:pt x="1601" y="5539"/>
                  </a:lnTo>
                  <a:cubicBezTo>
                    <a:pt x="1606" y="5538"/>
                    <a:pt x="1610" y="5538"/>
                    <a:pt x="1615" y="5538"/>
                  </a:cubicBezTo>
                  <a:close/>
                  <a:moveTo>
                    <a:pt x="7074" y="6135"/>
                  </a:moveTo>
                  <a:cubicBezTo>
                    <a:pt x="7109" y="6135"/>
                    <a:pt x="7139" y="6162"/>
                    <a:pt x="7148" y="6202"/>
                  </a:cubicBezTo>
                  <a:lnTo>
                    <a:pt x="7222" y="6580"/>
                  </a:lnTo>
                  <a:cubicBezTo>
                    <a:pt x="7227" y="6602"/>
                    <a:pt x="7222" y="6625"/>
                    <a:pt x="7212" y="6642"/>
                  </a:cubicBezTo>
                  <a:cubicBezTo>
                    <a:pt x="7201" y="6660"/>
                    <a:pt x="7185" y="6673"/>
                    <a:pt x="7165" y="6678"/>
                  </a:cubicBezTo>
                  <a:lnTo>
                    <a:pt x="6819" y="6756"/>
                  </a:lnTo>
                  <a:cubicBezTo>
                    <a:pt x="6814" y="6757"/>
                    <a:pt x="6809" y="6758"/>
                    <a:pt x="6804" y="6758"/>
                  </a:cubicBezTo>
                  <a:cubicBezTo>
                    <a:pt x="6768" y="6758"/>
                    <a:pt x="6737" y="6731"/>
                    <a:pt x="6729" y="6690"/>
                  </a:cubicBezTo>
                  <a:lnTo>
                    <a:pt x="6654" y="6311"/>
                  </a:lnTo>
                  <a:cubicBezTo>
                    <a:pt x="6650" y="6290"/>
                    <a:pt x="6654" y="6267"/>
                    <a:pt x="6664" y="6248"/>
                  </a:cubicBezTo>
                  <a:cubicBezTo>
                    <a:pt x="6676" y="6231"/>
                    <a:pt x="6691" y="6218"/>
                    <a:pt x="6711" y="6212"/>
                  </a:cubicBezTo>
                  <a:lnTo>
                    <a:pt x="7058" y="6136"/>
                  </a:lnTo>
                  <a:cubicBezTo>
                    <a:pt x="7063" y="6135"/>
                    <a:pt x="7069" y="6135"/>
                    <a:pt x="7074" y="6135"/>
                  </a:cubicBezTo>
                  <a:close/>
                  <a:moveTo>
                    <a:pt x="1773" y="6430"/>
                  </a:moveTo>
                  <a:cubicBezTo>
                    <a:pt x="1809" y="6430"/>
                    <a:pt x="1839" y="6457"/>
                    <a:pt x="1847" y="6497"/>
                  </a:cubicBezTo>
                  <a:lnTo>
                    <a:pt x="1924" y="6878"/>
                  </a:lnTo>
                  <a:cubicBezTo>
                    <a:pt x="1929" y="6899"/>
                    <a:pt x="1924" y="6924"/>
                    <a:pt x="1914" y="6941"/>
                  </a:cubicBezTo>
                  <a:cubicBezTo>
                    <a:pt x="1903" y="6961"/>
                    <a:pt x="1887" y="6974"/>
                    <a:pt x="1867" y="6977"/>
                  </a:cubicBezTo>
                  <a:lnTo>
                    <a:pt x="1521" y="7054"/>
                  </a:lnTo>
                  <a:cubicBezTo>
                    <a:pt x="1516" y="7055"/>
                    <a:pt x="1511" y="7056"/>
                    <a:pt x="1506" y="7056"/>
                  </a:cubicBezTo>
                  <a:cubicBezTo>
                    <a:pt x="1470" y="7056"/>
                    <a:pt x="1438" y="7029"/>
                    <a:pt x="1430" y="6988"/>
                  </a:cubicBezTo>
                  <a:lnTo>
                    <a:pt x="1356" y="6609"/>
                  </a:lnTo>
                  <a:cubicBezTo>
                    <a:pt x="1350" y="6587"/>
                    <a:pt x="1356" y="6563"/>
                    <a:pt x="1365" y="6546"/>
                  </a:cubicBezTo>
                  <a:cubicBezTo>
                    <a:pt x="1375" y="6527"/>
                    <a:pt x="1392" y="6513"/>
                    <a:pt x="1410" y="6510"/>
                  </a:cubicBezTo>
                  <a:lnTo>
                    <a:pt x="1758" y="6431"/>
                  </a:lnTo>
                  <a:cubicBezTo>
                    <a:pt x="1763" y="6430"/>
                    <a:pt x="1768" y="6430"/>
                    <a:pt x="1773" y="6430"/>
                  </a:cubicBezTo>
                  <a:close/>
                  <a:moveTo>
                    <a:pt x="7232" y="7024"/>
                  </a:moveTo>
                  <a:cubicBezTo>
                    <a:pt x="7267" y="7024"/>
                    <a:pt x="7299" y="7051"/>
                    <a:pt x="7307" y="7091"/>
                  </a:cubicBezTo>
                  <a:lnTo>
                    <a:pt x="7383" y="7471"/>
                  </a:lnTo>
                  <a:cubicBezTo>
                    <a:pt x="7386" y="7492"/>
                    <a:pt x="7383" y="7515"/>
                    <a:pt x="7371" y="7534"/>
                  </a:cubicBezTo>
                  <a:cubicBezTo>
                    <a:pt x="7361" y="7551"/>
                    <a:pt x="7344" y="7564"/>
                    <a:pt x="7326" y="7569"/>
                  </a:cubicBezTo>
                  <a:lnTo>
                    <a:pt x="6978" y="7647"/>
                  </a:lnTo>
                  <a:cubicBezTo>
                    <a:pt x="6973" y="7648"/>
                    <a:pt x="6968" y="7648"/>
                    <a:pt x="6963" y="7648"/>
                  </a:cubicBezTo>
                  <a:cubicBezTo>
                    <a:pt x="6927" y="7648"/>
                    <a:pt x="6896" y="7621"/>
                    <a:pt x="6889" y="7579"/>
                  </a:cubicBezTo>
                  <a:lnTo>
                    <a:pt x="6813" y="7200"/>
                  </a:lnTo>
                  <a:cubicBezTo>
                    <a:pt x="6810" y="7179"/>
                    <a:pt x="6813" y="7156"/>
                    <a:pt x="6824" y="7139"/>
                  </a:cubicBezTo>
                  <a:cubicBezTo>
                    <a:pt x="6834" y="7120"/>
                    <a:pt x="6853" y="7106"/>
                    <a:pt x="6870" y="7103"/>
                  </a:cubicBezTo>
                  <a:lnTo>
                    <a:pt x="7218" y="7025"/>
                  </a:lnTo>
                  <a:cubicBezTo>
                    <a:pt x="7223" y="7024"/>
                    <a:pt x="7228" y="7024"/>
                    <a:pt x="7232" y="7024"/>
                  </a:cubicBezTo>
                  <a:close/>
                  <a:moveTo>
                    <a:pt x="1912" y="7191"/>
                  </a:moveTo>
                  <a:cubicBezTo>
                    <a:pt x="1948" y="7191"/>
                    <a:pt x="1980" y="7219"/>
                    <a:pt x="1987" y="7260"/>
                  </a:cubicBezTo>
                  <a:lnTo>
                    <a:pt x="2060" y="7637"/>
                  </a:lnTo>
                  <a:cubicBezTo>
                    <a:pt x="2065" y="7658"/>
                    <a:pt x="2062" y="7683"/>
                    <a:pt x="2052" y="7700"/>
                  </a:cubicBezTo>
                  <a:cubicBezTo>
                    <a:pt x="2040" y="7720"/>
                    <a:pt x="2023" y="7733"/>
                    <a:pt x="2005" y="7735"/>
                  </a:cubicBezTo>
                  <a:lnTo>
                    <a:pt x="1658" y="7814"/>
                  </a:lnTo>
                  <a:cubicBezTo>
                    <a:pt x="1653" y="7815"/>
                    <a:pt x="1648" y="7816"/>
                    <a:pt x="1643" y="7816"/>
                  </a:cubicBezTo>
                  <a:cubicBezTo>
                    <a:pt x="1608" y="7816"/>
                    <a:pt x="1577" y="7789"/>
                    <a:pt x="1568" y="7748"/>
                  </a:cubicBezTo>
                  <a:lnTo>
                    <a:pt x="1493" y="7369"/>
                  </a:lnTo>
                  <a:cubicBezTo>
                    <a:pt x="1489" y="7348"/>
                    <a:pt x="1493" y="7325"/>
                    <a:pt x="1503" y="7306"/>
                  </a:cubicBezTo>
                  <a:cubicBezTo>
                    <a:pt x="1515" y="7289"/>
                    <a:pt x="1531" y="7276"/>
                    <a:pt x="1551" y="7270"/>
                  </a:cubicBezTo>
                  <a:lnTo>
                    <a:pt x="1897" y="7193"/>
                  </a:lnTo>
                  <a:cubicBezTo>
                    <a:pt x="1902" y="7192"/>
                    <a:pt x="1907" y="7191"/>
                    <a:pt x="1912" y="7191"/>
                  </a:cubicBezTo>
                  <a:close/>
                  <a:moveTo>
                    <a:pt x="7400" y="7947"/>
                  </a:moveTo>
                  <a:cubicBezTo>
                    <a:pt x="7436" y="7947"/>
                    <a:pt x="7467" y="7974"/>
                    <a:pt x="7476" y="8015"/>
                  </a:cubicBezTo>
                  <a:lnTo>
                    <a:pt x="7550" y="8395"/>
                  </a:lnTo>
                  <a:cubicBezTo>
                    <a:pt x="7555" y="8417"/>
                    <a:pt x="7550" y="8441"/>
                    <a:pt x="7540" y="8458"/>
                  </a:cubicBezTo>
                  <a:cubicBezTo>
                    <a:pt x="7529" y="8477"/>
                    <a:pt x="7512" y="8491"/>
                    <a:pt x="7493" y="8494"/>
                  </a:cubicBezTo>
                  <a:lnTo>
                    <a:pt x="7147" y="8571"/>
                  </a:lnTo>
                  <a:cubicBezTo>
                    <a:pt x="7142" y="8573"/>
                    <a:pt x="7137" y="8573"/>
                    <a:pt x="7132" y="8573"/>
                  </a:cubicBezTo>
                  <a:cubicBezTo>
                    <a:pt x="7096" y="8573"/>
                    <a:pt x="7064" y="8546"/>
                    <a:pt x="7056" y="8506"/>
                  </a:cubicBezTo>
                  <a:lnTo>
                    <a:pt x="6982" y="8126"/>
                  </a:lnTo>
                  <a:cubicBezTo>
                    <a:pt x="6978" y="8105"/>
                    <a:pt x="6982" y="8080"/>
                    <a:pt x="6992" y="8063"/>
                  </a:cubicBezTo>
                  <a:cubicBezTo>
                    <a:pt x="7003" y="8045"/>
                    <a:pt x="7021" y="8033"/>
                    <a:pt x="7039" y="8027"/>
                  </a:cubicBezTo>
                  <a:lnTo>
                    <a:pt x="7386" y="7949"/>
                  </a:lnTo>
                  <a:cubicBezTo>
                    <a:pt x="7391" y="7948"/>
                    <a:pt x="7395" y="7947"/>
                    <a:pt x="7400" y="7947"/>
                  </a:cubicBezTo>
                  <a:close/>
                  <a:moveTo>
                    <a:pt x="2069" y="8079"/>
                  </a:moveTo>
                  <a:cubicBezTo>
                    <a:pt x="2105" y="8079"/>
                    <a:pt x="2137" y="8107"/>
                    <a:pt x="2145" y="8148"/>
                  </a:cubicBezTo>
                  <a:lnTo>
                    <a:pt x="2219" y="8529"/>
                  </a:lnTo>
                  <a:cubicBezTo>
                    <a:pt x="2224" y="8550"/>
                    <a:pt x="2222" y="8573"/>
                    <a:pt x="2209" y="8592"/>
                  </a:cubicBezTo>
                  <a:cubicBezTo>
                    <a:pt x="2198" y="8609"/>
                    <a:pt x="2181" y="8622"/>
                    <a:pt x="2162" y="8627"/>
                  </a:cubicBezTo>
                  <a:lnTo>
                    <a:pt x="1816" y="8703"/>
                  </a:lnTo>
                  <a:cubicBezTo>
                    <a:pt x="1810" y="8705"/>
                    <a:pt x="1804" y="8705"/>
                    <a:pt x="1799" y="8705"/>
                  </a:cubicBezTo>
                  <a:cubicBezTo>
                    <a:pt x="1764" y="8705"/>
                    <a:pt x="1734" y="8678"/>
                    <a:pt x="1725" y="8637"/>
                  </a:cubicBezTo>
                  <a:lnTo>
                    <a:pt x="1651" y="8258"/>
                  </a:lnTo>
                  <a:cubicBezTo>
                    <a:pt x="1647" y="8237"/>
                    <a:pt x="1651" y="8214"/>
                    <a:pt x="1661" y="8195"/>
                  </a:cubicBezTo>
                  <a:cubicBezTo>
                    <a:pt x="1672" y="8178"/>
                    <a:pt x="1688" y="8165"/>
                    <a:pt x="1708" y="8159"/>
                  </a:cubicBezTo>
                  <a:lnTo>
                    <a:pt x="2055" y="8080"/>
                  </a:lnTo>
                  <a:cubicBezTo>
                    <a:pt x="2059" y="8079"/>
                    <a:pt x="2064" y="8079"/>
                    <a:pt x="2069" y="8079"/>
                  </a:cubicBezTo>
                  <a:close/>
                  <a:moveTo>
                    <a:pt x="7555" y="8820"/>
                  </a:moveTo>
                  <a:cubicBezTo>
                    <a:pt x="7589" y="8820"/>
                    <a:pt x="7621" y="8848"/>
                    <a:pt x="7629" y="8888"/>
                  </a:cubicBezTo>
                  <a:lnTo>
                    <a:pt x="7705" y="9269"/>
                  </a:lnTo>
                  <a:cubicBezTo>
                    <a:pt x="7708" y="9290"/>
                    <a:pt x="7705" y="9314"/>
                    <a:pt x="7693" y="9332"/>
                  </a:cubicBezTo>
                  <a:cubicBezTo>
                    <a:pt x="7683" y="9350"/>
                    <a:pt x="7666" y="9362"/>
                    <a:pt x="7648" y="9367"/>
                  </a:cubicBezTo>
                  <a:lnTo>
                    <a:pt x="7300" y="9445"/>
                  </a:lnTo>
                  <a:cubicBezTo>
                    <a:pt x="7295" y="9446"/>
                    <a:pt x="7290" y="9446"/>
                    <a:pt x="7286" y="9446"/>
                  </a:cubicBezTo>
                  <a:cubicBezTo>
                    <a:pt x="7252" y="9446"/>
                    <a:pt x="7219" y="9419"/>
                    <a:pt x="7211" y="9379"/>
                  </a:cubicBezTo>
                  <a:lnTo>
                    <a:pt x="7135" y="9000"/>
                  </a:lnTo>
                  <a:cubicBezTo>
                    <a:pt x="7132" y="8978"/>
                    <a:pt x="7135" y="8954"/>
                    <a:pt x="7147" y="8937"/>
                  </a:cubicBezTo>
                  <a:cubicBezTo>
                    <a:pt x="7157" y="8918"/>
                    <a:pt x="7172" y="8906"/>
                    <a:pt x="7192" y="8901"/>
                  </a:cubicBezTo>
                  <a:lnTo>
                    <a:pt x="7540" y="8822"/>
                  </a:lnTo>
                  <a:cubicBezTo>
                    <a:pt x="7545" y="8821"/>
                    <a:pt x="7550" y="8820"/>
                    <a:pt x="7555" y="8820"/>
                  </a:cubicBezTo>
                  <a:close/>
                  <a:moveTo>
                    <a:pt x="2238" y="9008"/>
                  </a:moveTo>
                  <a:cubicBezTo>
                    <a:pt x="2274" y="9008"/>
                    <a:pt x="2305" y="9035"/>
                    <a:pt x="2312" y="9075"/>
                  </a:cubicBezTo>
                  <a:lnTo>
                    <a:pt x="2388" y="9453"/>
                  </a:lnTo>
                  <a:cubicBezTo>
                    <a:pt x="2391" y="9475"/>
                    <a:pt x="2388" y="9498"/>
                    <a:pt x="2377" y="9516"/>
                  </a:cubicBezTo>
                  <a:cubicBezTo>
                    <a:pt x="2367" y="9533"/>
                    <a:pt x="2351" y="9548"/>
                    <a:pt x="2331" y="9552"/>
                  </a:cubicBezTo>
                  <a:lnTo>
                    <a:pt x="1983" y="9631"/>
                  </a:lnTo>
                  <a:cubicBezTo>
                    <a:pt x="1978" y="9632"/>
                    <a:pt x="1974" y="9632"/>
                    <a:pt x="1969" y="9632"/>
                  </a:cubicBezTo>
                  <a:cubicBezTo>
                    <a:pt x="1934" y="9632"/>
                    <a:pt x="1902" y="9604"/>
                    <a:pt x="1894" y="9565"/>
                  </a:cubicBezTo>
                  <a:lnTo>
                    <a:pt x="1818" y="9186"/>
                  </a:lnTo>
                  <a:cubicBezTo>
                    <a:pt x="1816" y="9164"/>
                    <a:pt x="1818" y="9140"/>
                    <a:pt x="1830" y="9123"/>
                  </a:cubicBezTo>
                  <a:cubicBezTo>
                    <a:pt x="1840" y="9104"/>
                    <a:pt x="1857" y="9093"/>
                    <a:pt x="1876" y="9087"/>
                  </a:cubicBezTo>
                  <a:lnTo>
                    <a:pt x="2224" y="9010"/>
                  </a:lnTo>
                  <a:cubicBezTo>
                    <a:pt x="2228" y="9009"/>
                    <a:pt x="2233" y="9008"/>
                    <a:pt x="2238" y="9008"/>
                  </a:cubicBezTo>
                  <a:close/>
                  <a:moveTo>
                    <a:pt x="7725" y="9709"/>
                  </a:moveTo>
                  <a:cubicBezTo>
                    <a:pt x="7761" y="9709"/>
                    <a:pt x="7793" y="9736"/>
                    <a:pt x="7801" y="9777"/>
                  </a:cubicBezTo>
                  <a:lnTo>
                    <a:pt x="7877" y="10156"/>
                  </a:lnTo>
                  <a:cubicBezTo>
                    <a:pt x="7881" y="10178"/>
                    <a:pt x="7877" y="10202"/>
                    <a:pt x="7865" y="10219"/>
                  </a:cubicBezTo>
                  <a:cubicBezTo>
                    <a:pt x="7854" y="10238"/>
                    <a:pt x="7838" y="10252"/>
                    <a:pt x="7818" y="10255"/>
                  </a:cubicBezTo>
                  <a:lnTo>
                    <a:pt x="7472" y="10332"/>
                  </a:lnTo>
                  <a:cubicBezTo>
                    <a:pt x="7467" y="10333"/>
                    <a:pt x="7462" y="10334"/>
                    <a:pt x="7457" y="10334"/>
                  </a:cubicBezTo>
                  <a:cubicBezTo>
                    <a:pt x="7422" y="10334"/>
                    <a:pt x="7390" y="10306"/>
                    <a:pt x="7383" y="10266"/>
                  </a:cubicBezTo>
                  <a:lnTo>
                    <a:pt x="7307" y="9887"/>
                  </a:lnTo>
                  <a:cubicBezTo>
                    <a:pt x="7303" y="9866"/>
                    <a:pt x="7307" y="9841"/>
                    <a:pt x="7317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1" y="9711"/>
                  </a:lnTo>
                  <a:cubicBezTo>
                    <a:pt x="7716" y="9710"/>
                    <a:pt x="7720" y="9709"/>
                    <a:pt x="7725" y="9709"/>
                  </a:cubicBezTo>
                  <a:close/>
                  <a:moveTo>
                    <a:pt x="2394" y="9880"/>
                  </a:moveTo>
                  <a:cubicBezTo>
                    <a:pt x="2429" y="9880"/>
                    <a:pt x="2461" y="9907"/>
                    <a:pt x="2468" y="9947"/>
                  </a:cubicBezTo>
                  <a:lnTo>
                    <a:pt x="2541" y="10327"/>
                  </a:lnTo>
                  <a:cubicBezTo>
                    <a:pt x="2546" y="10348"/>
                    <a:pt x="2541" y="10371"/>
                    <a:pt x="2533" y="10390"/>
                  </a:cubicBezTo>
                  <a:cubicBezTo>
                    <a:pt x="2523" y="10407"/>
                    <a:pt x="2504" y="10421"/>
                    <a:pt x="2487" y="10425"/>
                  </a:cubicBezTo>
                  <a:lnTo>
                    <a:pt x="2139" y="10503"/>
                  </a:lnTo>
                  <a:cubicBezTo>
                    <a:pt x="2134" y="10504"/>
                    <a:pt x="2129" y="10504"/>
                    <a:pt x="2124" y="10504"/>
                  </a:cubicBezTo>
                  <a:cubicBezTo>
                    <a:pt x="2089" y="10504"/>
                    <a:pt x="2058" y="10477"/>
                    <a:pt x="2050" y="10435"/>
                  </a:cubicBezTo>
                  <a:lnTo>
                    <a:pt x="1974" y="10056"/>
                  </a:lnTo>
                  <a:cubicBezTo>
                    <a:pt x="1972" y="10035"/>
                    <a:pt x="1974" y="10012"/>
                    <a:pt x="1986" y="9994"/>
                  </a:cubicBezTo>
                  <a:cubicBezTo>
                    <a:pt x="1996" y="9976"/>
                    <a:pt x="2012" y="9961"/>
                    <a:pt x="2032" y="9959"/>
                  </a:cubicBezTo>
                  <a:lnTo>
                    <a:pt x="2380" y="9881"/>
                  </a:lnTo>
                  <a:cubicBezTo>
                    <a:pt x="2384" y="9880"/>
                    <a:pt x="2389" y="9880"/>
                    <a:pt x="2394" y="9880"/>
                  </a:cubicBezTo>
                  <a:close/>
                  <a:moveTo>
                    <a:pt x="7887" y="10598"/>
                  </a:moveTo>
                  <a:cubicBezTo>
                    <a:pt x="7923" y="10598"/>
                    <a:pt x="7954" y="10626"/>
                    <a:pt x="7963" y="10667"/>
                  </a:cubicBezTo>
                  <a:lnTo>
                    <a:pt x="8036" y="11047"/>
                  </a:lnTo>
                  <a:cubicBezTo>
                    <a:pt x="8041" y="11068"/>
                    <a:pt x="8037" y="11091"/>
                    <a:pt x="8027" y="11108"/>
                  </a:cubicBezTo>
                  <a:cubicBezTo>
                    <a:pt x="8016" y="11127"/>
                    <a:pt x="8000" y="11141"/>
                    <a:pt x="7980" y="11144"/>
                  </a:cubicBezTo>
                  <a:lnTo>
                    <a:pt x="7633" y="11221"/>
                  </a:lnTo>
                  <a:cubicBezTo>
                    <a:pt x="7628" y="11222"/>
                    <a:pt x="7623" y="11223"/>
                    <a:pt x="7619" y="11223"/>
                  </a:cubicBezTo>
                  <a:cubicBezTo>
                    <a:pt x="7583" y="11223"/>
                    <a:pt x="7551" y="11196"/>
                    <a:pt x="7543" y="11155"/>
                  </a:cubicBezTo>
                  <a:lnTo>
                    <a:pt x="7469" y="10776"/>
                  </a:lnTo>
                  <a:cubicBezTo>
                    <a:pt x="7464" y="10755"/>
                    <a:pt x="7469" y="10732"/>
                    <a:pt x="7479" y="10713"/>
                  </a:cubicBezTo>
                  <a:cubicBezTo>
                    <a:pt x="7490" y="10693"/>
                    <a:pt x="7506" y="10682"/>
                    <a:pt x="7526" y="10677"/>
                  </a:cubicBezTo>
                  <a:lnTo>
                    <a:pt x="7872" y="10600"/>
                  </a:lnTo>
                  <a:cubicBezTo>
                    <a:pt x="7877" y="10599"/>
                    <a:pt x="7882" y="10598"/>
                    <a:pt x="7887" y="10598"/>
                  </a:cubicBezTo>
                  <a:close/>
                  <a:moveTo>
                    <a:pt x="2563" y="10763"/>
                  </a:moveTo>
                  <a:cubicBezTo>
                    <a:pt x="2599" y="10763"/>
                    <a:pt x="2630" y="10790"/>
                    <a:pt x="2639" y="10832"/>
                  </a:cubicBezTo>
                  <a:lnTo>
                    <a:pt x="2713" y="11213"/>
                  </a:lnTo>
                  <a:cubicBezTo>
                    <a:pt x="2719" y="11234"/>
                    <a:pt x="2713" y="11257"/>
                    <a:pt x="2703" y="11276"/>
                  </a:cubicBezTo>
                  <a:cubicBezTo>
                    <a:pt x="2692" y="11293"/>
                    <a:pt x="2676" y="11306"/>
                    <a:pt x="2656" y="11311"/>
                  </a:cubicBezTo>
                  <a:lnTo>
                    <a:pt x="2309" y="11387"/>
                  </a:lnTo>
                  <a:cubicBezTo>
                    <a:pt x="2304" y="11389"/>
                    <a:pt x="2298" y="11389"/>
                    <a:pt x="2293" y="11389"/>
                  </a:cubicBezTo>
                  <a:cubicBezTo>
                    <a:pt x="2258" y="11389"/>
                    <a:pt x="2228" y="11362"/>
                    <a:pt x="2219" y="11321"/>
                  </a:cubicBezTo>
                  <a:lnTo>
                    <a:pt x="2145" y="10942"/>
                  </a:lnTo>
                  <a:cubicBezTo>
                    <a:pt x="2140" y="10921"/>
                    <a:pt x="2145" y="10898"/>
                    <a:pt x="2155" y="10879"/>
                  </a:cubicBezTo>
                  <a:cubicBezTo>
                    <a:pt x="2166" y="10862"/>
                    <a:pt x="2182" y="10848"/>
                    <a:pt x="2202" y="10843"/>
                  </a:cubicBezTo>
                  <a:lnTo>
                    <a:pt x="2548" y="10765"/>
                  </a:lnTo>
                  <a:cubicBezTo>
                    <a:pt x="2553" y="10764"/>
                    <a:pt x="2558" y="10763"/>
                    <a:pt x="2563" y="10763"/>
                  </a:cubicBezTo>
                  <a:close/>
                  <a:moveTo>
                    <a:pt x="8053" y="11528"/>
                  </a:moveTo>
                  <a:cubicBezTo>
                    <a:pt x="8088" y="11528"/>
                    <a:pt x="8121" y="11555"/>
                    <a:pt x="8129" y="11595"/>
                  </a:cubicBezTo>
                  <a:lnTo>
                    <a:pt x="8203" y="11973"/>
                  </a:lnTo>
                  <a:cubicBezTo>
                    <a:pt x="8207" y="11994"/>
                    <a:pt x="8203" y="12017"/>
                    <a:pt x="8193" y="12036"/>
                  </a:cubicBezTo>
                  <a:cubicBezTo>
                    <a:pt x="8182" y="12053"/>
                    <a:pt x="8166" y="12066"/>
                    <a:pt x="8146" y="12072"/>
                  </a:cubicBezTo>
                  <a:lnTo>
                    <a:pt x="7799" y="12150"/>
                  </a:lnTo>
                  <a:cubicBezTo>
                    <a:pt x="7795" y="12151"/>
                    <a:pt x="7790" y="12152"/>
                    <a:pt x="7785" y="12152"/>
                  </a:cubicBezTo>
                  <a:cubicBezTo>
                    <a:pt x="7749" y="12152"/>
                    <a:pt x="7718" y="12124"/>
                    <a:pt x="7709" y="12084"/>
                  </a:cubicBezTo>
                  <a:lnTo>
                    <a:pt x="7635" y="11705"/>
                  </a:lnTo>
                  <a:cubicBezTo>
                    <a:pt x="7630" y="11684"/>
                    <a:pt x="7635" y="11659"/>
                    <a:pt x="7645" y="11642"/>
                  </a:cubicBezTo>
                  <a:cubicBezTo>
                    <a:pt x="7656" y="11624"/>
                    <a:pt x="7672" y="11609"/>
                    <a:pt x="7692" y="11606"/>
                  </a:cubicBezTo>
                  <a:lnTo>
                    <a:pt x="8038" y="11529"/>
                  </a:lnTo>
                  <a:cubicBezTo>
                    <a:pt x="8043" y="11528"/>
                    <a:pt x="8048" y="11528"/>
                    <a:pt x="8053" y="11528"/>
                  </a:cubicBezTo>
                  <a:close/>
                  <a:moveTo>
                    <a:pt x="2723" y="11656"/>
                  </a:moveTo>
                  <a:cubicBezTo>
                    <a:pt x="2757" y="11656"/>
                    <a:pt x="2790" y="11683"/>
                    <a:pt x="2798" y="11724"/>
                  </a:cubicBezTo>
                  <a:lnTo>
                    <a:pt x="2873" y="12103"/>
                  </a:lnTo>
                  <a:cubicBezTo>
                    <a:pt x="2876" y="12125"/>
                    <a:pt x="2875" y="12149"/>
                    <a:pt x="2862" y="12166"/>
                  </a:cubicBezTo>
                  <a:cubicBezTo>
                    <a:pt x="2852" y="12186"/>
                    <a:pt x="2833" y="12199"/>
                    <a:pt x="2816" y="12202"/>
                  </a:cubicBezTo>
                  <a:lnTo>
                    <a:pt x="2468" y="12281"/>
                  </a:lnTo>
                  <a:cubicBezTo>
                    <a:pt x="2464" y="12282"/>
                    <a:pt x="2459" y="12282"/>
                    <a:pt x="2454" y="12282"/>
                  </a:cubicBezTo>
                  <a:cubicBezTo>
                    <a:pt x="2418" y="12282"/>
                    <a:pt x="2387" y="12254"/>
                    <a:pt x="2380" y="12215"/>
                  </a:cubicBezTo>
                  <a:lnTo>
                    <a:pt x="2304" y="11835"/>
                  </a:lnTo>
                  <a:cubicBezTo>
                    <a:pt x="2301" y="11814"/>
                    <a:pt x="2304" y="11791"/>
                    <a:pt x="2315" y="11772"/>
                  </a:cubicBezTo>
                  <a:cubicBezTo>
                    <a:pt x="2325" y="11755"/>
                    <a:pt x="2344" y="11742"/>
                    <a:pt x="2361" y="11737"/>
                  </a:cubicBezTo>
                  <a:lnTo>
                    <a:pt x="2709" y="11658"/>
                  </a:lnTo>
                  <a:cubicBezTo>
                    <a:pt x="2713" y="11657"/>
                    <a:pt x="2718" y="11656"/>
                    <a:pt x="2723" y="11656"/>
                  </a:cubicBezTo>
                  <a:close/>
                  <a:moveTo>
                    <a:pt x="8209" y="12399"/>
                  </a:moveTo>
                  <a:cubicBezTo>
                    <a:pt x="8245" y="12399"/>
                    <a:pt x="8276" y="12426"/>
                    <a:pt x="8285" y="12467"/>
                  </a:cubicBezTo>
                  <a:lnTo>
                    <a:pt x="8358" y="12846"/>
                  </a:lnTo>
                  <a:cubicBezTo>
                    <a:pt x="8361" y="12868"/>
                    <a:pt x="8359" y="12890"/>
                    <a:pt x="8349" y="12909"/>
                  </a:cubicBezTo>
                  <a:cubicBezTo>
                    <a:pt x="8338" y="12926"/>
                    <a:pt x="8320" y="12939"/>
                    <a:pt x="8302" y="12945"/>
                  </a:cubicBezTo>
                  <a:lnTo>
                    <a:pt x="7955" y="13022"/>
                  </a:lnTo>
                  <a:cubicBezTo>
                    <a:pt x="7950" y="13023"/>
                    <a:pt x="7946" y="13024"/>
                    <a:pt x="7941" y="13024"/>
                  </a:cubicBezTo>
                  <a:cubicBezTo>
                    <a:pt x="7905" y="13024"/>
                    <a:pt x="7873" y="12996"/>
                    <a:pt x="7865" y="12955"/>
                  </a:cubicBezTo>
                  <a:lnTo>
                    <a:pt x="7791" y="12575"/>
                  </a:lnTo>
                  <a:cubicBezTo>
                    <a:pt x="7786" y="12554"/>
                    <a:pt x="7791" y="12531"/>
                    <a:pt x="7801" y="12514"/>
                  </a:cubicBezTo>
                  <a:cubicBezTo>
                    <a:pt x="7812" y="12495"/>
                    <a:pt x="7828" y="12482"/>
                    <a:pt x="7848" y="12478"/>
                  </a:cubicBezTo>
                  <a:lnTo>
                    <a:pt x="8194" y="12401"/>
                  </a:lnTo>
                  <a:cubicBezTo>
                    <a:pt x="8199" y="12400"/>
                    <a:pt x="8204" y="12399"/>
                    <a:pt x="8209" y="12399"/>
                  </a:cubicBezTo>
                  <a:close/>
                  <a:moveTo>
                    <a:pt x="2894" y="12583"/>
                  </a:moveTo>
                  <a:cubicBezTo>
                    <a:pt x="2929" y="12583"/>
                    <a:pt x="2960" y="12610"/>
                    <a:pt x="2968" y="12651"/>
                  </a:cubicBezTo>
                  <a:lnTo>
                    <a:pt x="3041" y="13031"/>
                  </a:lnTo>
                  <a:cubicBezTo>
                    <a:pt x="3047" y="13052"/>
                    <a:pt x="3041" y="13075"/>
                    <a:pt x="3032" y="13094"/>
                  </a:cubicBezTo>
                  <a:cubicBezTo>
                    <a:pt x="3021" y="13111"/>
                    <a:pt x="3004" y="13124"/>
                    <a:pt x="2985" y="13129"/>
                  </a:cubicBezTo>
                  <a:lnTo>
                    <a:pt x="2639" y="13205"/>
                  </a:lnTo>
                  <a:cubicBezTo>
                    <a:pt x="2633" y="13207"/>
                    <a:pt x="2628" y="13207"/>
                    <a:pt x="2623" y="13207"/>
                  </a:cubicBezTo>
                  <a:cubicBezTo>
                    <a:pt x="2588" y="13207"/>
                    <a:pt x="2557" y="13178"/>
                    <a:pt x="2548" y="13139"/>
                  </a:cubicBezTo>
                  <a:lnTo>
                    <a:pt x="2474" y="12760"/>
                  </a:lnTo>
                  <a:cubicBezTo>
                    <a:pt x="2470" y="12739"/>
                    <a:pt x="2474" y="12716"/>
                    <a:pt x="2484" y="12697"/>
                  </a:cubicBezTo>
                  <a:cubicBezTo>
                    <a:pt x="2496" y="12680"/>
                    <a:pt x="2511" y="12667"/>
                    <a:pt x="2531" y="12661"/>
                  </a:cubicBezTo>
                  <a:lnTo>
                    <a:pt x="2878" y="12585"/>
                  </a:lnTo>
                  <a:cubicBezTo>
                    <a:pt x="2883" y="12584"/>
                    <a:pt x="2889" y="12583"/>
                    <a:pt x="2894" y="12583"/>
                  </a:cubicBezTo>
                  <a:close/>
                  <a:moveTo>
                    <a:pt x="8382" y="13303"/>
                  </a:moveTo>
                  <a:cubicBezTo>
                    <a:pt x="8418" y="13303"/>
                    <a:pt x="8450" y="13330"/>
                    <a:pt x="8458" y="13370"/>
                  </a:cubicBezTo>
                  <a:lnTo>
                    <a:pt x="8532" y="13749"/>
                  </a:lnTo>
                  <a:cubicBezTo>
                    <a:pt x="8537" y="13771"/>
                    <a:pt x="8532" y="13795"/>
                    <a:pt x="8522" y="13812"/>
                  </a:cubicBezTo>
                  <a:cubicBezTo>
                    <a:pt x="8511" y="13831"/>
                    <a:pt x="8495" y="13845"/>
                    <a:pt x="8475" y="13848"/>
                  </a:cubicBezTo>
                  <a:lnTo>
                    <a:pt x="8129" y="13925"/>
                  </a:lnTo>
                  <a:cubicBezTo>
                    <a:pt x="8124" y="13926"/>
                    <a:pt x="8119" y="13927"/>
                    <a:pt x="8114" y="13927"/>
                  </a:cubicBezTo>
                  <a:cubicBezTo>
                    <a:pt x="8078" y="13927"/>
                    <a:pt x="8047" y="13900"/>
                    <a:pt x="8038" y="13860"/>
                  </a:cubicBezTo>
                  <a:lnTo>
                    <a:pt x="7964" y="13480"/>
                  </a:lnTo>
                  <a:cubicBezTo>
                    <a:pt x="7960" y="13459"/>
                    <a:pt x="7964" y="13434"/>
                    <a:pt x="7974" y="13417"/>
                  </a:cubicBezTo>
                  <a:cubicBezTo>
                    <a:pt x="7985" y="13399"/>
                    <a:pt x="8001" y="13384"/>
                    <a:pt x="8021" y="13381"/>
                  </a:cubicBezTo>
                  <a:lnTo>
                    <a:pt x="8368" y="13304"/>
                  </a:lnTo>
                  <a:cubicBezTo>
                    <a:pt x="8373" y="13303"/>
                    <a:pt x="8378" y="13303"/>
                    <a:pt x="8382" y="13303"/>
                  </a:cubicBezTo>
                  <a:close/>
                  <a:moveTo>
                    <a:pt x="3045" y="13459"/>
                  </a:moveTo>
                  <a:cubicBezTo>
                    <a:pt x="3080" y="13459"/>
                    <a:pt x="3112" y="13486"/>
                    <a:pt x="3120" y="13526"/>
                  </a:cubicBezTo>
                  <a:lnTo>
                    <a:pt x="3196" y="13904"/>
                  </a:lnTo>
                  <a:cubicBezTo>
                    <a:pt x="3198" y="13925"/>
                    <a:pt x="3197" y="13948"/>
                    <a:pt x="3184" y="13967"/>
                  </a:cubicBezTo>
                  <a:cubicBezTo>
                    <a:pt x="3174" y="13984"/>
                    <a:pt x="3155" y="13997"/>
                    <a:pt x="3138" y="14003"/>
                  </a:cubicBezTo>
                  <a:lnTo>
                    <a:pt x="2790" y="14081"/>
                  </a:lnTo>
                  <a:cubicBezTo>
                    <a:pt x="2785" y="14082"/>
                    <a:pt x="2781" y="14083"/>
                    <a:pt x="2776" y="14083"/>
                  </a:cubicBezTo>
                  <a:cubicBezTo>
                    <a:pt x="2740" y="14083"/>
                    <a:pt x="2709" y="14056"/>
                    <a:pt x="2702" y="14014"/>
                  </a:cubicBezTo>
                  <a:lnTo>
                    <a:pt x="2626" y="13635"/>
                  </a:lnTo>
                  <a:cubicBezTo>
                    <a:pt x="2623" y="13613"/>
                    <a:pt x="2626" y="13590"/>
                    <a:pt x="2637" y="13573"/>
                  </a:cubicBezTo>
                  <a:cubicBezTo>
                    <a:pt x="2647" y="13555"/>
                    <a:pt x="2663" y="13542"/>
                    <a:pt x="2683" y="13537"/>
                  </a:cubicBezTo>
                  <a:lnTo>
                    <a:pt x="3031" y="13460"/>
                  </a:lnTo>
                  <a:cubicBezTo>
                    <a:pt x="3036" y="13459"/>
                    <a:pt x="3040" y="13459"/>
                    <a:pt x="3045" y="13459"/>
                  </a:cubicBezTo>
                  <a:close/>
                  <a:moveTo>
                    <a:pt x="8542" y="14192"/>
                  </a:moveTo>
                  <a:cubicBezTo>
                    <a:pt x="8577" y="14192"/>
                    <a:pt x="8609" y="14219"/>
                    <a:pt x="8617" y="14260"/>
                  </a:cubicBezTo>
                  <a:lnTo>
                    <a:pt x="8693" y="14641"/>
                  </a:lnTo>
                  <a:cubicBezTo>
                    <a:pt x="8695" y="14663"/>
                    <a:pt x="8693" y="14686"/>
                    <a:pt x="8681" y="14704"/>
                  </a:cubicBezTo>
                  <a:cubicBezTo>
                    <a:pt x="8671" y="14723"/>
                    <a:pt x="8654" y="14736"/>
                    <a:pt x="8635" y="14740"/>
                  </a:cubicBezTo>
                  <a:lnTo>
                    <a:pt x="8288" y="14816"/>
                  </a:lnTo>
                  <a:cubicBezTo>
                    <a:pt x="8282" y="14817"/>
                    <a:pt x="8276" y="14818"/>
                    <a:pt x="8271" y="14818"/>
                  </a:cubicBezTo>
                  <a:cubicBezTo>
                    <a:pt x="8236" y="14818"/>
                    <a:pt x="8206" y="14791"/>
                    <a:pt x="8199" y="14750"/>
                  </a:cubicBezTo>
                  <a:lnTo>
                    <a:pt x="8123" y="14371"/>
                  </a:lnTo>
                  <a:cubicBezTo>
                    <a:pt x="8119" y="14349"/>
                    <a:pt x="8123" y="14326"/>
                    <a:pt x="8134" y="14308"/>
                  </a:cubicBezTo>
                  <a:cubicBezTo>
                    <a:pt x="8144" y="14290"/>
                    <a:pt x="8160" y="14278"/>
                    <a:pt x="8180" y="14272"/>
                  </a:cubicBezTo>
                  <a:lnTo>
                    <a:pt x="8528" y="14193"/>
                  </a:lnTo>
                  <a:cubicBezTo>
                    <a:pt x="8533" y="14192"/>
                    <a:pt x="8538" y="14192"/>
                    <a:pt x="8542" y="14192"/>
                  </a:cubicBezTo>
                  <a:close/>
                  <a:moveTo>
                    <a:pt x="3224" y="14359"/>
                  </a:moveTo>
                  <a:cubicBezTo>
                    <a:pt x="3259" y="14359"/>
                    <a:pt x="3290" y="14386"/>
                    <a:pt x="3297" y="14426"/>
                  </a:cubicBezTo>
                  <a:lnTo>
                    <a:pt x="3372" y="14807"/>
                  </a:lnTo>
                  <a:cubicBezTo>
                    <a:pt x="3376" y="14829"/>
                    <a:pt x="3372" y="14852"/>
                    <a:pt x="3362" y="14870"/>
                  </a:cubicBezTo>
                  <a:cubicBezTo>
                    <a:pt x="3350" y="14887"/>
                    <a:pt x="3334" y="14900"/>
                    <a:pt x="3314" y="14906"/>
                  </a:cubicBezTo>
                  <a:lnTo>
                    <a:pt x="2968" y="14983"/>
                  </a:lnTo>
                  <a:cubicBezTo>
                    <a:pt x="2963" y="14984"/>
                    <a:pt x="2958" y="14985"/>
                    <a:pt x="2954" y="14985"/>
                  </a:cubicBezTo>
                  <a:cubicBezTo>
                    <a:pt x="2919" y="14985"/>
                    <a:pt x="2887" y="14958"/>
                    <a:pt x="2878" y="14916"/>
                  </a:cubicBezTo>
                  <a:lnTo>
                    <a:pt x="2803" y="14537"/>
                  </a:lnTo>
                  <a:cubicBezTo>
                    <a:pt x="2798" y="14515"/>
                    <a:pt x="2802" y="14492"/>
                    <a:pt x="2813" y="14475"/>
                  </a:cubicBezTo>
                  <a:cubicBezTo>
                    <a:pt x="2825" y="14457"/>
                    <a:pt x="2841" y="14444"/>
                    <a:pt x="2861" y="14439"/>
                  </a:cubicBezTo>
                  <a:lnTo>
                    <a:pt x="3207" y="14361"/>
                  </a:lnTo>
                  <a:cubicBezTo>
                    <a:pt x="3213" y="14359"/>
                    <a:pt x="3218" y="14359"/>
                    <a:pt x="3224" y="14359"/>
                  </a:cubicBezTo>
                  <a:close/>
                  <a:moveTo>
                    <a:pt x="8710" y="15119"/>
                  </a:moveTo>
                  <a:cubicBezTo>
                    <a:pt x="8746" y="15119"/>
                    <a:pt x="8777" y="15146"/>
                    <a:pt x="8784" y="15187"/>
                  </a:cubicBezTo>
                  <a:lnTo>
                    <a:pt x="8860" y="15566"/>
                  </a:lnTo>
                  <a:cubicBezTo>
                    <a:pt x="8864" y="15587"/>
                    <a:pt x="8860" y="15610"/>
                    <a:pt x="8850" y="15629"/>
                  </a:cubicBezTo>
                  <a:cubicBezTo>
                    <a:pt x="8839" y="15649"/>
                    <a:pt x="8823" y="15660"/>
                    <a:pt x="8803" y="15665"/>
                  </a:cubicBezTo>
                  <a:lnTo>
                    <a:pt x="8456" y="15743"/>
                  </a:lnTo>
                  <a:cubicBezTo>
                    <a:pt x="8451" y="15744"/>
                    <a:pt x="8447" y="15745"/>
                    <a:pt x="8442" y="15745"/>
                  </a:cubicBezTo>
                  <a:cubicBezTo>
                    <a:pt x="8406" y="15745"/>
                    <a:pt x="8374" y="15718"/>
                    <a:pt x="8366" y="15678"/>
                  </a:cubicBezTo>
                  <a:lnTo>
                    <a:pt x="8290" y="15298"/>
                  </a:lnTo>
                  <a:cubicBezTo>
                    <a:pt x="8288" y="15277"/>
                    <a:pt x="8290" y="15252"/>
                    <a:pt x="8302" y="15235"/>
                  </a:cubicBezTo>
                  <a:cubicBezTo>
                    <a:pt x="8313" y="15217"/>
                    <a:pt x="8329" y="15202"/>
                    <a:pt x="8349" y="15199"/>
                  </a:cubicBezTo>
                  <a:lnTo>
                    <a:pt x="8695" y="15121"/>
                  </a:lnTo>
                  <a:cubicBezTo>
                    <a:pt x="8700" y="15120"/>
                    <a:pt x="8705" y="15119"/>
                    <a:pt x="8710" y="15119"/>
                  </a:cubicBezTo>
                  <a:close/>
                  <a:moveTo>
                    <a:pt x="3382" y="15253"/>
                  </a:moveTo>
                  <a:cubicBezTo>
                    <a:pt x="3416" y="15253"/>
                    <a:pt x="3449" y="15282"/>
                    <a:pt x="3456" y="15321"/>
                  </a:cubicBezTo>
                  <a:lnTo>
                    <a:pt x="3529" y="15699"/>
                  </a:lnTo>
                  <a:cubicBezTo>
                    <a:pt x="3533" y="15721"/>
                    <a:pt x="3532" y="15743"/>
                    <a:pt x="3520" y="15761"/>
                  </a:cubicBezTo>
                  <a:cubicBezTo>
                    <a:pt x="3510" y="15779"/>
                    <a:pt x="3493" y="15794"/>
                    <a:pt x="3475" y="15796"/>
                  </a:cubicBezTo>
                  <a:lnTo>
                    <a:pt x="3127" y="15875"/>
                  </a:lnTo>
                  <a:cubicBezTo>
                    <a:pt x="3122" y="15876"/>
                    <a:pt x="3116" y="15877"/>
                    <a:pt x="3111" y="15877"/>
                  </a:cubicBezTo>
                  <a:cubicBezTo>
                    <a:pt x="3076" y="15877"/>
                    <a:pt x="3046" y="15848"/>
                    <a:pt x="3038" y="15809"/>
                  </a:cubicBezTo>
                  <a:lnTo>
                    <a:pt x="2962" y="15430"/>
                  </a:lnTo>
                  <a:cubicBezTo>
                    <a:pt x="2958" y="15408"/>
                    <a:pt x="2962" y="15386"/>
                    <a:pt x="2974" y="15367"/>
                  </a:cubicBezTo>
                  <a:cubicBezTo>
                    <a:pt x="2984" y="15350"/>
                    <a:pt x="2999" y="15337"/>
                    <a:pt x="3019" y="15331"/>
                  </a:cubicBezTo>
                  <a:lnTo>
                    <a:pt x="3367" y="15255"/>
                  </a:lnTo>
                  <a:cubicBezTo>
                    <a:pt x="3372" y="15254"/>
                    <a:pt x="3377" y="15253"/>
                    <a:pt x="3382" y="15253"/>
                  </a:cubicBezTo>
                  <a:close/>
                  <a:moveTo>
                    <a:pt x="8866" y="15991"/>
                  </a:moveTo>
                  <a:cubicBezTo>
                    <a:pt x="8899" y="15991"/>
                    <a:pt x="8931" y="16017"/>
                    <a:pt x="8939" y="16058"/>
                  </a:cubicBezTo>
                  <a:lnTo>
                    <a:pt x="9016" y="16439"/>
                  </a:lnTo>
                  <a:cubicBezTo>
                    <a:pt x="9019" y="16461"/>
                    <a:pt x="9016" y="16484"/>
                    <a:pt x="9005" y="16502"/>
                  </a:cubicBezTo>
                  <a:cubicBezTo>
                    <a:pt x="8995" y="16519"/>
                    <a:pt x="8979" y="16534"/>
                    <a:pt x="8959" y="16538"/>
                  </a:cubicBezTo>
                  <a:lnTo>
                    <a:pt x="8611" y="16615"/>
                  </a:lnTo>
                  <a:cubicBezTo>
                    <a:pt x="8606" y="16616"/>
                    <a:pt x="8601" y="16617"/>
                    <a:pt x="8597" y="16617"/>
                  </a:cubicBezTo>
                  <a:cubicBezTo>
                    <a:pt x="8562" y="16617"/>
                    <a:pt x="8530" y="16590"/>
                    <a:pt x="8522" y="16548"/>
                  </a:cubicBezTo>
                  <a:lnTo>
                    <a:pt x="8446" y="16169"/>
                  </a:lnTo>
                  <a:cubicBezTo>
                    <a:pt x="8444" y="16147"/>
                    <a:pt x="8446" y="16124"/>
                    <a:pt x="8456" y="16107"/>
                  </a:cubicBezTo>
                  <a:cubicBezTo>
                    <a:pt x="8466" y="16088"/>
                    <a:pt x="8482" y="16074"/>
                    <a:pt x="8502" y="16071"/>
                  </a:cubicBezTo>
                  <a:lnTo>
                    <a:pt x="8850" y="15993"/>
                  </a:lnTo>
                  <a:cubicBezTo>
                    <a:pt x="8855" y="15991"/>
                    <a:pt x="8861" y="15991"/>
                    <a:pt x="8866" y="15991"/>
                  </a:cubicBezTo>
                  <a:close/>
                  <a:moveTo>
                    <a:pt x="3551" y="16177"/>
                  </a:moveTo>
                  <a:cubicBezTo>
                    <a:pt x="3586" y="16177"/>
                    <a:pt x="3616" y="16204"/>
                    <a:pt x="3625" y="16244"/>
                  </a:cubicBezTo>
                  <a:lnTo>
                    <a:pt x="3699" y="16624"/>
                  </a:lnTo>
                  <a:cubicBezTo>
                    <a:pt x="3704" y="16645"/>
                    <a:pt x="3699" y="16668"/>
                    <a:pt x="3689" y="16687"/>
                  </a:cubicBezTo>
                  <a:cubicBezTo>
                    <a:pt x="3678" y="16704"/>
                    <a:pt x="3662" y="16717"/>
                    <a:pt x="3642" y="16723"/>
                  </a:cubicBezTo>
                  <a:lnTo>
                    <a:pt x="3296" y="16801"/>
                  </a:lnTo>
                  <a:cubicBezTo>
                    <a:pt x="3291" y="16802"/>
                    <a:pt x="3286" y="16803"/>
                    <a:pt x="3282" y="16803"/>
                  </a:cubicBezTo>
                  <a:cubicBezTo>
                    <a:pt x="3245" y="16803"/>
                    <a:pt x="3213" y="16775"/>
                    <a:pt x="3206" y="16734"/>
                  </a:cubicBezTo>
                  <a:lnTo>
                    <a:pt x="3130" y="16355"/>
                  </a:lnTo>
                  <a:cubicBezTo>
                    <a:pt x="3127" y="16333"/>
                    <a:pt x="3130" y="16310"/>
                    <a:pt x="3141" y="16293"/>
                  </a:cubicBezTo>
                  <a:cubicBezTo>
                    <a:pt x="3153" y="16275"/>
                    <a:pt x="3168" y="16260"/>
                    <a:pt x="3188" y="16257"/>
                  </a:cubicBezTo>
                  <a:lnTo>
                    <a:pt x="3535" y="16179"/>
                  </a:lnTo>
                  <a:cubicBezTo>
                    <a:pt x="3540" y="16177"/>
                    <a:pt x="3546" y="16177"/>
                    <a:pt x="3551" y="16177"/>
                  </a:cubicBezTo>
                  <a:close/>
                  <a:moveTo>
                    <a:pt x="9037" y="16880"/>
                  </a:moveTo>
                  <a:cubicBezTo>
                    <a:pt x="9071" y="16880"/>
                    <a:pt x="9105" y="16907"/>
                    <a:pt x="9112" y="16947"/>
                  </a:cubicBezTo>
                  <a:lnTo>
                    <a:pt x="9188" y="17327"/>
                  </a:lnTo>
                  <a:cubicBezTo>
                    <a:pt x="9191" y="17348"/>
                    <a:pt x="9188" y="17371"/>
                    <a:pt x="9176" y="17390"/>
                  </a:cubicBezTo>
                  <a:cubicBezTo>
                    <a:pt x="9166" y="17407"/>
                    <a:pt x="9151" y="17420"/>
                    <a:pt x="9131" y="17425"/>
                  </a:cubicBezTo>
                  <a:lnTo>
                    <a:pt x="8783" y="17503"/>
                  </a:lnTo>
                  <a:cubicBezTo>
                    <a:pt x="8778" y="17504"/>
                    <a:pt x="8773" y="17504"/>
                    <a:pt x="8769" y="17504"/>
                  </a:cubicBezTo>
                  <a:cubicBezTo>
                    <a:pt x="8734" y="17504"/>
                    <a:pt x="8702" y="17477"/>
                    <a:pt x="8694" y="17436"/>
                  </a:cubicBezTo>
                  <a:lnTo>
                    <a:pt x="8618" y="17056"/>
                  </a:lnTo>
                  <a:cubicBezTo>
                    <a:pt x="8615" y="17035"/>
                    <a:pt x="8618" y="17012"/>
                    <a:pt x="8630" y="16995"/>
                  </a:cubicBezTo>
                  <a:cubicBezTo>
                    <a:pt x="8640" y="16976"/>
                    <a:pt x="8657" y="16962"/>
                    <a:pt x="8675" y="16959"/>
                  </a:cubicBezTo>
                  <a:lnTo>
                    <a:pt x="9023" y="16882"/>
                  </a:lnTo>
                  <a:cubicBezTo>
                    <a:pt x="9028" y="16880"/>
                    <a:pt x="9033" y="16880"/>
                    <a:pt x="9037" y="16880"/>
                  </a:cubicBezTo>
                  <a:close/>
                  <a:moveTo>
                    <a:pt x="3703" y="17047"/>
                  </a:moveTo>
                  <a:cubicBezTo>
                    <a:pt x="3737" y="17047"/>
                    <a:pt x="3771" y="17075"/>
                    <a:pt x="3778" y="17116"/>
                  </a:cubicBezTo>
                  <a:lnTo>
                    <a:pt x="3854" y="17497"/>
                  </a:lnTo>
                  <a:cubicBezTo>
                    <a:pt x="3857" y="17519"/>
                    <a:pt x="3854" y="17541"/>
                    <a:pt x="3843" y="17560"/>
                  </a:cubicBezTo>
                  <a:cubicBezTo>
                    <a:pt x="3833" y="17577"/>
                    <a:pt x="3815" y="17590"/>
                    <a:pt x="3797" y="17596"/>
                  </a:cubicBezTo>
                  <a:lnTo>
                    <a:pt x="3449" y="17672"/>
                  </a:lnTo>
                  <a:cubicBezTo>
                    <a:pt x="3443" y="17673"/>
                    <a:pt x="3438" y="17674"/>
                    <a:pt x="3432" y="17674"/>
                  </a:cubicBezTo>
                  <a:cubicBezTo>
                    <a:pt x="3398" y="17674"/>
                    <a:pt x="3368" y="17647"/>
                    <a:pt x="3360" y="17606"/>
                  </a:cubicBezTo>
                  <a:lnTo>
                    <a:pt x="3284" y="17227"/>
                  </a:lnTo>
                  <a:cubicBezTo>
                    <a:pt x="3280" y="17205"/>
                    <a:pt x="3284" y="17182"/>
                    <a:pt x="3296" y="17164"/>
                  </a:cubicBezTo>
                  <a:cubicBezTo>
                    <a:pt x="3306" y="17146"/>
                    <a:pt x="3322" y="17132"/>
                    <a:pt x="3342" y="17128"/>
                  </a:cubicBezTo>
                  <a:lnTo>
                    <a:pt x="3689" y="17049"/>
                  </a:lnTo>
                  <a:cubicBezTo>
                    <a:pt x="3694" y="17048"/>
                    <a:pt x="3699" y="17047"/>
                    <a:pt x="3703" y="17047"/>
                  </a:cubicBezTo>
                  <a:close/>
                  <a:moveTo>
                    <a:pt x="9197" y="17770"/>
                  </a:moveTo>
                  <a:cubicBezTo>
                    <a:pt x="9233" y="17770"/>
                    <a:pt x="9264" y="17798"/>
                    <a:pt x="9272" y="17839"/>
                  </a:cubicBezTo>
                  <a:lnTo>
                    <a:pt x="9347" y="18216"/>
                  </a:lnTo>
                  <a:cubicBezTo>
                    <a:pt x="9351" y="18237"/>
                    <a:pt x="9347" y="18262"/>
                    <a:pt x="9337" y="18279"/>
                  </a:cubicBezTo>
                  <a:cubicBezTo>
                    <a:pt x="9325" y="18297"/>
                    <a:pt x="9310" y="18309"/>
                    <a:pt x="9290" y="18314"/>
                  </a:cubicBezTo>
                  <a:lnTo>
                    <a:pt x="8943" y="18393"/>
                  </a:lnTo>
                  <a:cubicBezTo>
                    <a:pt x="8938" y="18394"/>
                    <a:pt x="8934" y="18395"/>
                    <a:pt x="8929" y="18395"/>
                  </a:cubicBezTo>
                  <a:cubicBezTo>
                    <a:pt x="8893" y="18395"/>
                    <a:pt x="8861" y="18367"/>
                    <a:pt x="8853" y="18327"/>
                  </a:cubicBezTo>
                  <a:lnTo>
                    <a:pt x="8779" y="17948"/>
                  </a:lnTo>
                  <a:cubicBezTo>
                    <a:pt x="8773" y="17927"/>
                    <a:pt x="8776" y="17904"/>
                    <a:pt x="8789" y="17885"/>
                  </a:cubicBezTo>
                  <a:cubicBezTo>
                    <a:pt x="8800" y="17868"/>
                    <a:pt x="8816" y="17855"/>
                    <a:pt x="8836" y="17849"/>
                  </a:cubicBezTo>
                  <a:lnTo>
                    <a:pt x="9182" y="17772"/>
                  </a:lnTo>
                  <a:cubicBezTo>
                    <a:pt x="9187" y="17771"/>
                    <a:pt x="9192" y="17770"/>
                    <a:pt x="9197" y="17770"/>
                  </a:cubicBezTo>
                  <a:close/>
                  <a:moveTo>
                    <a:pt x="3875" y="17934"/>
                  </a:moveTo>
                  <a:cubicBezTo>
                    <a:pt x="3910" y="17934"/>
                    <a:pt x="3942" y="17962"/>
                    <a:pt x="3950" y="18001"/>
                  </a:cubicBezTo>
                  <a:lnTo>
                    <a:pt x="4026" y="18383"/>
                  </a:lnTo>
                  <a:cubicBezTo>
                    <a:pt x="4029" y="18405"/>
                    <a:pt x="4026" y="18428"/>
                    <a:pt x="4014" y="18445"/>
                  </a:cubicBezTo>
                  <a:cubicBezTo>
                    <a:pt x="4004" y="18463"/>
                    <a:pt x="3987" y="18476"/>
                    <a:pt x="3969" y="18481"/>
                  </a:cubicBezTo>
                  <a:lnTo>
                    <a:pt x="3621" y="18558"/>
                  </a:lnTo>
                  <a:cubicBezTo>
                    <a:pt x="3616" y="18559"/>
                    <a:pt x="3611" y="18559"/>
                    <a:pt x="3606" y="18559"/>
                  </a:cubicBezTo>
                  <a:cubicBezTo>
                    <a:pt x="3570" y="18559"/>
                    <a:pt x="3540" y="18532"/>
                    <a:pt x="3532" y="18492"/>
                  </a:cubicBezTo>
                  <a:lnTo>
                    <a:pt x="3456" y="18113"/>
                  </a:lnTo>
                  <a:cubicBezTo>
                    <a:pt x="3452" y="18091"/>
                    <a:pt x="3456" y="18068"/>
                    <a:pt x="3468" y="18050"/>
                  </a:cubicBezTo>
                  <a:cubicBezTo>
                    <a:pt x="3478" y="18032"/>
                    <a:pt x="3493" y="18018"/>
                    <a:pt x="3513" y="18014"/>
                  </a:cubicBezTo>
                  <a:lnTo>
                    <a:pt x="3861" y="17935"/>
                  </a:lnTo>
                  <a:cubicBezTo>
                    <a:pt x="3866" y="17934"/>
                    <a:pt x="3870" y="17934"/>
                    <a:pt x="3875" y="17934"/>
                  </a:cubicBezTo>
                  <a:close/>
                  <a:moveTo>
                    <a:pt x="9365" y="18694"/>
                  </a:moveTo>
                  <a:cubicBezTo>
                    <a:pt x="9400" y="18694"/>
                    <a:pt x="9432" y="18721"/>
                    <a:pt x="9440" y="18763"/>
                  </a:cubicBezTo>
                  <a:lnTo>
                    <a:pt x="9516" y="19143"/>
                  </a:lnTo>
                  <a:cubicBezTo>
                    <a:pt x="9519" y="19165"/>
                    <a:pt x="9516" y="19188"/>
                    <a:pt x="9504" y="19206"/>
                  </a:cubicBezTo>
                  <a:cubicBezTo>
                    <a:pt x="9494" y="19223"/>
                    <a:pt x="9476" y="19238"/>
                    <a:pt x="9459" y="19242"/>
                  </a:cubicBezTo>
                  <a:lnTo>
                    <a:pt x="9111" y="19318"/>
                  </a:lnTo>
                  <a:cubicBezTo>
                    <a:pt x="9105" y="19319"/>
                    <a:pt x="9100" y="19320"/>
                    <a:pt x="9094" y="19320"/>
                  </a:cubicBezTo>
                  <a:cubicBezTo>
                    <a:pt x="9059" y="19320"/>
                    <a:pt x="9029" y="19293"/>
                    <a:pt x="9022" y="19252"/>
                  </a:cubicBezTo>
                  <a:lnTo>
                    <a:pt x="8946" y="18873"/>
                  </a:lnTo>
                  <a:cubicBezTo>
                    <a:pt x="8942" y="18851"/>
                    <a:pt x="8946" y="18828"/>
                    <a:pt x="8957" y="18810"/>
                  </a:cubicBezTo>
                  <a:cubicBezTo>
                    <a:pt x="8967" y="18793"/>
                    <a:pt x="8983" y="18780"/>
                    <a:pt x="9003" y="18774"/>
                  </a:cubicBezTo>
                  <a:lnTo>
                    <a:pt x="9351" y="18695"/>
                  </a:lnTo>
                  <a:cubicBezTo>
                    <a:pt x="9356" y="18694"/>
                    <a:pt x="9361" y="18694"/>
                    <a:pt x="9365" y="18694"/>
                  </a:cubicBezTo>
                  <a:close/>
                  <a:moveTo>
                    <a:pt x="4034" y="18827"/>
                  </a:moveTo>
                  <a:cubicBezTo>
                    <a:pt x="4069" y="18827"/>
                    <a:pt x="4101" y="18854"/>
                    <a:pt x="4109" y="18894"/>
                  </a:cubicBezTo>
                  <a:lnTo>
                    <a:pt x="4185" y="19274"/>
                  </a:lnTo>
                  <a:cubicBezTo>
                    <a:pt x="4188" y="19295"/>
                    <a:pt x="4186" y="19318"/>
                    <a:pt x="4173" y="19337"/>
                  </a:cubicBezTo>
                  <a:cubicBezTo>
                    <a:pt x="4163" y="19354"/>
                    <a:pt x="4148" y="19367"/>
                    <a:pt x="4127" y="19372"/>
                  </a:cubicBezTo>
                  <a:lnTo>
                    <a:pt x="3780" y="19450"/>
                  </a:lnTo>
                  <a:cubicBezTo>
                    <a:pt x="3775" y="19451"/>
                    <a:pt x="3770" y="19451"/>
                    <a:pt x="3765" y="19451"/>
                  </a:cubicBezTo>
                  <a:cubicBezTo>
                    <a:pt x="3730" y="19451"/>
                    <a:pt x="3698" y="19424"/>
                    <a:pt x="3691" y="19382"/>
                  </a:cubicBezTo>
                  <a:lnTo>
                    <a:pt x="3615" y="19003"/>
                  </a:lnTo>
                  <a:cubicBezTo>
                    <a:pt x="3612" y="18982"/>
                    <a:pt x="3615" y="18959"/>
                    <a:pt x="3626" y="18941"/>
                  </a:cubicBezTo>
                  <a:cubicBezTo>
                    <a:pt x="3636" y="18923"/>
                    <a:pt x="3655" y="18910"/>
                    <a:pt x="3672" y="18906"/>
                  </a:cubicBezTo>
                  <a:lnTo>
                    <a:pt x="4020" y="18828"/>
                  </a:lnTo>
                  <a:cubicBezTo>
                    <a:pt x="4025" y="18827"/>
                    <a:pt x="4030" y="18827"/>
                    <a:pt x="4034" y="18827"/>
                  </a:cubicBezTo>
                  <a:close/>
                  <a:moveTo>
                    <a:pt x="9520" y="19567"/>
                  </a:moveTo>
                  <a:cubicBezTo>
                    <a:pt x="9556" y="19567"/>
                    <a:pt x="9588" y="19594"/>
                    <a:pt x="9596" y="19636"/>
                  </a:cubicBezTo>
                  <a:lnTo>
                    <a:pt x="9669" y="20017"/>
                  </a:lnTo>
                  <a:cubicBezTo>
                    <a:pt x="9673" y="20038"/>
                    <a:pt x="9669" y="20061"/>
                    <a:pt x="9660" y="20080"/>
                  </a:cubicBezTo>
                  <a:cubicBezTo>
                    <a:pt x="9649" y="20097"/>
                    <a:pt x="9632" y="20110"/>
                    <a:pt x="9613" y="20115"/>
                  </a:cubicBezTo>
                  <a:lnTo>
                    <a:pt x="9267" y="20191"/>
                  </a:lnTo>
                  <a:cubicBezTo>
                    <a:pt x="9261" y="20192"/>
                    <a:pt x="9256" y="20193"/>
                    <a:pt x="9251" y="20193"/>
                  </a:cubicBezTo>
                  <a:cubicBezTo>
                    <a:pt x="9216" y="20193"/>
                    <a:pt x="9185" y="20164"/>
                    <a:pt x="9176" y="20125"/>
                  </a:cubicBezTo>
                  <a:lnTo>
                    <a:pt x="9102" y="19746"/>
                  </a:lnTo>
                  <a:cubicBezTo>
                    <a:pt x="9098" y="19725"/>
                    <a:pt x="9102" y="19702"/>
                    <a:pt x="9112" y="19683"/>
                  </a:cubicBezTo>
                  <a:cubicBezTo>
                    <a:pt x="9124" y="19666"/>
                    <a:pt x="9139" y="19652"/>
                    <a:pt x="9159" y="19647"/>
                  </a:cubicBezTo>
                  <a:lnTo>
                    <a:pt x="9506" y="19568"/>
                  </a:lnTo>
                  <a:cubicBezTo>
                    <a:pt x="9511" y="19567"/>
                    <a:pt x="9516" y="19567"/>
                    <a:pt x="9520" y="19567"/>
                  </a:cubicBezTo>
                  <a:close/>
                  <a:moveTo>
                    <a:pt x="4202" y="19752"/>
                  </a:moveTo>
                  <a:cubicBezTo>
                    <a:pt x="4238" y="19752"/>
                    <a:pt x="4270" y="19779"/>
                    <a:pt x="4278" y="19819"/>
                  </a:cubicBezTo>
                  <a:lnTo>
                    <a:pt x="4352" y="20201"/>
                  </a:lnTo>
                  <a:cubicBezTo>
                    <a:pt x="4357" y="20223"/>
                    <a:pt x="4352" y="20244"/>
                    <a:pt x="4342" y="20263"/>
                  </a:cubicBezTo>
                  <a:cubicBezTo>
                    <a:pt x="4331" y="20281"/>
                    <a:pt x="4315" y="20296"/>
                    <a:pt x="4295" y="20299"/>
                  </a:cubicBezTo>
                  <a:lnTo>
                    <a:pt x="3949" y="20376"/>
                  </a:lnTo>
                  <a:cubicBezTo>
                    <a:pt x="3944" y="20377"/>
                    <a:pt x="3939" y="20377"/>
                    <a:pt x="3934" y="20377"/>
                  </a:cubicBezTo>
                  <a:cubicBezTo>
                    <a:pt x="3898" y="20377"/>
                    <a:pt x="3867" y="20350"/>
                    <a:pt x="3858" y="20310"/>
                  </a:cubicBezTo>
                  <a:lnTo>
                    <a:pt x="3784" y="19931"/>
                  </a:lnTo>
                  <a:cubicBezTo>
                    <a:pt x="3780" y="19909"/>
                    <a:pt x="3784" y="19886"/>
                    <a:pt x="3794" y="19868"/>
                  </a:cubicBezTo>
                  <a:cubicBezTo>
                    <a:pt x="3805" y="19851"/>
                    <a:pt x="3821" y="19838"/>
                    <a:pt x="3841" y="19832"/>
                  </a:cubicBezTo>
                  <a:lnTo>
                    <a:pt x="4188" y="19753"/>
                  </a:lnTo>
                  <a:cubicBezTo>
                    <a:pt x="4193" y="19752"/>
                    <a:pt x="4197" y="19752"/>
                    <a:pt x="4202" y="19752"/>
                  </a:cubicBezTo>
                  <a:close/>
                  <a:moveTo>
                    <a:pt x="4358" y="20625"/>
                  </a:moveTo>
                  <a:cubicBezTo>
                    <a:pt x="4394" y="20625"/>
                    <a:pt x="4425" y="20653"/>
                    <a:pt x="4434" y="20692"/>
                  </a:cubicBezTo>
                  <a:lnTo>
                    <a:pt x="4507" y="21074"/>
                  </a:lnTo>
                  <a:cubicBezTo>
                    <a:pt x="4513" y="21096"/>
                    <a:pt x="4507" y="21119"/>
                    <a:pt x="4498" y="21136"/>
                  </a:cubicBezTo>
                  <a:cubicBezTo>
                    <a:pt x="4487" y="21155"/>
                    <a:pt x="4471" y="21168"/>
                    <a:pt x="4451" y="21172"/>
                  </a:cubicBezTo>
                  <a:lnTo>
                    <a:pt x="4105" y="21249"/>
                  </a:lnTo>
                  <a:cubicBezTo>
                    <a:pt x="4100" y="21250"/>
                    <a:pt x="4095" y="21251"/>
                    <a:pt x="4090" y="21251"/>
                  </a:cubicBezTo>
                  <a:cubicBezTo>
                    <a:pt x="4054" y="21251"/>
                    <a:pt x="4022" y="21224"/>
                    <a:pt x="4014" y="21183"/>
                  </a:cubicBezTo>
                  <a:lnTo>
                    <a:pt x="3940" y="20804"/>
                  </a:lnTo>
                  <a:cubicBezTo>
                    <a:pt x="3936" y="20782"/>
                    <a:pt x="3940" y="20760"/>
                    <a:pt x="3950" y="20741"/>
                  </a:cubicBezTo>
                  <a:cubicBezTo>
                    <a:pt x="3961" y="20724"/>
                    <a:pt x="3977" y="20711"/>
                    <a:pt x="3997" y="20705"/>
                  </a:cubicBezTo>
                  <a:lnTo>
                    <a:pt x="4344" y="20626"/>
                  </a:lnTo>
                  <a:cubicBezTo>
                    <a:pt x="4348" y="20625"/>
                    <a:pt x="4353" y="20625"/>
                    <a:pt x="4358" y="20625"/>
                  </a:cubicBezTo>
                  <a:close/>
                  <a:moveTo>
                    <a:pt x="6266" y="1"/>
                  </a:moveTo>
                  <a:lnTo>
                    <a:pt x="0" y="1262"/>
                  </a:lnTo>
                  <a:lnTo>
                    <a:pt x="3868" y="21664"/>
                  </a:lnTo>
                  <a:lnTo>
                    <a:pt x="9991" y="20384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5552300" y="4074025"/>
              <a:ext cx="127600" cy="173600"/>
            </a:xfrm>
            <a:custGeom>
              <a:avLst/>
              <a:gdLst/>
              <a:ahLst/>
              <a:cxnLst/>
              <a:rect l="l" t="t" r="r" b="b"/>
              <a:pathLst>
                <a:path w="5104" h="6944" extrusionOk="0">
                  <a:moveTo>
                    <a:pt x="3507" y="0"/>
                  </a:moveTo>
                  <a:cubicBezTo>
                    <a:pt x="3479" y="0"/>
                    <a:pt x="3450" y="3"/>
                    <a:pt x="3421" y="9"/>
                  </a:cubicBezTo>
                  <a:lnTo>
                    <a:pt x="487" y="622"/>
                  </a:lnTo>
                  <a:cubicBezTo>
                    <a:pt x="322" y="655"/>
                    <a:pt x="185" y="789"/>
                    <a:pt x="102" y="991"/>
                  </a:cubicBezTo>
                  <a:cubicBezTo>
                    <a:pt x="20" y="1196"/>
                    <a:pt x="0" y="1452"/>
                    <a:pt x="49" y="1705"/>
                  </a:cubicBezTo>
                  <a:lnTo>
                    <a:pt x="882" y="6109"/>
                  </a:lnTo>
                  <a:cubicBezTo>
                    <a:pt x="974" y="6593"/>
                    <a:pt x="1282" y="6944"/>
                    <a:pt x="1596" y="6944"/>
                  </a:cubicBezTo>
                  <a:cubicBezTo>
                    <a:pt x="1625" y="6944"/>
                    <a:pt x="1654" y="6941"/>
                    <a:pt x="1682" y="6935"/>
                  </a:cubicBezTo>
                  <a:lnTo>
                    <a:pt x="4617" y="6322"/>
                  </a:lnTo>
                  <a:cubicBezTo>
                    <a:pt x="4781" y="6289"/>
                    <a:pt x="4919" y="6155"/>
                    <a:pt x="5002" y="5953"/>
                  </a:cubicBezTo>
                  <a:cubicBezTo>
                    <a:pt x="5083" y="5748"/>
                    <a:pt x="5104" y="5492"/>
                    <a:pt x="5055" y="5238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5522975" y="3908900"/>
              <a:ext cx="127625" cy="173600"/>
            </a:xfrm>
            <a:custGeom>
              <a:avLst/>
              <a:gdLst/>
              <a:ahLst/>
              <a:cxnLst/>
              <a:rect l="l" t="t" r="r" b="b"/>
              <a:pathLst>
                <a:path w="5105" h="6944" extrusionOk="0">
                  <a:moveTo>
                    <a:pt x="3508" y="0"/>
                  </a:moveTo>
                  <a:cubicBezTo>
                    <a:pt x="3479" y="0"/>
                    <a:pt x="3451" y="3"/>
                    <a:pt x="3422" y="9"/>
                  </a:cubicBezTo>
                  <a:lnTo>
                    <a:pt x="487" y="622"/>
                  </a:lnTo>
                  <a:cubicBezTo>
                    <a:pt x="323" y="656"/>
                    <a:pt x="185" y="789"/>
                    <a:pt x="102" y="994"/>
                  </a:cubicBezTo>
                  <a:cubicBezTo>
                    <a:pt x="21" y="1197"/>
                    <a:pt x="1" y="1453"/>
                    <a:pt x="49" y="1707"/>
                  </a:cubicBezTo>
                  <a:lnTo>
                    <a:pt x="883" y="6109"/>
                  </a:lnTo>
                  <a:cubicBezTo>
                    <a:pt x="974" y="6592"/>
                    <a:pt x="1283" y="6944"/>
                    <a:pt x="1597" y="6944"/>
                  </a:cubicBezTo>
                  <a:cubicBezTo>
                    <a:pt x="1626" y="6944"/>
                    <a:pt x="1654" y="6941"/>
                    <a:pt x="1683" y="6935"/>
                  </a:cubicBezTo>
                  <a:lnTo>
                    <a:pt x="4617" y="6321"/>
                  </a:lnTo>
                  <a:cubicBezTo>
                    <a:pt x="4782" y="6288"/>
                    <a:pt x="4919" y="6153"/>
                    <a:pt x="5002" y="5950"/>
                  </a:cubicBezTo>
                  <a:cubicBezTo>
                    <a:pt x="5084" y="5747"/>
                    <a:pt x="5104" y="5490"/>
                    <a:pt x="5055" y="5237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8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5491525" y="3742375"/>
              <a:ext cx="127600" cy="173650"/>
            </a:xfrm>
            <a:custGeom>
              <a:avLst/>
              <a:gdLst/>
              <a:ahLst/>
              <a:cxnLst/>
              <a:rect l="l" t="t" r="r" b="b"/>
              <a:pathLst>
                <a:path w="5104" h="6946" extrusionOk="0">
                  <a:moveTo>
                    <a:pt x="3507" y="0"/>
                  </a:moveTo>
                  <a:cubicBezTo>
                    <a:pt x="3479" y="0"/>
                    <a:pt x="3450" y="3"/>
                    <a:pt x="3422" y="9"/>
                  </a:cubicBezTo>
                  <a:lnTo>
                    <a:pt x="487" y="623"/>
                  </a:lnTo>
                  <a:cubicBezTo>
                    <a:pt x="322" y="656"/>
                    <a:pt x="185" y="791"/>
                    <a:pt x="103" y="993"/>
                  </a:cubicBezTo>
                  <a:cubicBezTo>
                    <a:pt x="20" y="1197"/>
                    <a:pt x="0" y="1454"/>
                    <a:pt x="49" y="1707"/>
                  </a:cubicBezTo>
                  <a:lnTo>
                    <a:pt x="884" y="6110"/>
                  </a:lnTo>
                  <a:cubicBezTo>
                    <a:pt x="975" y="6594"/>
                    <a:pt x="1284" y="6945"/>
                    <a:pt x="1597" y="6945"/>
                  </a:cubicBezTo>
                  <a:cubicBezTo>
                    <a:pt x="1625" y="6945"/>
                    <a:pt x="1654" y="6942"/>
                    <a:pt x="1682" y="6936"/>
                  </a:cubicBezTo>
                  <a:lnTo>
                    <a:pt x="4617" y="6324"/>
                  </a:lnTo>
                  <a:cubicBezTo>
                    <a:pt x="4782" y="6289"/>
                    <a:pt x="4921" y="6156"/>
                    <a:pt x="5002" y="5953"/>
                  </a:cubicBezTo>
                  <a:cubicBezTo>
                    <a:pt x="5085" y="5750"/>
                    <a:pt x="5104" y="5493"/>
                    <a:pt x="5057" y="5241"/>
                  </a:cubicBezTo>
                  <a:lnTo>
                    <a:pt x="4222" y="835"/>
                  </a:lnTo>
                  <a:cubicBezTo>
                    <a:pt x="4130" y="352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5501625" y="3977600"/>
              <a:ext cx="206775" cy="283400"/>
            </a:xfrm>
            <a:custGeom>
              <a:avLst/>
              <a:gdLst/>
              <a:ahLst/>
              <a:cxnLst/>
              <a:rect l="l" t="t" r="r" b="b"/>
              <a:pathLst>
                <a:path w="8271" h="11336" extrusionOk="0">
                  <a:moveTo>
                    <a:pt x="7123" y="5309"/>
                  </a:moveTo>
                  <a:cubicBezTo>
                    <a:pt x="7112" y="5323"/>
                    <a:pt x="7098" y="5333"/>
                    <a:pt x="7082" y="5338"/>
                  </a:cubicBezTo>
                  <a:lnTo>
                    <a:pt x="6735" y="5416"/>
                  </a:lnTo>
                  <a:cubicBezTo>
                    <a:pt x="6694" y="5425"/>
                    <a:pt x="6654" y="5396"/>
                    <a:pt x="6645" y="5351"/>
                  </a:cubicBezTo>
                  <a:lnTo>
                    <a:pt x="6571" y="4971"/>
                  </a:lnTo>
                  <a:cubicBezTo>
                    <a:pt x="6567" y="4950"/>
                    <a:pt x="6571" y="4925"/>
                    <a:pt x="6581" y="4908"/>
                  </a:cubicBezTo>
                  <a:lnTo>
                    <a:pt x="6582" y="4907"/>
                  </a:lnTo>
                  <a:lnTo>
                    <a:pt x="961" y="720"/>
                  </a:lnTo>
                  <a:lnTo>
                    <a:pt x="992" y="886"/>
                  </a:lnTo>
                  <a:cubicBezTo>
                    <a:pt x="998" y="907"/>
                    <a:pt x="992" y="930"/>
                    <a:pt x="982" y="949"/>
                  </a:cubicBezTo>
                  <a:cubicBezTo>
                    <a:pt x="971" y="966"/>
                    <a:pt x="955" y="979"/>
                    <a:pt x="935" y="984"/>
                  </a:cubicBezTo>
                  <a:lnTo>
                    <a:pt x="588" y="1060"/>
                  </a:lnTo>
                  <a:cubicBezTo>
                    <a:pt x="547" y="1070"/>
                    <a:pt x="508" y="1042"/>
                    <a:pt x="498" y="994"/>
                  </a:cubicBezTo>
                  <a:lnTo>
                    <a:pt x="424" y="615"/>
                  </a:lnTo>
                  <a:cubicBezTo>
                    <a:pt x="419" y="594"/>
                    <a:pt x="424" y="571"/>
                    <a:pt x="434" y="552"/>
                  </a:cubicBezTo>
                  <a:cubicBezTo>
                    <a:pt x="445" y="535"/>
                    <a:pt x="461" y="521"/>
                    <a:pt x="481" y="516"/>
                  </a:cubicBezTo>
                  <a:lnTo>
                    <a:pt x="641" y="481"/>
                  </a:lnTo>
                  <a:lnTo>
                    <a:pt x="0" y="1"/>
                  </a:lnTo>
                  <a:lnTo>
                    <a:pt x="2147" y="11336"/>
                  </a:lnTo>
                  <a:lnTo>
                    <a:pt x="8270" y="10056"/>
                  </a:lnTo>
                  <a:lnTo>
                    <a:pt x="7447" y="5548"/>
                  </a:lnTo>
                  <a:close/>
                  <a:moveTo>
                    <a:pt x="659" y="1888"/>
                  </a:moveTo>
                  <a:lnTo>
                    <a:pt x="583" y="1508"/>
                  </a:lnTo>
                  <a:cubicBezTo>
                    <a:pt x="580" y="1487"/>
                    <a:pt x="583" y="1464"/>
                    <a:pt x="594" y="1445"/>
                  </a:cubicBezTo>
                  <a:cubicBezTo>
                    <a:pt x="604" y="1428"/>
                    <a:pt x="623" y="1415"/>
                    <a:pt x="640" y="1410"/>
                  </a:cubicBezTo>
                  <a:lnTo>
                    <a:pt x="988" y="1331"/>
                  </a:lnTo>
                  <a:cubicBezTo>
                    <a:pt x="1026" y="1322"/>
                    <a:pt x="1068" y="1351"/>
                    <a:pt x="1077" y="1397"/>
                  </a:cubicBezTo>
                  <a:lnTo>
                    <a:pt x="1152" y="1776"/>
                  </a:lnTo>
                  <a:cubicBezTo>
                    <a:pt x="1155" y="1798"/>
                    <a:pt x="1154" y="1822"/>
                    <a:pt x="1141" y="1839"/>
                  </a:cubicBezTo>
                  <a:cubicBezTo>
                    <a:pt x="1131" y="1859"/>
                    <a:pt x="1112" y="1872"/>
                    <a:pt x="1095" y="1875"/>
                  </a:cubicBezTo>
                  <a:lnTo>
                    <a:pt x="747" y="1954"/>
                  </a:lnTo>
                  <a:cubicBezTo>
                    <a:pt x="706" y="1962"/>
                    <a:pt x="667" y="1932"/>
                    <a:pt x="659" y="1888"/>
                  </a:cubicBezTo>
                  <a:close/>
                  <a:moveTo>
                    <a:pt x="826" y="2814"/>
                  </a:moveTo>
                  <a:lnTo>
                    <a:pt x="752" y="2435"/>
                  </a:lnTo>
                  <a:cubicBezTo>
                    <a:pt x="747" y="2413"/>
                    <a:pt x="752" y="2390"/>
                    <a:pt x="762" y="2373"/>
                  </a:cubicBezTo>
                  <a:cubicBezTo>
                    <a:pt x="773" y="2354"/>
                    <a:pt x="789" y="2342"/>
                    <a:pt x="809" y="2337"/>
                  </a:cubicBezTo>
                  <a:lnTo>
                    <a:pt x="1155" y="2260"/>
                  </a:lnTo>
                  <a:cubicBezTo>
                    <a:pt x="1197" y="2251"/>
                    <a:pt x="1235" y="2280"/>
                    <a:pt x="1245" y="2326"/>
                  </a:cubicBezTo>
                  <a:lnTo>
                    <a:pt x="1320" y="2705"/>
                  </a:lnTo>
                  <a:cubicBezTo>
                    <a:pt x="1326" y="2727"/>
                    <a:pt x="1320" y="2750"/>
                    <a:pt x="1311" y="2768"/>
                  </a:cubicBezTo>
                  <a:cubicBezTo>
                    <a:pt x="1300" y="2785"/>
                    <a:pt x="1283" y="2798"/>
                    <a:pt x="1264" y="2804"/>
                  </a:cubicBezTo>
                  <a:lnTo>
                    <a:pt x="918" y="2881"/>
                  </a:lnTo>
                  <a:cubicBezTo>
                    <a:pt x="875" y="2888"/>
                    <a:pt x="835" y="2860"/>
                    <a:pt x="826" y="2814"/>
                  </a:cubicBezTo>
                  <a:close/>
                  <a:moveTo>
                    <a:pt x="981" y="3686"/>
                  </a:moveTo>
                  <a:lnTo>
                    <a:pt x="905" y="3306"/>
                  </a:lnTo>
                  <a:cubicBezTo>
                    <a:pt x="902" y="3285"/>
                    <a:pt x="905" y="3262"/>
                    <a:pt x="916" y="3243"/>
                  </a:cubicBezTo>
                  <a:cubicBezTo>
                    <a:pt x="926" y="3226"/>
                    <a:pt x="942" y="3213"/>
                    <a:pt x="962" y="3208"/>
                  </a:cubicBezTo>
                  <a:lnTo>
                    <a:pt x="1310" y="3132"/>
                  </a:lnTo>
                  <a:cubicBezTo>
                    <a:pt x="1350" y="3122"/>
                    <a:pt x="1390" y="3150"/>
                    <a:pt x="1399" y="3198"/>
                  </a:cubicBezTo>
                  <a:lnTo>
                    <a:pt x="1475" y="3577"/>
                  </a:lnTo>
                  <a:cubicBezTo>
                    <a:pt x="1477" y="3598"/>
                    <a:pt x="1476" y="3621"/>
                    <a:pt x="1463" y="3640"/>
                  </a:cubicBezTo>
                  <a:cubicBezTo>
                    <a:pt x="1453" y="3657"/>
                    <a:pt x="1434" y="3670"/>
                    <a:pt x="1417" y="3676"/>
                  </a:cubicBezTo>
                  <a:lnTo>
                    <a:pt x="1069" y="3754"/>
                  </a:lnTo>
                  <a:cubicBezTo>
                    <a:pt x="1031" y="3762"/>
                    <a:pt x="989" y="3733"/>
                    <a:pt x="981" y="3686"/>
                  </a:cubicBezTo>
                  <a:close/>
                  <a:moveTo>
                    <a:pt x="1157" y="4592"/>
                  </a:moveTo>
                  <a:lnTo>
                    <a:pt x="1082" y="4213"/>
                  </a:lnTo>
                  <a:cubicBezTo>
                    <a:pt x="1077" y="4191"/>
                    <a:pt x="1081" y="4167"/>
                    <a:pt x="1092" y="4150"/>
                  </a:cubicBezTo>
                  <a:cubicBezTo>
                    <a:pt x="1104" y="4131"/>
                    <a:pt x="1120" y="4119"/>
                    <a:pt x="1140" y="4114"/>
                  </a:cubicBezTo>
                  <a:lnTo>
                    <a:pt x="1486" y="4035"/>
                  </a:lnTo>
                  <a:cubicBezTo>
                    <a:pt x="1528" y="4026"/>
                    <a:pt x="1568" y="4055"/>
                    <a:pt x="1576" y="4101"/>
                  </a:cubicBezTo>
                  <a:lnTo>
                    <a:pt x="1651" y="4480"/>
                  </a:lnTo>
                  <a:cubicBezTo>
                    <a:pt x="1655" y="4502"/>
                    <a:pt x="1651" y="4525"/>
                    <a:pt x="1641" y="4543"/>
                  </a:cubicBezTo>
                  <a:cubicBezTo>
                    <a:pt x="1629" y="4560"/>
                    <a:pt x="1613" y="4573"/>
                    <a:pt x="1593" y="4579"/>
                  </a:cubicBezTo>
                  <a:lnTo>
                    <a:pt x="1247" y="4656"/>
                  </a:lnTo>
                  <a:cubicBezTo>
                    <a:pt x="1205" y="4665"/>
                    <a:pt x="1167" y="4636"/>
                    <a:pt x="1157" y="4592"/>
                  </a:cubicBezTo>
                  <a:close/>
                  <a:moveTo>
                    <a:pt x="1317" y="5481"/>
                  </a:moveTo>
                  <a:lnTo>
                    <a:pt x="1241" y="5102"/>
                  </a:lnTo>
                  <a:cubicBezTo>
                    <a:pt x="1237" y="5080"/>
                    <a:pt x="1241" y="5057"/>
                    <a:pt x="1253" y="5039"/>
                  </a:cubicBezTo>
                  <a:cubicBezTo>
                    <a:pt x="1263" y="5021"/>
                    <a:pt x="1278" y="5008"/>
                    <a:pt x="1298" y="5003"/>
                  </a:cubicBezTo>
                  <a:lnTo>
                    <a:pt x="1646" y="4925"/>
                  </a:lnTo>
                  <a:cubicBezTo>
                    <a:pt x="1685" y="4917"/>
                    <a:pt x="1726" y="4947"/>
                    <a:pt x="1735" y="4993"/>
                  </a:cubicBezTo>
                  <a:lnTo>
                    <a:pt x="1811" y="5372"/>
                  </a:lnTo>
                  <a:cubicBezTo>
                    <a:pt x="1814" y="5394"/>
                    <a:pt x="1812" y="5416"/>
                    <a:pt x="1801" y="5434"/>
                  </a:cubicBezTo>
                  <a:cubicBezTo>
                    <a:pt x="1791" y="5452"/>
                    <a:pt x="1775" y="5467"/>
                    <a:pt x="1755" y="5469"/>
                  </a:cubicBezTo>
                  <a:lnTo>
                    <a:pt x="1407" y="5548"/>
                  </a:lnTo>
                  <a:cubicBezTo>
                    <a:pt x="1364" y="5555"/>
                    <a:pt x="1326" y="5527"/>
                    <a:pt x="1317" y="5481"/>
                  </a:cubicBezTo>
                  <a:close/>
                  <a:moveTo>
                    <a:pt x="2710" y="10368"/>
                  </a:moveTo>
                  <a:lnTo>
                    <a:pt x="2786" y="10747"/>
                  </a:lnTo>
                  <a:cubicBezTo>
                    <a:pt x="2792" y="10769"/>
                    <a:pt x="2786" y="10792"/>
                    <a:pt x="2777" y="10809"/>
                  </a:cubicBezTo>
                  <a:cubicBezTo>
                    <a:pt x="2766" y="10828"/>
                    <a:pt x="2750" y="10841"/>
                    <a:pt x="2730" y="10845"/>
                  </a:cubicBezTo>
                  <a:lnTo>
                    <a:pt x="2384" y="10922"/>
                  </a:lnTo>
                  <a:cubicBezTo>
                    <a:pt x="2342" y="10931"/>
                    <a:pt x="2302" y="10902"/>
                    <a:pt x="2293" y="10856"/>
                  </a:cubicBezTo>
                  <a:lnTo>
                    <a:pt x="2219" y="10477"/>
                  </a:lnTo>
                  <a:cubicBezTo>
                    <a:pt x="2215" y="10455"/>
                    <a:pt x="2219" y="10433"/>
                    <a:pt x="2229" y="10414"/>
                  </a:cubicBezTo>
                  <a:cubicBezTo>
                    <a:pt x="2240" y="10397"/>
                    <a:pt x="2256" y="10384"/>
                    <a:pt x="2276" y="10378"/>
                  </a:cubicBezTo>
                  <a:lnTo>
                    <a:pt x="2623" y="10299"/>
                  </a:lnTo>
                  <a:cubicBezTo>
                    <a:pt x="2663" y="10292"/>
                    <a:pt x="2701" y="10321"/>
                    <a:pt x="2710" y="10368"/>
                  </a:cubicBezTo>
                  <a:close/>
                  <a:moveTo>
                    <a:pt x="2557" y="9495"/>
                  </a:moveTo>
                  <a:lnTo>
                    <a:pt x="2631" y="9874"/>
                  </a:lnTo>
                  <a:cubicBezTo>
                    <a:pt x="2636" y="9894"/>
                    <a:pt x="2631" y="9916"/>
                    <a:pt x="2621" y="9936"/>
                  </a:cubicBezTo>
                  <a:cubicBezTo>
                    <a:pt x="2610" y="9954"/>
                    <a:pt x="2594" y="9969"/>
                    <a:pt x="2574" y="9972"/>
                  </a:cubicBezTo>
                  <a:lnTo>
                    <a:pt x="2228" y="10049"/>
                  </a:lnTo>
                  <a:cubicBezTo>
                    <a:pt x="2186" y="10057"/>
                    <a:pt x="2147" y="10029"/>
                    <a:pt x="2137" y="9983"/>
                  </a:cubicBezTo>
                  <a:lnTo>
                    <a:pt x="2063" y="9604"/>
                  </a:lnTo>
                  <a:cubicBezTo>
                    <a:pt x="2059" y="9582"/>
                    <a:pt x="2063" y="9559"/>
                    <a:pt x="2073" y="9541"/>
                  </a:cubicBezTo>
                  <a:cubicBezTo>
                    <a:pt x="2084" y="9524"/>
                    <a:pt x="2100" y="9511"/>
                    <a:pt x="2120" y="9505"/>
                  </a:cubicBezTo>
                  <a:lnTo>
                    <a:pt x="2467" y="9426"/>
                  </a:lnTo>
                  <a:cubicBezTo>
                    <a:pt x="2507" y="9419"/>
                    <a:pt x="2548" y="9448"/>
                    <a:pt x="2557" y="9495"/>
                  </a:cubicBezTo>
                  <a:close/>
                  <a:moveTo>
                    <a:pt x="2388" y="8567"/>
                  </a:moveTo>
                  <a:lnTo>
                    <a:pt x="2464" y="8947"/>
                  </a:lnTo>
                  <a:cubicBezTo>
                    <a:pt x="2467" y="8968"/>
                    <a:pt x="2465" y="8991"/>
                    <a:pt x="2452" y="9010"/>
                  </a:cubicBezTo>
                  <a:cubicBezTo>
                    <a:pt x="2442" y="9027"/>
                    <a:pt x="2427" y="9040"/>
                    <a:pt x="2406" y="9045"/>
                  </a:cubicBezTo>
                  <a:lnTo>
                    <a:pt x="2059" y="9123"/>
                  </a:lnTo>
                  <a:cubicBezTo>
                    <a:pt x="2019" y="9131"/>
                    <a:pt x="1978" y="9103"/>
                    <a:pt x="1970" y="9055"/>
                  </a:cubicBezTo>
                  <a:lnTo>
                    <a:pt x="1894" y="8676"/>
                  </a:lnTo>
                  <a:cubicBezTo>
                    <a:pt x="1891" y="8655"/>
                    <a:pt x="1894" y="8632"/>
                    <a:pt x="1905" y="8614"/>
                  </a:cubicBezTo>
                  <a:cubicBezTo>
                    <a:pt x="1915" y="8596"/>
                    <a:pt x="1934" y="8583"/>
                    <a:pt x="1951" y="8579"/>
                  </a:cubicBezTo>
                  <a:lnTo>
                    <a:pt x="2299" y="8501"/>
                  </a:lnTo>
                  <a:cubicBezTo>
                    <a:pt x="2341" y="8493"/>
                    <a:pt x="2379" y="8523"/>
                    <a:pt x="2388" y="8567"/>
                  </a:cubicBezTo>
                  <a:close/>
                  <a:moveTo>
                    <a:pt x="2229" y="7677"/>
                  </a:moveTo>
                  <a:lnTo>
                    <a:pt x="2305" y="8056"/>
                  </a:lnTo>
                  <a:cubicBezTo>
                    <a:pt x="2308" y="8078"/>
                    <a:pt x="2305" y="8101"/>
                    <a:pt x="2293" y="8118"/>
                  </a:cubicBezTo>
                  <a:cubicBezTo>
                    <a:pt x="2283" y="8136"/>
                    <a:pt x="2266" y="8149"/>
                    <a:pt x="2248" y="8154"/>
                  </a:cubicBezTo>
                  <a:lnTo>
                    <a:pt x="1900" y="8231"/>
                  </a:lnTo>
                  <a:cubicBezTo>
                    <a:pt x="1858" y="8239"/>
                    <a:pt x="1820" y="8211"/>
                    <a:pt x="1811" y="8165"/>
                  </a:cubicBezTo>
                  <a:lnTo>
                    <a:pt x="1735" y="7786"/>
                  </a:lnTo>
                  <a:cubicBezTo>
                    <a:pt x="1731" y="7764"/>
                    <a:pt x="1735" y="7741"/>
                    <a:pt x="1747" y="7723"/>
                  </a:cubicBezTo>
                  <a:cubicBezTo>
                    <a:pt x="1757" y="7705"/>
                    <a:pt x="1772" y="7691"/>
                    <a:pt x="1792" y="7687"/>
                  </a:cubicBezTo>
                  <a:lnTo>
                    <a:pt x="2140" y="7608"/>
                  </a:lnTo>
                  <a:cubicBezTo>
                    <a:pt x="2180" y="7601"/>
                    <a:pt x="2220" y="7631"/>
                    <a:pt x="2229" y="7677"/>
                  </a:cubicBezTo>
                  <a:close/>
                  <a:moveTo>
                    <a:pt x="2057" y="6791"/>
                  </a:moveTo>
                  <a:lnTo>
                    <a:pt x="2133" y="7170"/>
                  </a:lnTo>
                  <a:cubicBezTo>
                    <a:pt x="2136" y="7192"/>
                    <a:pt x="2133" y="7214"/>
                    <a:pt x="2122" y="7233"/>
                  </a:cubicBezTo>
                  <a:cubicBezTo>
                    <a:pt x="2112" y="7250"/>
                    <a:pt x="2094" y="7263"/>
                    <a:pt x="2076" y="7269"/>
                  </a:cubicBezTo>
                  <a:lnTo>
                    <a:pt x="1728" y="7345"/>
                  </a:lnTo>
                  <a:cubicBezTo>
                    <a:pt x="1686" y="7355"/>
                    <a:pt x="1648" y="7326"/>
                    <a:pt x="1639" y="7279"/>
                  </a:cubicBezTo>
                  <a:lnTo>
                    <a:pt x="1563" y="6900"/>
                  </a:lnTo>
                  <a:cubicBezTo>
                    <a:pt x="1559" y="6878"/>
                    <a:pt x="1563" y="6855"/>
                    <a:pt x="1575" y="6837"/>
                  </a:cubicBezTo>
                  <a:cubicBezTo>
                    <a:pt x="1585" y="6819"/>
                    <a:pt x="1601" y="6805"/>
                    <a:pt x="1621" y="6801"/>
                  </a:cubicBezTo>
                  <a:lnTo>
                    <a:pt x="1968" y="6722"/>
                  </a:lnTo>
                  <a:cubicBezTo>
                    <a:pt x="2008" y="6715"/>
                    <a:pt x="2049" y="6746"/>
                    <a:pt x="2057" y="6791"/>
                  </a:cubicBezTo>
                  <a:close/>
                  <a:moveTo>
                    <a:pt x="1904" y="5917"/>
                  </a:moveTo>
                  <a:lnTo>
                    <a:pt x="1978" y="6297"/>
                  </a:lnTo>
                  <a:cubicBezTo>
                    <a:pt x="1983" y="6318"/>
                    <a:pt x="1978" y="6341"/>
                    <a:pt x="1968" y="6360"/>
                  </a:cubicBezTo>
                  <a:cubicBezTo>
                    <a:pt x="1957" y="6377"/>
                    <a:pt x="1941" y="6390"/>
                    <a:pt x="1921" y="6396"/>
                  </a:cubicBezTo>
                  <a:lnTo>
                    <a:pt x="1575" y="6474"/>
                  </a:lnTo>
                  <a:cubicBezTo>
                    <a:pt x="1533" y="6483"/>
                    <a:pt x="1493" y="6453"/>
                    <a:pt x="1485" y="6407"/>
                  </a:cubicBezTo>
                  <a:lnTo>
                    <a:pt x="1410" y="6028"/>
                  </a:lnTo>
                  <a:cubicBezTo>
                    <a:pt x="1406" y="6006"/>
                    <a:pt x="1410" y="5983"/>
                    <a:pt x="1420" y="5966"/>
                  </a:cubicBezTo>
                  <a:cubicBezTo>
                    <a:pt x="1432" y="5948"/>
                    <a:pt x="1447" y="5933"/>
                    <a:pt x="1467" y="5930"/>
                  </a:cubicBezTo>
                  <a:lnTo>
                    <a:pt x="1814" y="5852"/>
                  </a:lnTo>
                  <a:cubicBezTo>
                    <a:pt x="1854" y="5842"/>
                    <a:pt x="1894" y="5873"/>
                    <a:pt x="1904" y="5917"/>
                  </a:cubicBezTo>
                  <a:close/>
                  <a:moveTo>
                    <a:pt x="7873" y="9310"/>
                  </a:moveTo>
                  <a:lnTo>
                    <a:pt x="7948" y="9690"/>
                  </a:lnTo>
                  <a:cubicBezTo>
                    <a:pt x="7952" y="9711"/>
                    <a:pt x="7948" y="9734"/>
                    <a:pt x="7939" y="9753"/>
                  </a:cubicBezTo>
                  <a:cubicBezTo>
                    <a:pt x="7928" y="9770"/>
                    <a:pt x="7911" y="9783"/>
                    <a:pt x="7892" y="9788"/>
                  </a:cubicBezTo>
                  <a:lnTo>
                    <a:pt x="7546" y="9864"/>
                  </a:lnTo>
                  <a:cubicBezTo>
                    <a:pt x="7504" y="9874"/>
                    <a:pt x="7466" y="9843"/>
                    <a:pt x="7455" y="9798"/>
                  </a:cubicBezTo>
                  <a:lnTo>
                    <a:pt x="7381" y="9419"/>
                  </a:lnTo>
                  <a:cubicBezTo>
                    <a:pt x="7377" y="9398"/>
                    <a:pt x="7381" y="9375"/>
                    <a:pt x="7391" y="9356"/>
                  </a:cubicBezTo>
                  <a:cubicBezTo>
                    <a:pt x="7403" y="9339"/>
                    <a:pt x="7418" y="9325"/>
                    <a:pt x="7438" y="9320"/>
                  </a:cubicBezTo>
                  <a:lnTo>
                    <a:pt x="7785" y="9241"/>
                  </a:lnTo>
                  <a:cubicBezTo>
                    <a:pt x="7825" y="9234"/>
                    <a:pt x="7863" y="9266"/>
                    <a:pt x="7873" y="9310"/>
                  </a:cubicBezTo>
                  <a:close/>
                  <a:moveTo>
                    <a:pt x="7719" y="8437"/>
                  </a:moveTo>
                  <a:lnTo>
                    <a:pt x="7795" y="8816"/>
                  </a:lnTo>
                  <a:cubicBezTo>
                    <a:pt x="7798" y="8838"/>
                    <a:pt x="7795" y="8861"/>
                    <a:pt x="7783" y="8879"/>
                  </a:cubicBezTo>
                  <a:cubicBezTo>
                    <a:pt x="7773" y="8896"/>
                    <a:pt x="7755" y="8911"/>
                    <a:pt x="7738" y="8915"/>
                  </a:cubicBezTo>
                  <a:lnTo>
                    <a:pt x="7390" y="8991"/>
                  </a:lnTo>
                  <a:cubicBezTo>
                    <a:pt x="7348" y="9001"/>
                    <a:pt x="7309" y="8972"/>
                    <a:pt x="7301" y="8925"/>
                  </a:cubicBezTo>
                  <a:lnTo>
                    <a:pt x="7225" y="8546"/>
                  </a:lnTo>
                  <a:cubicBezTo>
                    <a:pt x="7222" y="8524"/>
                    <a:pt x="7225" y="8501"/>
                    <a:pt x="7236" y="8483"/>
                  </a:cubicBezTo>
                  <a:cubicBezTo>
                    <a:pt x="7246" y="8466"/>
                    <a:pt x="7262" y="8453"/>
                    <a:pt x="7282" y="8447"/>
                  </a:cubicBezTo>
                  <a:lnTo>
                    <a:pt x="7630" y="8368"/>
                  </a:lnTo>
                  <a:cubicBezTo>
                    <a:pt x="7669" y="8361"/>
                    <a:pt x="7710" y="8390"/>
                    <a:pt x="7719" y="8437"/>
                  </a:cubicBezTo>
                  <a:close/>
                  <a:moveTo>
                    <a:pt x="7551" y="7512"/>
                  </a:moveTo>
                  <a:lnTo>
                    <a:pt x="7626" y="7892"/>
                  </a:lnTo>
                  <a:cubicBezTo>
                    <a:pt x="7630" y="7913"/>
                    <a:pt x="7626" y="7936"/>
                    <a:pt x="7616" y="7953"/>
                  </a:cubicBezTo>
                  <a:cubicBezTo>
                    <a:pt x="7604" y="7972"/>
                    <a:pt x="7589" y="7985"/>
                    <a:pt x="7569" y="7989"/>
                  </a:cubicBezTo>
                  <a:lnTo>
                    <a:pt x="7222" y="8068"/>
                  </a:lnTo>
                  <a:cubicBezTo>
                    <a:pt x="7181" y="8078"/>
                    <a:pt x="7141" y="8046"/>
                    <a:pt x="7132" y="8002"/>
                  </a:cubicBezTo>
                  <a:lnTo>
                    <a:pt x="7058" y="7622"/>
                  </a:lnTo>
                  <a:cubicBezTo>
                    <a:pt x="7052" y="7601"/>
                    <a:pt x="7055" y="7578"/>
                    <a:pt x="7068" y="7559"/>
                  </a:cubicBezTo>
                  <a:cubicBezTo>
                    <a:pt x="7079" y="7542"/>
                    <a:pt x="7095" y="7529"/>
                    <a:pt x="7115" y="7524"/>
                  </a:cubicBezTo>
                  <a:lnTo>
                    <a:pt x="7461" y="7448"/>
                  </a:lnTo>
                  <a:cubicBezTo>
                    <a:pt x="7501" y="7435"/>
                    <a:pt x="7541" y="7465"/>
                    <a:pt x="7551" y="7512"/>
                  </a:cubicBezTo>
                  <a:close/>
                  <a:moveTo>
                    <a:pt x="7391" y="6620"/>
                  </a:moveTo>
                  <a:lnTo>
                    <a:pt x="7467" y="7000"/>
                  </a:lnTo>
                  <a:cubicBezTo>
                    <a:pt x="7470" y="7021"/>
                    <a:pt x="7467" y="7044"/>
                    <a:pt x="7455" y="7063"/>
                  </a:cubicBezTo>
                  <a:cubicBezTo>
                    <a:pt x="7445" y="7080"/>
                    <a:pt x="7430" y="7093"/>
                    <a:pt x="7410" y="7098"/>
                  </a:cubicBezTo>
                  <a:lnTo>
                    <a:pt x="7062" y="7176"/>
                  </a:lnTo>
                  <a:cubicBezTo>
                    <a:pt x="7022" y="7184"/>
                    <a:pt x="6982" y="7156"/>
                    <a:pt x="6973" y="7109"/>
                  </a:cubicBezTo>
                  <a:lnTo>
                    <a:pt x="6897" y="6729"/>
                  </a:lnTo>
                  <a:cubicBezTo>
                    <a:pt x="6894" y="6708"/>
                    <a:pt x="6897" y="6685"/>
                    <a:pt x="6909" y="6668"/>
                  </a:cubicBezTo>
                  <a:cubicBezTo>
                    <a:pt x="6919" y="6649"/>
                    <a:pt x="6936" y="6635"/>
                    <a:pt x="6954" y="6632"/>
                  </a:cubicBezTo>
                  <a:lnTo>
                    <a:pt x="7302" y="6555"/>
                  </a:lnTo>
                  <a:cubicBezTo>
                    <a:pt x="7341" y="6546"/>
                    <a:pt x="7382" y="6575"/>
                    <a:pt x="7391" y="6620"/>
                  </a:cubicBezTo>
                  <a:close/>
                  <a:moveTo>
                    <a:pt x="7219" y="5733"/>
                  </a:moveTo>
                  <a:lnTo>
                    <a:pt x="7295" y="6112"/>
                  </a:lnTo>
                  <a:cubicBezTo>
                    <a:pt x="7298" y="6134"/>
                    <a:pt x="7295" y="6157"/>
                    <a:pt x="7284" y="6175"/>
                  </a:cubicBezTo>
                  <a:cubicBezTo>
                    <a:pt x="7274" y="6192"/>
                    <a:pt x="7258" y="6207"/>
                    <a:pt x="7238" y="6211"/>
                  </a:cubicBezTo>
                  <a:lnTo>
                    <a:pt x="6890" y="6288"/>
                  </a:lnTo>
                  <a:cubicBezTo>
                    <a:pt x="6850" y="6297"/>
                    <a:pt x="6810" y="6268"/>
                    <a:pt x="6801" y="6221"/>
                  </a:cubicBezTo>
                  <a:lnTo>
                    <a:pt x="6725" y="5842"/>
                  </a:lnTo>
                  <a:cubicBezTo>
                    <a:pt x="6723" y="5820"/>
                    <a:pt x="6725" y="5797"/>
                    <a:pt x="6735" y="5780"/>
                  </a:cubicBezTo>
                  <a:cubicBezTo>
                    <a:pt x="6745" y="5761"/>
                    <a:pt x="6761" y="5747"/>
                    <a:pt x="6781" y="5744"/>
                  </a:cubicBezTo>
                  <a:lnTo>
                    <a:pt x="7129" y="5666"/>
                  </a:lnTo>
                  <a:cubicBezTo>
                    <a:pt x="7169" y="5658"/>
                    <a:pt x="7211" y="5688"/>
                    <a:pt x="7219" y="57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5458600" y="3719400"/>
              <a:ext cx="230325" cy="403075"/>
            </a:xfrm>
            <a:custGeom>
              <a:avLst/>
              <a:gdLst/>
              <a:ahLst/>
              <a:cxnLst/>
              <a:rect l="l" t="t" r="r" b="b"/>
              <a:pathLst>
                <a:path w="9213" h="16123" extrusionOk="0">
                  <a:moveTo>
                    <a:pt x="0" y="1263"/>
                  </a:moveTo>
                  <a:lnTo>
                    <a:pt x="1767" y="10579"/>
                  </a:lnTo>
                  <a:lnTo>
                    <a:pt x="2162" y="10876"/>
                  </a:lnTo>
                  <a:cubicBezTo>
                    <a:pt x="2173" y="10861"/>
                    <a:pt x="2186" y="10850"/>
                    <a:pt x="2202" y="10846"/>
                  </a:cubicBezTo>
                  <a:lnTo>
                    <a:pt x="2548" y="10768"/>
                  </a:lnTo>
                  <a:cubicBezTo>
                    <a:pt x="2590" y="10758"/>
                    <a:pt x="2630" y="10787"/>
                    <a:pt x="2639" y="10834"/>
                  </a:cubicBezTo>
                  <a:lnTo>
                    <a:pt x="2713" y="11214"/>
                  </a:lnTo>
                  <a:cubicBezTo>
                    <a:pt x="2719" y="11235"/>
                    <a:pt x="2713" y="11258"/>
                    <a:pt x="2703" y="11275"/>
                  </a:cubicBezTo>
                  <a:lnTo>
                    <a:pt x="2703" y="11275"/>
                  </a:lnTo>
                  <a:cubicBezTo>
                    <a:pt x="4302" y="12466"/>
                    <a:pt x="6106" y="13842"/>
                    <a:pt x="8325" y="15461"/>
                  </a:cubicBezTo>
                  <a:lnTo>
                    <a:pt x="8293" y="15296"/>
                  </a:lnTo>
                  <a:cubicBezTo>
                    <a:pt x="8289" y="15275"/>
                    <a:pt x="8293" y="15252"/>
                    <a:pt x="8303" y="15233"/>
                  </a:cubicBezTo>
                  <a:cubicBezTo>
                    <a:pt x="8315" y="15216"/>
                    <a:pt x="8330" y="15202"/>
                    <a:pt x="8350" y="15198"/>
                  </a:cubicBezTo>
                  <a:lnTo>
                    <a:pt x="8697" y="15120"/>
                  </a:lnTo>
                  <a:cubicBezTo>
                    <a:pt x="8738" y="15110"/>
                    <a:pt x="8779" y="15139"/>
                    <a:pt x="8787" y="15186"/>
                  </a:cubicBezTo>
                  <a:lnTo>
                    <a:pt x="8862" y="15566"/>
                  </a:lnTo>
                  <a:cubicBezTo>
                    <a:pt x="8866" y="15587"/>
                    <a:pt x="8862" y="15610"/>
                    <a:pt x="8852" y="15627"/>
                  </a:cubicBezTo>
                  <a:cubicBezTo>
                    <a:pt x="8840" y="15647"/>
                    <a:pt x="8824" y="15660"/>
                    <a:pt x="8804" y="15663"/>
                  </a:cubicBezTo>
                  <a:lnTo>
                    <a:pt x="8645" y="15699"/>
                  </a:lnTo>
                  <a:lnTo>
                    <a:pt x="9212" y="16122"/>
                  </a:lnTo>
                  <a:lnTo>
                    <a:pt x="6268" y="0"/>
                  </a:lnTo>
                  <a:close/>
                  <a:moveTo>
                    <a:pt x="619" y="2523"/>
                  </a:moveTo>
                  <a:lnTo>
                    <a:pt x="543" y="2143"/>
                  </a:lnTo>
                  <a:cubicBezTo>
                    <a:pt x="537" y="2122"/>
                    <a:pt x="541" y="2098"/>
                    <a:pt x="554" y="2080"/>
                  </a:cubicBezTo>
                  <a:cubicBezTo>
                    <a:pt x="564" y="2062"/>
                    <a:pt x="580" y="2048"/>
                    <a:pt x="600" y="2045"/>
                  </a:cubicBezTo>
                  <a:lnTo>
                    <a:pt x="948" y="1967"/>
                  </a:lnTo>
                  <a:cubicBezTo>
                    <a:pt x="988" y="1959"/>
                    <a:pt x="1028" y="1987"/>
                    <a:pt x="1037" y="2033"/>
                  </a:cubicBezTo>
                  <a:lnTo>
                    <a:pt x="1113" y="2413"/>
                  </a:lnTo>
                  <a:cubicBezTo>
                    <a:pt x="1116" y="2434"/>
                    <a:pt x="1113" y="2458"/>
                    <a:pt x="1101" y="2476"/>
                  </a:cubicBezTo>
                  <a:cubicBezTo>
                    <a:pt x="1091" y="2494"/>
                    <a:pt x="1074" y="2506"/>
                    <a:pt x="1055" y="2511"/>
                  </a:cubicBezTo>
                  <a:lnTo>
                    <a:pt x="708" y="2590"/>
                  </a:lnTo>
                  <a:cubicBezTo>
                    <a:pt x="669" y="2597"/>
                    <a:pt x="627" y="2569"/>
                    <a:pt x="619" y="2523"/>
                  </a:cubicBezTo>
                  <a:close/>
                  <a:moveTo>
                    <a:pt x="778" y="3413"/>
                  </a:moveTo>
                  <a:lnTo>
                    <a:pt x="702" y="3034"/>
                  </a:lnTo>
                  <a:cubicBezTo>
                    <a:pt x="698" y="3012"/>
                    <a:pt x="702" y="2990"/>
                    <a:pt x="713" y="2971"/>
                  </a:cubicBezTo>
                  <a:cubicBezTo>
                    <a:pt x="723" y="2954"/>
                    <a:pt x="740" y="2939"/>
                    <a:pt x="759" y="2935"/>
                  </a:cubicBezTo>
                  <a:lnTo>
                    <a:pt x="1107" y="2856"/>
                  </a:lnTo>
                  <a:cubicBezTo>
                    <a:pt x="1146" y="2848"/>
                    <a:pt x="1187" y="2878"/>
                    <a:pt x="1196" y="2924"/>
                  </a:cubicBezTo>
                  <a:lnTo>
                    <a:pt x="1272" y="3303"/>
                  </a:lnTo>
                  <a:cubicBezTo>
                    <a:pt x="1274" y="3324"/>
                    <a:pt x="1272" y="3347"/>
                    <a:pt x="1263" y="3365"/>
                  </a:cubicBezTo>
                  <a:cubicBezTo>
                    <a:pt x="1252" y="3383"/>
                    <a:pt x="1234" y="3396"/>
                    <a:pt x="1216" y="3400"/>
                  </a:cubicBezTo>
                  <a:lnTo>
                    <a:pt x="869" y="3478"/>
                  </a:lnTo>
                  <a:cubicBezTo>
                    <a:pt x="828" y="3489"/>
                    <a:pt x="786" y="3460"/>
                    <a:pt x="778" y="3413"/>
                  </a:cubicBezTo>
                  <a:close/>
                  <a:moveTo>
                    <a:pt x="945" y="4341"/>
                  </a:moveTo>
                  <a:lnTo>
                    <a:pt x="871" y="3962"/>
                  </a:lnTo>
                  <a:cubicBezTo>
                    <a:pt x="866" y="3940"/>
                    <a:pt x="871" y="3916"/>
                    <a:pt x="881" y="3899"/>
                  </a:cubicBezTo>
                  <a:cubicBezTo>
                    <a:pt x="892" y="3880"/>
                    <a:pt x="908" y="3868"/>
                    <a:pt x="928" y="3863"/>
                  </a:cubicBezTo>
                  <a:lnTo>
                    <a:pt x="1274" y="3784"/>
                  </a:lnTo>
                  <a:cubicBezTo>
                    <a:pt x="1316" y="3775"/>
                    <a:pt x="1356" y="3805"/>
                    <a:pt x="1365" y="3850"/>
                  </a:cubicBezTo>
                  <a:lnTo>
                    <a:pt x="1439" y="4229"/>
                  </a:lnTo>
                  <a:cubicBezTo>
                    <a:pt x="1443" y="4251"/>
                    <a:pt x="1439" y="4274"/>
                    <a:pt x="1429" y="4292"/>
                  </a:cubicBezTo>
                  <a:cubicBezTo>
                    <a:pt x="1418" y="4312"/>
                    <a:pt x="1402" y="4324"/>
                    <a:pt x="1382" y="4328"/>
                  </a:cubicBezTo>
                  <a:lnTo>
                    <a:pt x="1035" y="4407"/>
                  </a:lnTo>
                  <a:cubicBezTo>
                    <a:pt x="994" y="4415"/>
                    <a:pt x="955" y="4385"/>
                    <a:pt x="945" y="4341"/>
                  </a:cubicBezTo>
                  <a:close/>
                  <a:moveTo>
                    <a:pt x="1100" y="5214"/>
                  </a:moveTo>
                  <a:lnTo>
                    <a:pt x="1024" y="4835"/>
                  </a:lnTo>
                  <a:cubicBezTo>
                    <a:pt x="1021" y="4813"/>
                    <a:pt x="1024" y="4789"/>
                    <a:pt x="1035" y="4772"/>
                  </a:cubicBezTo>
                  <a:cubicBezTo>
                    <a:pt x="1045" y="4753"/>
                    <a:pt x="1063" y="4739"/>
                    <a:pt x="1081" y="4736"/>
                  </a:cubicBezTo>
                  <a:lnTo>
                    <a:pt x="1429" y="4659"/>
                  </a:lnTo>
                  <a:cubicBezTo>
                    <a:pt x="1471" y="4650"/>
                    <a:pt x="1509" y="4679"/>
                    <a:pt x="1518" y="4725"/>
                  </a:cubicBezTo>
                  <a:lnTo>
                    <a:pt x="1594" y="5104"/>
                  </a:lnTo>
                  <a:cubicBezTo>
                    <a:pt x="1599" y="5125"/>
                    <a:pt x="1594" y="5150"/>
                    <a:pt x="1582" y="5167"/>
                  </a:cubicBezTo>
                  <a:cubicBezTo>
                    <a:pt x="1572" y="5185"/>
                    <a:pt x="1554" y="5200"/>
                    <a:pt x="1536" y="5203"/>
                  </a:cubicBezTo>
                  <a:lnTo>
                    <a:pt x="1189" y="5281"/>
                  </a:lnTo>
                  <a:cubicBezTo>
                    <a:pt x="1150" y="5287"/>
                    <a:pt x="1110" y="5258"/>
                    <a:pt x="1100" y="5214"/>
                  </a:cubicBezTo>
                  <a:close/>
                  <a:moveTo>
                    <a:pt x="1273" y="6099"/>
                  </a:moveTo>
                  <a:lnTo>
                    <a:pt x="1197" y="5719"/>
                  </a:lnTo>
                  <a:cubicBezTo>
                    <a:pt x="1194" y="5698"/>
                    <a:pt x="1197" y="5675"/>
                    <a:pt x="1209" y="5658"/>
                  </a:cubicBezTo>
                  <a:cubicBezTo>
                    <a:pt x="1220" y="5639"/>
                    <a:pt x="1236" y="5625"/>
                    <a:pt x="1256" y="5622"/>
                  </a:cubicBezTo>
                  <a:lnTo>
                    <a:pt x="1602" y="5543"/>
                  </a:lnTo>
                  <a:cubicBezTo>
                    <a:pt x="1644" y="5533"/>
                    <a:pt x="1682" y="5562"/>
                    <a:pt x="1692" y="5609"/>
                  </a:cubicBezTo>
                  <a:lnTo>
                    <a:pt x="1767" y="5989"/>
                  </a:lnTo>
                  <a:cubicBezTo>
                    <a:pt x="1771" y="6010"/>
                    <a:pt x="1768" y="6033"/>
                    <a:pt x="1757" y="6052"/>
                  </a:cubicBezTo>
                  <a:cubicBezTo>
                    <a:pt x="1745" y="6069"/>
                    <a:pt x="1730" y="6083"/>
                    <a:pt x="1710" y="6087"/>
                  </a:cubicBezTo>
                  <a:lnTo>
                    <a:pt x="1363" y="6163"/>
                  </a:lnTo>
                  <a:cubicBezTo>
                    <a:pt x="1322" y="6175"/>
                    <a:pt x="1280" y="6145"/>
                    <a:pt x="1273" y="6099"/>
                  </a:cubicBezTo>
                  <a:close/>
                  <a:moveTo>
                    <a:pt x="1430" y="6991"/>
                  </a:moveTo>
                  <a:lnTo>
                    <a:pt x="1356" y="6611"/>
                  </a:lnTo>
                  <a:cubicBezTo>
                    <a:pt x="1350" y="6590"/>
                    <a:pt x="1356" y="6567"/>
                    <a:pt x="1365" y="6548"/>
                  </a:cubicBezTo>
                  <a:cubicBezTo>
                    <a:pt x="1375" y="6531"/>
                    <a:pt x="1392" y="6517"/>
                    <a:pt x="1410" y="6513"/>
                  </a:cubicBezTo>
                  <a:lnTo>
                    <a:pt x="1758" y="6434"/>
                  </a:lnTo>
                  <a:cubicBezTo>
                    <a:pt x="1800" y="6425"/>
                    <a:pt x="1838" y="6454"/>
                    <a:pt x="1847" y="6500"/>
                  </a:cubicBezTo>
                  <a:lnTo>
                    <a:pt x="1923" y="6879"/>
                  </a:lnTo>
                  <a:cubicBezTo>
                    <a:pt x="1926" y="6900"/>
                    <a:pt x="1923" y="6925"/>
                    <a:pt x="1911" y="6942"/>
                  </a:cubicBezTo>
                  <a:cubicBezTo>
                    <a:pt x="1901" y="6962"/>
                    <a:pt x="1886" y="6975"/>
                    <a:pt x="1866" y="6978"/>
                  </a:cubicBezTo>
                  <a:lnTo>
                    <a:pt x="1518" y="7055"/>
                  </a:lnTo>
                  <a:cubicBezTo>
                    <a:pt x="1481" y="7064"/>
                    <a:pt x="1439" y="7035"/>
                    <a:pt x="1430" y="6991"/>
                  </a:cubicBezTo>
                  <a:close/>
                  <a:moveTo>
                    <a:pt x="1566" y="7749"/>
                  </a:moveTo>
                  <a:lnTo>
                    <a:pt x="1492" y="7370"/>
                  </a:lnTo>
                  <a:cubicBezTo>
                    <a:pt x="1488" y="7349"/>
                    <a:pt x="1492" y="7326"/>
                    <a:pt x="1502" y="7307"/>
                  </a:cubicBezTo>
                  <a:cubicBezTo>
                    <a:pt x="1513" y="7290"/>
                    <a:pt x="1529" y="7277"/>
                    <a:pt x="1549" y="7271"/>
                  </a:cubicBezTo>
                  <a:lnTo>
                    <a:pt x="1896" y="7194"/>
                  </a:lnTo>
                  <a:cubicBezTo>
                    <a:pt x="1937" y="7185"/>
                    <a:pt x="1976" y="7214"/>
                    <a:pt x="1986" y="7261"/>
                  </a:cubicBezTo>
                  <a:lnTo>
                    <a:pt x="2060" y="7641"/>
                  </a:lnTo>
                  <a:cubicBezTo>
                    <a:pt x="2065" y="7661"/>
                    <a:pt x="2062" y="7685"/>
                    <a:pt x="2052" y="7702"/>
                  </a:cubicBezTo>
                  <a:cubicBezTo>
                    <a:pt x="2040" y="7722"/>
                    <a:pt x="2023" y="7735"/>
                    <a:pt x="2005" y="7738"/>
                  </a:cubicBezTo>
                  <a:lnTo>
                    <a:pt x="1658" y="7817"/>
                  </a:lnTo>
                  <a:cubicBezTo>
                    <a:pt x="1615" y="7822"/>
                    <a:pt x="1575" y="7794"/>
                    <a:pt x="1566" y="7749"/>
                  </a:cubicBezTo>
                  <a:close/>
                  <a:moveTo>
                    <a:pt x="1725" y="8638"/>
                  </a:moveTo>
                  <a:lnTo>
                    <a:pt x="1651" y="8259"/>
                  </a:lnTo>
                  <a:cubicBezTo>
                    <a:pt x="1647" y="8238"/>
                    <a:pt x="1651" y="8215"/>
                    <a:pt x="1661" y="8196"/>
                  </a:cubicBezTo>
                  <a:cubicBezTo>
                    <a:pt x="1672" y="8179"/>
                    <a:pt x="1688" y="8166"/>
                    <a:pt x="1708" y="8160"/>
                  </a:cubicBezTo>
                  <a:lnTo>
                    <a:pt x="2055" y="8081"/>
                  </a:lnTo>
                  <a:cubicBezTo>
                    <a:pt x="2096" y="8073"/>
                    <a:pt x="2136" y="8103"/>
                    <a:pt x="2145" y="8149"/>
                  </a:cubicBezTo>
                  <a:lnTo>
                    <a:pt x="2219" y="8528"/>
                  </a:lnTo>
                  <a:cubicBezTo>
                    <a:pt x="2224" y="8550"/>
                    <a:pt x="2222" y="8572"/>
                    <a:pt x="2209" y="8590"/>
                  </a:cubicBezTo>
                  <a:cubicBezTo>
                    <a:pt x="2198" y="8608"/>
                    <a:pt x="2181" y="8621"/>
                    <a:pt x="2162" y="8625"/>
                  </a:cubicBezTo>
                  <a:lnTo>
                    <a:pt x="1816" y="8703"/>
                  </a:lnTo>
                  <a:cubicBezTo>
                    <a:pt x="1774" y="8714"/>
                    <a:pt x="1735" y="8686"/>
                    <a:pt x="1725" y="8638"/>
                  </a:cubicBezTo>
                  <a:close/>
                  <a:moveTo>
                    <a:pt x="1894" y="9566"/>
                  </a:moveTo>
                  <a:lnTo>
                    <a:pt x="1818" y="9187"/>
                  </a:lnTo>
                  <a:cubicBezTo>
                    <a:pt x="1816" y="9165"/>
                    <a:pt x="1818" y="9141"/>
                    <a:pt x="1830" y="9124"/>
                  </a:cubicBezTo>
                  <a:cubicBezTo>
                    <a:pt x="1840" y="9105"/>
                    <a:pt x="1857" y="9094"/>
                    <a:pt x="1876" y="9088"/>
                  </a:cubicBezTo>
                  <a:lnTo>
                    <a:pt x="2224" y="9011"/>
                  </a:lnTo>
                  <a:cubicBezTo>
                    <a:pt x="2265" y="9002"/>
                    <a:pt x="2304" y="9031"/>
                    <a:pt x="2312" y="9076"/>
                  </a:cubicBezTo>
                  <a:lnTo>
                    <a:pt x="2388" y="9456"/>
                  </a:lnTo>
                  <a:cubicBezTo>
                    <a:pt x="2391" y="9477"/>
                    <a:pt x="2388" y="9502"/>
                    <a:pt x="2377" y="9519"/>
                  </a:cubicBezTo>
                  <a:cubicBezTo>
                    <a:pt x="2367" y="9537"/>
                    <a:pt x="2351" y="9552"/>
                    <a:pt x="2331" y="9555"/>
                  </a:cubicBezTo>
                  <a:lnTo>
                    <a:pt x="1983" y="9633"/>
                  </a:lnTo>
                  <a:cubicBezTo>
                    <a:pt x="1943" y="9640"/>
                    <a:pt x="1903" y="9610"/>
                    <a:pt x="1894" y="9566"/>
                  </a:cubicBezTo>
                  <a:close/>
                  <a:moveTo>
                    <a:pt x="2138" y="10505"/>
                  </a:moveTo>
                  <a:cubicBezTo>
                    <a:pt x="2096" y="10514"/>
                    <a:pt x="2057" y="10485"/>
                    <a:pt x="2047" y="10439"/>
                  </a:cubicBezTo>
                  <a:lnTo>
                    <a:pt x="1973" y="10060"/>
                  </a:lnTo>
                  <a:cubicBezTo>
                    <a:pt x="1969" y="10038"/>
                    <a:pt x="1973" y="10014"/>
                    <a:pt x="1983" y="9997"/>
                  </a:cubicBezTo>
                  <a:cubicBezTo>
                    <a:pt x="1994" y="9978"/>
                    <a:pt x="2010" y="9964"/>
                    <a:pt x="2030" y="9961"/>
                  </a:cubicBezTo>
                  <a:lnTo>
                    <a:pt x="2377" y="9884"/>
                  </a:lnTo>
                  <a:cubicBezTo>
                    <a:pt x="2418" y="9875"/>
                    <a:pt x="2458" y="9904"/>
                    <a:pt x="2467" y="9950"/>
                  </a:cubicBezTo>
                  <a:lnTo>
                    <a:pt x="2541" y="10329"/>
                  </a:lnTo>
                  <a:cubicBezTo>
                    <a:pt x="2546" y="10350"/>
                    <a:pt x="2541" y="10375"/>
                    <a:pt x="2533" y="10392"/>
                  </a:cubicBezTo>
                  <a:cubicBezTo>
                    <a:pt x="2523" y="10411"/>
                    <a:pt x="2504" y="10425"/>
                    <a:pt x="2487" y="10428"/>
                  </a:cubicBezTo>
                  <a:close/>
                  <a:moveTo>
                    <a:pt x="8618" y="14263"/>
                  </a:moveTo>
                  <a:lnTo>
                    <a:pt x="8694" y="14642"/>
                  </a:lnTo>
                  <a:cubicBezTo>
                    <a:pt x="8697" y="14664"/>
                    <a:pt x="8694" y="14687"/>
                    <a:pt x="8683" y="14705"/>
                  </a:cubicBezTo>
                  <a:cubicBezTo>
                    <a:pt x="8673" y="14724"/>
                    <a:pt x="8657" y="14737"/>
                    <a:pt x="8637" y="14741"/>
                  </a:cubicBezTo>
                  <a:lnTo>
                    <a:pt x="8289" y="14817"/>
                  </a:lnTo>
                  <a:cubicBezTo>
                    <a:pt x="8249" y="14827"/>
                    <a:pt x="8209" y="14798"/>
                    <a:pt x="8200" y="14751"/>
                  </a:cubicBezTo>
                  <a:lnTo>
                    <a:pt x="8124" y="14372"/>
                  </a:lnTo>
                  <a:cubicBezTo>
                    <a:pt x="8121" y="14350"/>
                    <a:pt x="8124" y="14327"/>
                    <a:pt x="8136" y="14309"/>
                  </a:cubicBezTo>
                  <a:cubicBezTo>
                    <a:pt x="8146" y="14291"/>
                    <a:pt x="8163" y="14279"/>
                    <a:pt x="8182" y="14273"/>
                  </a:cubicBezTo>
                  <a:lnTo>
                    <a:pt x="8529" y="14194"/>
                  </a:lnTo>
                  <a:cubicBezTo>
                    <a:pt x="8568" y="14187"/>
                    <a:pt x="8610" y="14216"/>
                    <a:pt x="8618" y="14263"/>
                  </a:cubicBezTo>
                  <a:close/>
                  <a:moveTo>
                    <a:pt x="8459" y="13371"/>
                  </a:moveTo>
                  <a:lnTo>
                    <a:pt x="8535" y="13750"/>
                  </a:lnTo>
                  <a:cubicBezTo>
                    <a:pt x="8538" y="13772"/>
                    <a:pt x="8535" y="13796"/>
                    <a:pt x="8524" y="13813"/>
                  </a:cubicBezTo>
                  <a:cubicBezTo>
                    <a:pt x="8514" y="13832"/>
                    <a:pt x="8497" y="13846"/>
                    <a:pt x="8478" y="13849"/>
                  </a:cubicBezTo>
                  <a:lnTo>
                    <a:pt x="8130" y="13926"/>
                  </a:lnTo>
                  <a:cubicBezTo>
                    <a:pt x="8089" y="13935"/>
                    <a:pt x="8050" y="13906"/>
                    <a:pt x="8041" y="13861"/>
                  </a:cubicBezTo>
                  <a:lnTo>
                    <a:pt x="7965" y="13481"/>
                  </a:lnTo>
                  <a:cubicBezTo>
                    <a:pt x="7961" y="13460"/>
                    <a:pt x="7965" y="13435"/>
                    <a:pt x="7977" y="13418"/>
                  </a:cubicBezTo>
                  <a:cubicBezTo>
                    <a:pt x="7987" y="13400"/>
                    <a:pt x="8003" y="13385"/>
                    <a:pt x="8023" y="13382"/>
                  </a:cubicBezTo>
                  <a:lnTo>
                    <a:pt x="8371" y="13305"/>
                  </a:lnTo>
                  <a:cubicBezTo>
                    <a:pt x="8409" y="13297"/>
                    <a:pt x="8451" y="13327"/>
                    <a:pt x="8459" y="13371"/>
                  </a:cubicBezTo>
                  <a:close/>
                  <a:moveTo>
                    <a:pt x="8282" y="12468"/>
                  </a:moveTo>
                  <a:lnTo>
                    <a:pt x="8358" y="12847"/>
                  </a:lnTo>
                  <a:cubicBezTo>
                    <a:pt x="8361" y="12869"/>
                    <a:pt x="8359" y="12891"/>
                    <a:pt x="8349" y="12910"/>
                  </a:cubicBezTo>
                  <a:cubicBezTo>
                    <a:pt x="8338" y="12927"/>
                    <a:pt x="8320" y="12940"/>
                    <a:pt x="8302" y="12946"/>
                  </a:cubicBezTo>
                  <a:lnTo>
                    <a:pt x="7955" y="13023"/>
                  </a:lnTo>
                  <a:cubicBezTo>
                    <a:pt x="7914" y="13032"/>
                    <a:pt x="7874" y="13003"/>
                    <a:pt x="7865" y="12956"/>
                  </a:cubicBezTo>
                  <a:lnTo>
                    <a:pt x="7791" y="12576"/>
                  </a:lnTo>
                  <a:cubicBezTo>
                    <a:pt x="7786" y="12555"/>
                    <a:pt x="7791" y="12532"/>
                    <a:pt x="7801" y="12515"/>
                  </a:cubicBezTo>
                  <a:cubicBezTo>
                    <a:pt x="7812" y="12496"/>
                    <a:pt x="7828" y="12483"/>
                    <a:pt x="7848" y="12479"/>
                  </a:cubicBezTo>
                  <a:lnTo>
                    <a:pt x="8194" y="12402"/>
                  </a:lnTo>
                  <a:cubicBezTo>
                    <a:pt x="8235" y="12393"/>
                    <a:pt x="8273" y="12422"/>
                    <a:pt x="8282" y="12468"/>
                  </a:cubicBezTo>
                  <a:close/>
                  <a:moveTo>
                    <a:pt x="8129" y="11594"/>
                  </a:moveTo>
                  <a:lnTo>
                    <a:pt x="8203" y="11974"/>
                  </a:lnTo>
                  <a:cubicBezTo>
                    <a:pt x="8207" y="11995"/>
                    <a:pt x="8203" y="12018"/>
                    <a:pt x="8193" y="12037"/>
                  </a:cubicBezTo>
                  <a:cubicBezTo>
                    <a:pt x="8182" y="12054"/>
                    <a:pt x="8166" y="12067"/>
                    <a:pt x="8146" y="12073"/>
                  </a:cubicBezTo>
                  <a:lnTo>
                    <a:pt x="7799" y="12151"/>
                  </a:lnTo>
                  <a:cubicBezTo>
                    <a:pt x="7758" y="12160"/>
                    <a:pt x="7719" y="12130"/>
                    <a:pt x="7709" y="12085"/>
                  </a:cubicBezTo>
                  <a:lnTo>
                    <a:pt x="7635" y="11706"/>
                  </a:lnTo>
                  <a:cubicBezTo>
                    <a:pt x="7630" y="11685"/>
                    <a:pt x="7635" y="11660"/>
                    <a:pt x="7645" y="11643"/>
                  </a:cubicBezTo>
                  <a:cubicBezTo>
                    <a:pt x="7656" y="11625"/>
                    <a:pt x="7672" y="11610"/>
                    <a:pt x="7692" y="11607"/>
                  </a:cubicBezTo>
                  <a:lnTo>
                    <a:pt x="8038" y="11530"/>
                  </a:lnTo>
                  <a:cubicBezTo>
                    <a:pt x="8079" y="11520"/>
                    <a:pt x="8120" y="11550"/>
                    <a:pt x="8129" y="11594"/>
                  </a:cubicBezTo>
                  <a:close/>
                  <a:moveTo>
                    <a:pt x="7960" y="10668"/>
                  </a:moveTo>
                  <a:lnTo>
                    <a:pt x="8034" y="11048"/>
                  </a:lnTo>
                  <a:cubicBezTo>
                    <a:pt x="8038" y="11069"/>
                    <a:pt x="8036" y="11092"/>
                    <a:pt x="8024" y="11109"/>
                  </a:cubicBezTo>
                  <a:cubicBezTo>
                    <a:pt x="8014" y="11128"/>
                    <a:pt x="7998" y="11142"/>
                    <a:pt x="7978" y="11145"/>
                  </a:cubicBezTo>
                  <a:lnTo>
                    <a:pt x="7630" y="11222"/>
                  </a:lnTo>
                  <a:cubicBezTo>
                    <a:pt x="7590" y="11231"/>
                    <a:pt x="7550" y="11202"/>
                    <a:pt x="7542" y="11156"/>
                  </a:cubicBezTo>
                  <a:lnTo>
                    <a:pt x="7466" y="10777"/>
                  </a:lnTo>
                  <a:cubicBezTo>
                    <a:pt x="7463" y="10756"/>
                    <a:pt x="7466" y="10733"/>
                    <a:pt x="7477" y="10714"/>
                  </a:cubicBezTo>
                  <a:cubicBezTo>
                    <a:pt x="7487" y="10694"/>
                    <a:pt x="7504" y="10683"/>
                    <a:pt x="7523" y="10678"/>
                  </a:cubicBezTo>
                  <a:lnTo>
                    <a:pt x="7871" y="10601"/>
                  </a:lnTo>
                  <a:cubicBezTo>
                    <a:pt x="7910" y="10592"/>
                    <a:pt x="7951" y="10622"/>
                    <a:pt x="7960" y="10668"/>
                  </a:cubicBezTo>
                  <a:close/>
                  <a:moveTo>
                    <a:pt x="7801" y="9776"/>
                  </a:moveTo>
                  <a:lnTo>
                    <a:pt x="7877" y="10156"/>
                  </a:lnTo>
                  <a:cubicBezTo>
                    <a:pt x="7881" y="10177"/>
                    <a:pt x="7877" y="10200"/>
                    <a:pt x="7865" y="10219"/>
                  </a:cubicBezTo>
                  <a:cubicBezTo>
                    <a:pt x="7855" y="10236"/>
                    <a:pt x="7838" y="10250"/>
                    <a:pt x="7819" y="10255"/>
                  </a:cubicBezTo>
                  <a:lnTo>
                    <a:pt x="7472" y="10332"/>
                  </a:lnTo>
                  <a:cubicBezTo>
                    <a:pt x="7430" y="10340"/>
                    <a:pt x="7391" y="10310"/>
                    <a:pt x="7383" y="10265"/>
                  </a:cubicBezTo>
                  <a:lnTo>
                    <a:pt x="7307" y="9885"/>
                  </a:lnTo>
                  <a:cubicBezTo>
                    <a:pt x="7304" y="9864"/>
                    <a:pt x="7307" y="9841"/>
                    <a:pt x="7318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2" y="9711"/>
                  </a:lnTo>
                  <a:cubicBezTo>
                    <a:pt x="7751" y="9703"/>
                    <a:pt x="7792" y="9732"/>
                    <a:pt x="7801" y="9776"/>
                  </a:cubicBezTo>
                  <a:close/>
                  <a:moveTo>
                    <a:pt x="7629" y="8890"/>
                  </a:moveTo>
                  <a:lnTo>
                    <a:pt x="7705" y="9270"/>
                  </a:lnTo>
                  <a:cubicBezTo>
                    <a:pt x="7708" y="9291"/>
                    <a:pt x="7705" y="9315"/>
                    <a:pt x="7693" y="9333"/>
                  </a:cubicBezTo>
                  <a:cubicBezTo>
                    <a:pt x="7683" y="9351"/>
                    <a:pt x="7666" y="9363"/>
                    <a:pt x="7648" y="9368"/>
                  </a:cubicBezTo>
                  <a:lnTo>
                    <a:pt x="7300" y="9446"/>
                  </a:lnTo>
                  <a:cubicBezTo>
                    <a:pt x="7261" y="9454"/>
                    <a:pt x="7220" y="9426"/>
                    <a:pt x="7211" y="9380"/>
                  </a:cubicBezTo>
                  <a:lnTo>
                    <a:pt x="7135" y="9001"/>
                  </a:lnTo>
                  <a:cubicBezTo>
                    <a:pt x="7132" y="8979"/>
                    <a:pt x="7135" y="8955"/>
                    <a:pt x="7147" y="8938"/>
                  </a:cubicBezTo>
                  <a:cubicBezTo>
                    <a:pt x="7157" y="8919"/>
                    <a:pt x="7172" y="8907"/>
                    <a:pt x="7192" y="8902"/>
                  </a:cubicBezTo>
                  <a:lnTo>
                    <a:pt x="7540" y="8823"/>
                  </a:lnTo>
                  <a:cubicBezTo>
                    <a:pt x="7580" y="8817"/>
                    <a:pt x="7620" y="8846"/>
                    <a:pt x="7629" y="8890"/>
                  </a:cubicBezTo>
                  <a:close/>
                  <a:moveTo>
                    <a:pt x="7476" y="8017"/>
                  </a:moveTo>
                  <a:lnTo>
                    <a:pt x="7550" y="8396"/>
                  </a:lnTo>
                  <a:cubicBezTo>
                    <a:pt x="7555" y="8418"/>
                    <a:pt x="7550" y="8442"/>
                    <a:pt x="7540" y="8459"/>
                  </a:cubicBezTo>
                  <a:cubicBezTo>
                    <a:pt x="7529" y="8478"/>
                    <a:pt x="7512" y="8492"/>
                    <a:pt x="7493" y="8495"/>
                  </a:cubicBezTo>
                  <a:lnTo>
                    <a:pt x="7147" y="8572"/>
                  </a:lnTo>
                  <a:cubicBezTo>
                    <a:pt x="7105" y="8581"/>
                    <a:pt x="7065" y="8552"/>
                    <a:pt x="7056" y="8507"/>
                  </a:cubicBezTo>
                  <a:lnTo>
                    <a:pt x="6982" y="8127"/>
                  </a:lnTo>
                  <a:cubicBezTo>
                    <a:pt x="6978" y="8106"/>
                    <a:pt x="6982" y="8081"/>
                    <a:pt x="6992" y="8064"/>
                  </a:cubicBezTo>
                  <a:cubicBezTo>
                    <a:pt x="7003" y="8046"/>
                    <a:pt x="7021" y="8034"/>
                    <a:pt x="7039" y="8028"/>
                  </a:cubicBezTo>
                  <a:lnTo>
                    <a:pt x="7386" y="7950"/>
                  </a:lnTo>
                  <a:cubicBezTo>
                    <a:pt x="7426" y="7944"/>
                    <a:pt x="7466" y="7973"/>
                    <a:pt x="7476" y="8017"/>
                  </a:cubicBezTo>
                  <a:close/>
                  <a:moveTo>
                    <a:pt x="7307" y="7092"/>
                  </a:moveTo>
                  <a:lnTo>
                    <a:pt x="7383" y="7472"/>
                  </a:lnTo>
                  <a:cubicBezTo>
                    <a:pt x="7386" y="7493"/>
                    <a:pt x="7383" y="7516"/>
                    <a:pt x="7371" y="7535"/>
                  </a:cubicBezTo>
                  <a:cubicBezTo>
                    <a:pt x="7361" y="7552"/>
                    <a:pt x="7344" y="7565"/>
                    <a:pt x="7326" y="7570"/>
                  </a:cubicBezTo>
                  <a:lnTo>
                    <a:pt x="6978" y="7648"/>
                  </a:lnTo>
                  <a:cubicBezTo>
                    <a:pt x="6936" y="7656"/>
                    <a:pt x="6897" y="7628"/>
                    <a:pt x="6889" y="7580"/>
                  </a:cubicBezTo>
                  <a:lnTo>
                    <a:pt x="6813" y="7201"/>
                  </a:lnTo>
                  <a:cubicBezTo>
                    <a:pt x="6810" y="7180"/>
                    <a:pt x="6813" y="7157"/>
                    <a:pt x="6824" y="7140"/>
                  </a:cubicBezTo>
                  <a:cubicBezTo>
                    <a:pt x="6834" y="7121"/>
                    <a:pt x="6853" y="7107"/>
                    <a:pt x="6870" y="7104"/>
                  </a:cubicBezTo>
                  <a:lnTo>
                    <a:pt x="7218" y="7026"/>
                  </a:lnTo>
                  <a:cubicBezTo>
                    <a:pt x="7257" y="7018"/>
                    <a:pt x="7298" y="7048"/>
                    <a:pt x="7307" y="7092"/>
                  </a:cubicBezTo>
                  <a:close/>
                  <a:moveTo>
                    <a:pt x="7148" y="6202"/>
                  </a:moveTo>
                  <a:lnTo>
                    <a:pt x="7222" y="6581"/>
                  </a:lnTo>
                  <a:cubicBezTo>
                    <a:pt x="7227" y="6603"/>
                    <a:pt x="7222" y="6626"/>
                    <a:pt x="7212" y="6643"/>
                  </a:cubicBezTo>
                  <a:cubicBezTo>
                    <a:pt x="7201" y="6661"/>
                    <a:pt x="7185" y="6674"/>
                    <a:pt x="7165" y="6679"/>
                  </a:cubicBezTo>
                  <a:lnTo>
                    <a:pt x="6819" y="6757"/>
                  </a:lnTo>
                  <a:cubicBezTo>
                    <a:pt x="6777" y="6766"/>
                    <a:pt x="6739" y="6737"/>
                    <a:pt x="6729" y="6691"/>
                  </a:cubicBezTo>
                  <a:lnTo>
                    <a:pt x="6654" y="6312"/>
                  </a:lnTo>
                  <a:cubicBezTo>
                    <a:pt x="6650" y="6291"/>
                    <a:pt x="6654" y="6268"/>
                    <a:pt x="6664" y="6249"/>
                  </a:cubicBezTo>
                  <a:cubicBezTo>
                    <a:pt x="6676" y="6232"/>
                    <a:pt x="6691" y="6219"/>
                    <a:pt x="6711" y="6213"/>
                  </a:cubicBezTo>
                  <a:lnTo>
                    <a:pt x="7058" y="6137"/>
                  </a:lnTo>
                  <a:cubicBezTo>
                    <a:pt x="7099" y="6126"/>
                    <a:pt x="7139" y="6156"/>
                    <a:pt x="7148" y="6202"/>
                  </a:cubicBezTo>
                  <a:close/>
                  <a:moveTo>
                    <a:pt x="7012" y="5443"/>
                  </a:moveTo>
                  <a:lnTo>
                    <a:pt x="7086" y="5823"/>
                  </a:lnTo>
                  <a:cubicBezTo>
                    <a:pt x="7091" y="5844"/>
                    <a:pt x="7086" y="5867"/>
                    <a:pt x="7076" y="5884"/>
                  </a:cubicBezTo>
                  <a:cubicBezTo>
                    <a:pt x="7065" y="5904"/>
                    <a:pt x="7049" y="5917"/>
                    <a:pt x="7029" y="5920"/>
                  </a:cubicBezTo>
                  <a:lnTo>
                    <a:pt x="6683" y="5997"/>
                  </a:lnTo>
                  <a:cubicBezTo>
                    <a:pt x="6641" y="6006"/>
                    <a:pt x="6603" y="5976"/>
                    <a:pt x="6593" y="5931"/>
                  </a:cubicBezTo>
                  <a:lnTo>
                    <a:pt x="6518" y="5552"/>
                  </a:lnTo>
                  <a:cubicBezTo>
                    <a:pt x="6514" y="5530"/>
                    <a:pt x="6518" y="5508"/>
                    <a:pt x="6527" y="5489"/>
                  </a:cubicBezTo>
                  <a:cubicBezTo>
                    <a:pt x="6538" y="5472"/>
                    <a:pt x="6555" y="5459"/>
                    <a:pt x="6574" y="5453"/>
                  </a:cubicBezTo>
                  <a:lnTo>
                    <a:pt x="6920" y="5374"/>
                  </a:lnTo>
                  <a:cubicBezTo>
                    <a:pt x="6963" y="5367"/>
                    <a:pt x="7003" y="5397"/>
                    <a:pt x="7012" y="5443"/>
                  </a:cubicBezTo>
                  <a:close/>
                  <a:moveTo>
                    <a:pt x="6853" y="4551"/>
                  </a:moveTo>
                  <a:lnTo>
                    <a:pt x="6928" y="4931"/>
                  </a:lnTo>
                  <a:cubicBezTo>
                    <a:pt x="6932" y="4952"/>
                    <a:pt x="6928" y="4975"/>
                    <a:pt x="6918" y="4994"/>
                  </a:cubicBezTo>
                  <a:cubicBezTo>
                    <a:pt x="6906" y="5014"/>
                    <a:pt x="6890" y="5025"/>
                    <a:pt x="6870" y="5029"/>
                  </a:cubicBezTo>
                  <a:lnTo>
                    <a:pt x="6524" y="5107"/>
                  </a:lnTo>
                  <a:cubicBezTo>
                    <a:pt x="6482" y="5115"/>
                    <a:pt x="6442" y="5087"/>
                    <a:pt x="6434" y="5039"/>
                  </a:cubicBezTo>
                  <a:lnTo>
                    <a:pt x="6359" y="4660"/>
                  </a:lnTo>
                  <a:cubicBezTo>
                    <a:pt x="6355" y="4639"/>
                    <a:pt x="6359" y="4616"/>
                    <a:pt x="6369" y="4599"/>
                  </a:cubicBezTo>
                  <a:cubicBezTo>
                    <a:pt x="6381" y="4580"/>
                    <a:pt x="6396" y="4567"/>
                    <a:pt x="6416" y="4563"/>
                  </a:cubicBezTo>
                  <a:lnTo>
                    <a:pt x="6763" y="4484"/>
                  </a:lnTo>
                  <a:cubicBezTo>
                    <a:pt x="6804" y="4478"/>
                    <a:pt x="6843" y="4507"/>
                    <a:pt x="6853" y="4551"/>
                  </a:cubicBezTo>
                  <a:close/>
                  <a:moveTo>
                    <a:pt x="6681" y="3665"/>
                  </a:moveTo>
                  <a:lnTo>
                    <a:pt x="6756" y="4045"/>
                  </a:lnTo>
                  <a:cubicBezTo>
                    <a:pt x="6760" y="4066"/>
                    <a:pt x="6756" y="4090"/>
                    <a:pt x="6747" y="4108"/>
                  </a:cubicBezTo>
                  <a:cubicBezTo>
                    <a:pt x="6736" y="4126"/>
                    <a:pt x="6719" y="4140"/>
                    <a:pt x="6699" y="4143"/>
                  </a:cubicBezTo>
                  <a:lnTo>
                    <a:pt x="6352" y="4222"/>
                  </a:lnTo>
                  <a:cubicBezTo>
                    <a:pt x="6312" y="4231"/>
                    <a:pt x="6270" y="4201"/>
                    <a:pt x="6262" y="4156"/>
                  </a:cubicBezTo>
                  <a:lnTo>
                    <a:pt x="6187" y="3777"/>
                  </a:lnTo>
                  <a:cubicBezTo>
                    <a:pt x="6183" y="3755"/>
                    <a:pt x="6187" y="3732"/>
                    <a:pt x="6197" y="3714"/>
                  </a:cubicBezTo>
                  <a:cubicBezTo>
                    <a:pt x="6209" y="3697"/>
                    <a:pt x="6225" y="3682"/>
                    <a:pt x="6245" y="3678"/>
                  </a:cubicBezTo>
                  <a:lnTo>
                    <a:pt x="6591" y="3601"/>
                  </a:lnTo>
                  <a:cubicBezTo>
                    <a:pt x="6633" y="3591"/>
                    <a:pt x="6674" y="3621"/>
                    <a:pt x="6681" y="3665"/>
                  </a:cubicBezTo>
                  <a:close/>
                  <a:moveTo>
                    <a:pt x="6527" y="2792"/>
                  </a:moveTo>
                  <a:lnTo>
                    <a:pt x="6603" y="3171"/>
                  </a:lnTo>
                  <a:cubicBezTo>
                    <a:pt x="6605" y="3193"/>
                    <a:pt x="6604" y="3217"/>
                    <a:pt x="6591" y="3234"/>
                  </a:cubicBezTo>
                  <a:cubicBezTo>
                    <a:pt x="6581" y="3253"/>
                    <a:pt x="6564" y="3264"/>
                    <a:pt x="6545" y="3270"/>
                  </a:cubicBezTo>
                  <a:lnTo>
                    <a:pt x="6197" y="3349"/>
                  </a:lnTo>
                  <a:cubicBezTo>
                    <a:pt x="6156" y="3357"/>
                    <a:pt x="6117" y="3327"/>
                    <a:pt x="6109" y="3283"/>
                  </a:cubicBezTo>
                  <a:lnTo>
                    <a:pt x="6033" y="2904"/>
                  </a:lnTo>
                  <a:cubicBezTo>
                    <a:pt x="6029" y="2882"/>
                    <a:pt x="6033" y="2859"/>
                    <a:pt x="6041" y="2841"/>
                  </a:cubicBezTo>
                  <a:cubicBezTo>
                    <a:pt x="6053" y="2821"/>
                    <a:pt x="6070" y="2809"/>
                    <a:pt x="6089" y="2805"/>
                  </a:cubicBezTo>
                  <a:lnTo>
                    <a:pt x="6435" y="2728"/>
                  </a:lnTo>
                  <a:cubicBezTo>
                    <a:pt x="6478" y="2718"/>
                    <a:pt x="6518" y="2748"/>
                    <a:pt x="6527" y="2792"/>
                  </a:cubicBezTo>
                  <a:close/>
                  <a:moveTo>
                    <a:pt x="6359" y="1866"/>
                  </a:moveTo>
                  <a:lnTo>
                    <a:pt x="6434" y="2245"/>
                  </a:lnTo>
                  <a:cubicBezTo>
                    <a:pt x="6438" y="2267"/>
                    <a:pt x="6434" y="2289"/>
                    <a:pt x="6424" y="2308"/>
                  </a:cubicBezTo>
                  <a:cubicBezTo>
                    <a:pt x="6412" y="2325"/>
                    <a:pt x="6395" y="2340"/>
                    <a:pt x="6376" y="2344"/>
                  </a:cubicBezTo>
                  <a:lnTo>
                    <a:pt x="6030" y="2420"/>
                  </a:lnTo>
                  <a:cubicBezTo>
                    <a:pt x="5988" y="2430"/>
                    <a:pt x="5948" y="2400"/>
                    <a:pt x="5940" y="2354"/>
                  </a:cubicBezTo>
                  <a:lnTo>
                    <a:pt x="5865" y="1975"/>
                  </a:lnTo>
                  <a:cubicBezTo>
                    <a:pt x="5861" y="1953"/>
                    <a:pt x="5865" y="1930"/>
                    <a:pt x="5875" y="1912"/>
                  </a:cubicBezTo>
                  <a:cubicBezTo>
                    <a:pt x="5887" y="1894"/>
                    <a:pt x="5903" y="1880"/>
                    <a:pt x="5923" y="1876"/>
                  </a:cubicBezTo>
                  <a:lnTo>
                    <a:pt x="6269" y="1800"/>
                  </a:lnTo>
                  <a:cubicBezTo>
                    <a:pt x="6311" y="1793"/>
                    <a:pt x="6349" y="1821"/>
                    <a:pt x="6359" y="1866"/>
                  </a:cubicBezTo>
                  <a:close/>
                  <a:moveTo>
                    <a:pt x="6275" y="1356"/>
                  </a:moveTo>
                  <a:cubicBezTo>
                    <a:pt x="6278" y="1378"/>
                    <a:pt x="6275" y="1401"/>
                    <a:pt x="6263" y="1418"/>
                  </a:cubicBezTo>
                  <a:cubicBezTo>
                    <a:pt x="6253" y="1436"/>
                    <a:pt x="6238" y="1449"/>
                    <a:pt x="6218" y="1453"/>
                  </a:cubicBezTo>
                  <a:lnTo>
                    <a:pt x="5870" y="1532"/>
                  </a:lnTo>
                  <a:cubicBezTo>
                    <a:pt x="5830" y="1541"/>
                    <a:pt x="5789" y="1512"/>
                    <a:pt x="5781" y="1466"/>
                  </a:cubicBezTo>
                  <a:lnTo>
                    <a:pt x="5705" y="1087"/>
                  </a:lnTo>
                  <a:cubicBezTo>
                    <a:pt x="5702" y="1066"/>
                    <a:pt x="5705" y="1043"/>
                    <a:pt x="5716" y="1024"/>
                  </a:cubicBezTo>
                  <a:cubicBezTo>
                    <a:pt x="5726" y="1007"/>
                    <a:pt x="5742" y="993"/>
                    <a:pt x="5762" y="988"/>
                  </a:cubicBezTo>
                  <a:lnTo>
                    <a:pt x="6110" y="912"/>
                  </a:lnTo>
                  <a:cubicBezTo>
                    <a:pt x="6150" y="902"/>
                    <a:pt x="6190" y="931"/>
                    <a:pt x="619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5556525" y="4079800"/>
              <a:ext cx="119125" cy="162125"/>
            </a:xfrm>
            <a:custGeom>
              <a:avLst/>
              <a:gdLst/>
              <a:ahLst/>
              <a:cxnLst/>
              <a:rect l="l" t="t" r="r" b="b"/>
              <a:pathLst>
                <a:path w="4765" h="6485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5" y="581"/>
                  </a:lnTo>
                  <a:cubicBezTo>
                    <a:pt x="301" y="614"/>
                    <a:pt x="173" y="740"/>
                    <a:pt x="96" y="929"/>
                  </a:cubicBezTo>
                  <a:cubicBezTo>
                    <a:pt x="19" y="1118"/>
                    <a:pt x="0" y="1359"/>
                    <a:pt x="46" y="1595"/>
                  </a:cubicBezTo>
                  <a:lnTo>
                    <a:pt x="823" y="5705"/>
                  </a:lnTo>
                  <a:cubicBezTo>
                    <a:pt x="910" y="6157"/>
                    <a:pt x="1198" y="6484"/>
                    <a:pt x="1491" y="6484"/>
                  </a:cubicBezTo>
                  <a:cubicBezTo>
                    <a:pt x="1518" y="6484"/>
                    <a:pt x="1544" y="6482"/>
                    <a:pt x="1570" y="6476"/>
                  </a:cubicBezTo>
                  <a:lnTo>
                    <a:pt x="4310" y="5904"/>
                  </a:lnTo>
                  <a:cubicBezTo>
                    <a:pt x="4464" y="5871"/>
                    <a:pt x="4592" y="5746"/>
                    <a:pt x="4670" y="5556"/>
                  </a:cubicBezTo>
                  <a:cubicBezTo>
                    <a:pt x="4747" y="5367"/>
                    <a:pt x="4764" y="5126"/>
                    <a:pt x="4720" y="4892"/>
                  </a:cubicBezTo>
                  <a:lnTo>
                    <a:pt x="3941" y="780"/>
                  </a:lnTo>
                  <a:cubicBezTo>
                    <a:pt x="3856" y="329"/>
                    <a:pt x="3566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5526550" y="3913850"/>
              <a:ext cx="119175" cy="162100"/>
            </a:xfrm>
            <a:custGeom>
              <a:avLst/>
              <a:gdLst/>
              <a:ahLst/>
              <a:cxnLst/>
              <a:rect l="l" t="t" r="r" b="b"/>
              <a:pathLst>
                <a:path w="4767" h="6484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6" y="581"/>
                  </a:lnTo>
                  <a:cubicBezTo>
                    <a:pt x="301" y="614"/>
                    <a:pt x="173" y="739"/>
                    <a:pt x="95" y="928"/>
                  </a:cubicBezTo>
                  <a:cubicBezTo>
                    <a:pt x="19" y="1118"/>
                    <a:pt x="1" y="1357"/>
                    <a:pt x="45" y="1593"/>
                  </a:cubicBezTo>
                  <a:lnTo>
                    <a:pt x="824" y="5705"/>
                  </a:lnTo>
                  <a:cubicBezTo>
                    <a:pt x="909" y="6155"/>
                    <a:pt x="1198" y="6483"/>
                    <a:pt x="1492" y="6483"/>
                  </a:cubicBezTo>
                  <a:cubicBezTo>
                    <a:pt x="1519" y="6483"/>
                    <a:pt x="1546" y="6480"/>
                    <a:pt x="1573" y="6475"/>
                  </a:cubicBezTo>
                  <a:lnTo>
                    <a:pt x="4311" y="5902"/>
                  </a:lnTo>
                  <a:cubicBezTo>
                    <a:pt x="4466" y="5871"/>
                    <a:pt x="4595" y="5745"/>
                    <a:pt x="4672" y="5556"/>
                  </a:cubicBezTo>
                  <a:cubicBezTo>
                    <a:pt x="4748" y="5365"/>
                    <a:pt x="4766" y="5126"/>
                    <a:pt x="4722" y="4890"/>
                  </a:cubicBezTo>
                  <a:lnTo>
                    <a:pt x="3943" y="780"/>
                  </a:lnTo>
                  <a:cubicBezTo>
                    <a:pt x="3858" y="328"/>
                    <a:pt x="356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5496425" y="3749850"/>
              <a:ext cx="119100" cy="162100"/>
            </a:xfrm>
            <a:custGeom>
              <a:avLst/>
              <a:gdLst/>
              <a:ahLst/>
              <a:cxnLst/>
              <a:rect l="l" t="t" r="r" b="b"/>
              <a:pathLst>
                <a:path w="4764" h="6484" extrusionOk="0">
                  <a:moveTo>
                    <a:pt x="3275" y="1"/>
                  </a:moveTo>
                  <a:cubicBezTo>
                    <a:pt x="3248" y="1"/>
                    <a:pt x="3221" y="4"/>
                    <a:pt x="3194" y="9"/>
                  </a:cubicBezTo>
                  <a:lnTo>
                    <a:pt x="454" y="582"/>
                  </a:lnTo>
                  <a:cubicBezTo>
                    <a:pt x="301" y="613"/>
                    <a:pt x="172" y="739"/>
                    <a:pt x="95" y="928"/>
                  </a:cubicBezTo>
                  <a:cubicBezTo>
                    <a:pt x="18" y="1119"/>
                    <a:pt x="0" y="1358"/>
                    <a:pt x="45" y="1594"/>
                  </a:cubicBezTo>
                  <a:lnTo>
                    <a:pt x="824" y="5704"/>
                  </a:lnTo>
                  <a:cubicBezTo>
                    <a:pt x="909" y="6156"/>
                    <a:pt x="1197" y="6484"/>
                    <a:pt x="1490" y="6484"/>
                  </a:cubicBezTo>
                  <a:cubicBezTo>
                    <a:pt x="1517" y="6484"/>
                    <a:pt x="1543" y="6481"/>
                    <a:pt x="1569" y="6476"/>
                  </a:cubicBezTo>
                  <a:lnTo>
                    <a:pt x="4309" y="5903"/>
                  </a:lnTo>
                  <a:cubicBezTo>
                    <a:pt x="4463" y="5870"/>
                    <a:pt x="4591" y="5745"/>
                    <a:pt x="4669" y="5556"/>
                  </a:cubicBezTo>
                  <a:cubicBezTo>
                    <a:pt x="4746" y="5366"/>
                    <a:pt x="4763" y="5127"/>
                    <a:pt x="4719" y="4891"/>
                  </a:cubicBezTo>
                  <a:lnTo>
                    <a:pt x="3941" y="779"/>
                  </a:lnTo>
                  <a:cubicBezTo>
                    <a:pt x="3856" y="329"/>
                    <a:pt x="3569" y="1"/>
                    <a:pt x="3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0" name="Google Shape;1500;p39"/>
          <p:cNvGrpSpPr/>
          <p:nvPr/>
        </p:nvGrpSpPr>
        <p:grpSpPr>
          <a:xfrm>
            <a:off x="6404200" y="700050"/>
            <a:ext cx="164400" cy="515125"/>
            <a:chOff x="5791250" y="3025900"/>
            <a:chExt cx="164400" cy="515125"/>
          </a:xfrm>
        </p:grpSpPr>
        <p:sp>
          <p:nvSpPr>
            <p:cNvPr id="1501" name="Google Shape;1501;p39"/>
            <p:cNvSpPr/>
            <p:nvPr/>
          </p:nvSpPr>
          <p:spPr>
            <a:xfrm>
              <a:off x="5791250" y="3025925"/>
              <a:ext cx="164250" cy="515050"/>
            </a:xfrm>
            <a:custGeom>
              <a:avLst/>
              <a:gdLst/>
              <a:ahLst/>
              <a:cxnLst/>
              <a:rect l="l" t="t" r="r" b="b"/>
              <a:pathLst>
                <a:path w="6570" h="20602" extrusionOk="0">
                  <a:moveTo>
                    <a:pt x="739" y="367"/>
                  </a:moveTo>
                  <a:cubicBezTo>
                    <a:pt x="740" y="367"/>
                    <a:pt x="742" y="367"/>
                    <a:pt x="743" y="367"/>
                  </a:cubicBezTo>
                  <a:lnTo>
                    <a:pt x="1091" y="392"/>
                  </a:lnTo>
                  <a:cubicBezTo>
                    <a:pt x="1110" y="392"/>
                    <a:pt x="1130" y="403"/>
                    <a:pt x="1143" y="419"/>
                  </a:cubicBezTo>
                  <a:cubicBezTo>
                    <a:pt x="1156" y="436"/>
                    <a:pt x="1163" y="457"/>
                    <a:pt x="1163" y="479"/>
                  </a:cubicBezTo>
                  <a:lnTo>
                    <a:pt x="1151" y="855"/>
                  </a:lnTo>
                  <a:cubicBezTo>
                    <a:pt x="1151" y="900"/>
                    <a:pt x="1118" y="933"/>
                    <a:pt x="1079" y="933"/>
                  </a:cubicBezTo>
                  <a:cubicBezTo>
                    <a:pt x="1079" y="933"/>
                    <a:pt x="1078" y="933"/>
                    <a:pt x="1077" y="933"/>
                  </a:cubicBezTo>
                  <a:lnTo>
                    <a:pt x="729" y="908"/>
                  </a:lnTo>
                  <a:cubicBezTo>
                    <a:pt x="709" y="908"/>
                    <a:pt x="690" y="897"/>
                    <a:pt x="678" y="881"/>
                  </a:cubicBezTo>
                  <a:cubicBezTo>
                    <a:pt x="665" y="865"/>
                    <a:pt x="658" y="844"/>
                    <a:pt x="658" y="822"/>
                  </a:cubicBezTo>
                  <a:lnTo>
                    <a:pt x="669" y="444"/>
                  </a:lnTo>
                  <a:cubicBezTo>
                    <a:pt x="669" y="402"/>
                    <a:pt x="699" y="367"/>
                    <a:pt x="739" y="367"/>
                  </a:cubicBezTo>
                  <a:close/>
                  <a:moveTo>
                    <a:pt x="5894" y="632"/>
                  </a:moveTo>
                  <a:cubicBezTo>
                    <a:pt x="5895" y="632"/>
                    <a:pt x="5896" y="632"/>
                    <a:pt x="5897" y="632"/>
                  </a:cubicBezTo>
                  <a:lnTo>
                    <a:pt x="6246" y="658"/>
                  </a:lnTo>
                  <a:cubicBezTo>
                    <a:pt x="6266" y="659"/>
                    <a:pt x="6283" y="669"/>
                    <a:pt x="6298" y="686"/>
                  </a:cubicBezTo>
                  <a:cubicBezTo>
                    <a:pt x="6311" y="702"/>
                    <a:pt x="6318" y="724"/>
                    <a:pt x="6318" y="745"/>
                  </a:cubicBezTo>
                  <a:lnTo>
                    <a:pt x="6305" y="1120"/>
                  </a:lnTo>
                  <a:cubicBezTo>
                    <a:pt x="6305" y="1163"/>
                    <a:pt x="6274" y="1198"/>
                    <a:pt x="6236" y="1198"/>
                  </a:cubicBezTo>
                  <a:cubicBezTo>
                    <a:pt x="6234" y="1198"/>
                    <a:pt x="6231" y="1198"/>
                    <a:pt x="6229" y="1197"/>
                  </a:cubicBezTo>
                  <a:lnTo>
                    <a:pt x="5881" y="1173"/>
                  </a:lnTo>
                  <a:cubicBezTo>
                    <a:pt x="5863" y="1173"/>
                    <a:pt x="5844" y="1162"/>
                    <a:pt x="5831" y="1146"/>
                  </a:cubicBezTo>
                  <a:cubicBezTo>
                    <a:pt x="5818" y="1130"/>
                    <a:pt x="5811" y="1109"/>
                    <a:pt x="5811" y="1087"/>
                  </a:cubicBezTo>
                  <a:lnTo>
                    <a:pt x="5821" y="709"/>
                  </a:lnTo>
                  <a:cubicBezTo>
                    <a:pt x="5821" y="666"/>
                    <a:pt x="5854" y="632"/>
                    <a:pt x="5894" y="632"/>
                  </a:cubicBezTo>
                  <a:close/>
                  <a:moveTo>
                    <a:pt x="730" y="1233"/>
                  </a:moveTo>
                  <a:cubicBezTo>
                    <a:pt x="732" y="1233"/>
                    <a:pt x="733" y="1233"/>
                    <a:pt x="735" y="1233"/>
                  </a:cubicBezTo>
                  <a:lnTo>
                    <a:pt x="1081" y="1259"/>
                  </a:lnTo>
                  <a:cubicBezTo>
                    <a:pt x="1101" y="1259"/>
                    <a:pt x="1121" y="1269"/>
                    <a:pt x="1134" y="1285"/>
                  </a:cubicBezTo>
                  <a:cubicBezTo>
                    <a:pt x="1146" y="1302"/>
                    <a:pt x="1153" y="1323"/>
                    <a:pt x="1153" y="1345"/>
                  </a:cubicBezTo>
                  <a:lnTo>
                    <a:pt x="1143" y="1721"/>
                  </a:lnTo>
                  <a:cubicBezTo>
                    <a:pt x="1143" y="1765"/>
                    <a:pt x="1112" y="1799"/>
                    <a:pt x="1074" y="1799"/>
                  </a:cubicBezTo>
                  <a:cubicBezTo>
                    <a:pt x="1071" y="1799"/>
                    <a:pt x="1069" y="1799"/>
                    <a:pt x="1067" y="1799"/>
                  </a:cubicBezTo>
                  <a:lnTo>
                    <a:pt x="721" y="1774"/>
                  </a:lnTo>
                  <a:cubicBezTo>
                    <a:pt x="700" y="1774"/>
                    <a:pt x="680" y="1763"/>
                    <a:pt x="669" y="1747"/>
                  </a:cubicBezTo>
                  <a:cubicBezTo>
                    <a:pt x="656" y="1731"/>
                    <a:pt x="649" y="1710"/>
                    <a:pt x="649" y="1688"/>
                  </a:cubicBezTo>
                  <a:lnTo>
                    <a:pt x="659" y="1311"/>
                  </a:lnTo>
                  <a:cubicBezTo>
                    <a:pt x="659" y="1268"/>
                    <a:pt x="691" y="1233"/>
                    <a:pt x="730" y="1233"/>
                  </a:cubicBezTo>
                  <a:close/>
                  <a:moveTo>
                    <a:pt x="5887" y="1499"/>
                  </a:moveTo>
                  <a:cubicBezTo>
                    <a:pt x="5888" y="1499"/>
                    <a:pt x="5890" y="1499"/>
                    <a:pt x="5891" y="1500"/>
                  </a:cubicBezTo>
                  <a:lnTo>
                    <a:pt x="6239" y="1525"/>
                  </a:lnTo>
                  <a:cubicBezTo>
                    <a:pt x="6259" y="1525"/>
                    <a:pt x="6278" y="1535"/>
                    <a:pt x="6291" y="1552"/>
                  </a:cubicBezTo>
                  <a:cubicBezTo>
                    <a:pt x="6304" y="1568"/>
                    <a:pt x="6311" y="1590"/>
                    <a:pt x="6311" y="1611"/>
                  </a:cubicBezTo>
                  <a:lnTo>
                    <a:pt x="6299" y="1989"/>
                  </a:lnTo>
                  <a:cubicBezTo>
                    <a:pt x="6299" y="2031"/>
                    <a:pt x="6269" y="2065"/>
                    <a:pt x="6231" y="2065"/>
                  </a:cubicBezTo>
                  <a:cubicBezTo>
                    <a:pt x="6229" y="2065"/>
                    <a:pt x="6227" y="2065"/>
                    <a:pt x="6225" y="2065"/>
                  </a:cubicBezTo>
                  <a:lnTo>
                    <a:pt x="5877" y="2041"/>
                  </a:lnTo>
                  <a:cubicBezTo>
                    <a:pt x="5857" y="2041"/>
                    <a:pt x="5838" y="2029"/>
                    <a:pt x="5825" y="2013"/>
                  </a:cubicBezTo>
                  <a:cubicBezTo>
                    <a:pt x="5812" y="1998"/>
                    <a:pt x="5805" y="1976"/>
                    <a:pt x="5805" y="1955"/>
                  </a:cubicBezTo>
                  <a:lnTo>
                    <a:pt x="5817" y="1577"/>
                  </a:lnTo>
                  <a:cubicBezTo>
                    <a:pt x="5818" y="1534"/>
                    <a:pt x="5849" y="1499"/>
                    <a:pt x="5887" y="1499"/>
                  </a:cubicBezTo>
                  <a:close/>
                  <a:moveTo>
                    <a:pt x="715" y="2155"/>
                  </a:moveTo>
                  <a:cubicBezTo>
                    <a:pt x="717" y="2155"/>
                    <a:pt x="720" y="2155"/>
                    <a:pt x="722" y="2155"/>
                  </a:cubicBezTo>
                  <a:lnTo>
                    <a:pt x="1070" y="2180"/>
                  </a:lnTo>
                  <a:cubicBezTo>
                    <a:pt x="1088" y="2180"/>
                    <a:pt x="1108" y="2191"/>
                    <a:pt x="1121" y="2207"/>
                  </a:cubicBezTo>
                  <a:cubicBezTo>
                    <a:pt x="1134" y="2222"/>
                    <a:pt x="1141" y="2244"/>
                    <a:pt x="1141" y="2265"/>
                  </a:cubicBezTo>
                  <a:lnTo>
                    <a:pt x="1130" y="2645"/>
                  </a:lnTo>
                  <a:cubicBezTo>
                    <a:pt x="1130" y="2688"/>
                    <a:pt x="1099" y="2722"/>
                    <a:pt x="1062" y="2722"/>
                  </a:cubicBezTo>
                  <a:cubicBezTo>
                    <a:pt x="1060" y="2722"/>
                    <a:pt x="1058" y="2722"/>
                    <a:pt x="1056" y="2722"/>
                  </a:cubicBezTo>
                  <a:lnTo>
                    <a:pt x="708" y="2698"/>
                  </a:lnTo>
                  <a:cubicBezTo>
                    <a:pt x="688" y="2695"/>
                    <a:pt x="669" y="2685"/>
                    <a:pt x="656" y="2669"/>
                  </a:cubicBezTo>
                  <a:cubicBezTo>
                    <a:pt x="643" y="2652"/>
                    <a:pt x="636" y="2630"/>
                    <a:pt x="636" y="2609"/>
                  </a:cubicBezTo>
                  <a:lnTo>
                    <a:pt x="648" y="2232"/>
                  </a:lnTo>
                  <a:cubicBezTo>
                    <a:pt x="648" y="2189"/>
                    <a:pt x="677" y="2155"/>
                    <a:pt x="715" y="2155"/>
                  </a:cubicBezTo>
                  <a:close/>
                  <a:moveTo>
                    <a:pt x="5874" y="2421"/>
                  </a:moveTo>
                  <a:cubicBezTo>
                    <a:pt x="5875" y="2421"/>
                    <a:pt x="5876" y="2421"/>
                    <a:pt x="5877" y="2421"/>
                  </a:cubicBezTo>
                  <a:lnTo>
                    <a:pt x="6225" y="2447"/>
                  </a:lnTo>
                  <a:cubicBezTo>
                    <a:pt x="6245" y="2449"/>
                    <a:pt x="6263" y="2457"/>
                    <a:pt x="6276" y="2473"/>
                  </a:cubicBezTo>
                  <a:cubicBezTo>
                    <a:pt x="6289" y="2490"/>
                    <a:pt x="6296" y="2512"/>
                    <a:pt x="6296" y="2533"/>
                  </a:cubicBezTo>
                  <a:lnTo>
                    <a:pt x="6285" y="2910"/>
                  </a:lnTo>
                  <a:cubicBezTo>
                    <a:pt x="6285" y="2953"/>
                    <a:pt x="6254" y="2987"/>
                    <a:pt x="6217" y="2987"/>
                  </a:cubicBezTo>
                  <a:cubicBezTo>
                    <a:pt x="6215" y="2987"/>
                    <a:pt x="6213" y="2987"/>
                    <a:pt x="6210" y="2987"/>
                  </a:cubicBezTo>
                  <a:lnTo>
                    <a:pt x="5861" y="2963"/>
                  </a:lnTo>
                  <a:cubicBezTo>
                    <a:pt x="5844" y="2963"/>
                    <a:pt x="5824" y="2951"/>
                    <a:pt x="5811" y="2935"/>
                  </a:cubicBezTo>
                  <a:cubicBezTo>
                    <a:pt x="5798" y="2920"/>
                    <a:pt x="5791" y="2898"/>
                    <a:pt x="5791" y="2877"/>
                  </a:cubicBezTo>
                  <a:lnTo>
                    <a:pt x="5802" y="2499"/>
                  </a:lnTo>
                  <a:cubicBezTo>
                    <a:pt x="5802" y="2455"/>
                    <a:pt x="5835" y="2421"/>
                    <a:pt x="5874" y="2421"/>
                  </a:cubicBezTo>
                  <a:close/>
                  <a:moveTo>
                    <a:pt x="707" y="3037"/>
                  </a:moveTo>
                  <a:cubicBezTo>
                    <a:pt x="709" y="3037"/>
                    <a:pt x="710" y="3037"/>
                    <a:pt x="712" y="3037"/>
                  </a:cubicBezTo>
                  <a:lnTo>
                    <a:pt x="1058" y="3061"/>
                  </a:lnTo>
                  <a:cubicBezTo>
                    <a:pt x="1078" y="3064"/>
                    <a:pt x="1096" y="3074"/>
                    <a:pt x="1110" y="3091"/>
                  </a:cubicBezTo>
                  <a:cubicBezTo>
                    <a:pt x="1123" y="3107"/>
                    <a:pt x="1130" y="3129"/>
                    <a:pt x="1130" y="3150"/>
                  </a:cubicBezTo>
                  <a:lnTo>
                    <a:pt x="1120" y="3525"/>
                  </a:lnTo>
                  <a:cubicBezTo>
                    <a:pt x="1120" y="3568"/>
                    <a:pt x="1089" y="3603"/>
                    <a:pt x="1051" y="3603"/>
                  </a:cubicBezTo>
                  <a:cubicBezTo>
                    <a:pt x="1049" y="3603"/>
                    <a:pt x="1046" y="3603"/>
                    <a:pt x="1044" y="3602"/>
                  </a:cubicBezTo>
                  <a:lnTo>
                    <a:pt x="698" y="3578"/>
                  </a:lnTo>
                  <a:cubicBezTo>
                    <a:pt x="678" y="3578"/>
                    <a:pt x="659" y="3567"/>
                    <a:pt x="645" y="3551"/>
                  </a:cubicBezTo>
                  <a:cubicBezTo>
                    <a:pt x="632" y="3535"/>
                    <a:pt x="626" y="3514"/>
                    <a:pt x="626" y="3492"/>
                  </a:cubicBezTo>
                  <a:lnTo>
                    <a:pt x="636" y="3114"/>
                  </a:lnTo>
                  <a:cubicBezTo>
                    <a:pt x="636" y="3069"/>
                    <a:pt x="668" y="3037"/>
                    <a:pt x="707" y="3037"/>
                  </a:cubicBezTo>
                  <a:close/>
                  <a:moveTo>
                    <a:pt x="5866" y="3303"/>
                  </a:moveTo>
                  <a:cubicBezTo>
                    <a:pt x="5867" y="3303"/>
                    <a:pt x="5867" y="3303"/>
                    <a:pt x="5868" y="3303"/>
                  </a:cubicBezTo>
                  <a:lnTo>
                    <a:pt x="6216" y="3329"/>
                  </a:lnTo>
                  <a:cubicBezTo>
                    <a:pt x="6235" y="3330"/>
                    <a:pt x="6255" y="3342"/>
                    <a:pt x="6268" y="3358"/>
                  </a:cubicBezTo>
                  <a:cubicBezTo>
                    <a:pt x="6282" y="3373"/>
                    <a:pt x="6288" y="3395"/>
                    <a:pt x="6288" y="3416"/>
                  </a:cubicBezTo>
                  <a:lnTo>
                    <a:pt x="6275" y="3794"/>
                  </a:lnTo>
                  <a:cubicBezTo>
                    <a:pt x="6275" y="3837"/>
                    <a:pt x="6243" y="3872"/>
                    <a:pt x="6204" y="3872"/>
                  </a:cubicBezTo>
                  <a:cubicBezTo>
                    <a:pt x="6202" y="3872"/>
                    <a:pt x="6201" y="3872"/>
                    <a:pt x="6199" y="3872"/>
                  </a:cubicBezTo>
                  <a:lnTo>
                    <a:pt x="5853" y="3846"/>
                  </a:lnTo>
                  <a:cubicBezTo>
                    <a:pt x="5833" y="3844"/>
                    <a:pt x="5815" y="3833"/>
                    <a:pt x="5801" y="3817"/>
                  </a:cubicBezTo>
                  <a:cubicBezTo>
                    <a:pt x="5788" y="3801"/>
                    <a:pt x="5781" y="3780"/>
                    <a:pt x="5781" y="3758"/>
                  </a:cubicBezTo>
                  <a:lnTo>
                    <a:pt x="5791" y="3381"/>
                  </a:lnTo>
                  <a:cubicBezTo>
                    <a:pt x="5794" y="3337"/>
                    <a:pt x="5825" y="3303"/>
                    <a:pt x="5866" y="3303"/>
                  </a:cubicBezTo>
                  <a:close/>
                  <a:moveTo>
                    <a:pt x="683" y="3921"/>
                  </a:moveTo>
                  <a:cubicBezTo>
                    <a:pt x="686" y="3921"/>
                    <a:pt x="688" y="3921"/>
                    <a:pt x="690" y="3922"/>
                  </a:cubicBezTo>
                  <a:lnTo>
                    <a:pt x="1037" y="3946"/>
                  </a:lnTo>
                  <a:cubicBezTo>
                    <a:pt x="1057" y="3947"/>
                    <a:pt x="1074" y="3957"/>
                    <a:pt x="1088" y="3973"/>
                  </a:cubicBezTo>
                  <a:cubicBezTo>
                    <a:pt x="1101" y="3989"/>
                    <a:pt x="1108" y="4010"/>
                    <a:pt x="1108" y="4032"/>
                  </a:cubicBezTo>
                  <a:lnTo>
                    <a:pt x="1100" y="4411"/>
                  </a:lnTo>
                  <a:cubicBezTo>
                    <a:pt x="1100" y="4454"/>
                    <a:pt x="1068" y="4489"/>
                    <a:pt x="1029" y="4489"/>
                  </a:cubicBezTo>
                  <a:cubicBezTo>
                    <a:pt x="1027" y="4489"/>
                    <a:pt x="1026" y="4489"/>
                    <a:pt x="1024" y="4489"/>
                  </a:cubicBezTo>
                  <a:lnTo>
                    <a:pt x="676" y="4463"/>
                  </a:lnTo>
                  <a:cubicBezTo>
                    <a:pt x="656" y="4461"/>
                    <a:pt x="636" y="4451"/>
                    <a:pt x="623" y="4434"/>
                  </a:cubicBezTo>
                  <a:cubicBezTo>
                    <a:pt x="612" y="4418"/>
                    <a:pt x="602" y="4397"/>
                    <a:pt x="605" y="4375"/>
                  </a:cubicBezTo>
                  <a:lnTo>
                    <a:pt x="615" y="3998"/>
                  </a:lnTo>
                  <a:cubicBezTo>
                    <a:pt x="615" y="3954"/>
                    <a:pt x="645" y="3921"/>
                    <a:pt x="683" y="3921"/>
                  </a:cubicBezTo>
                  <a:close/>
                  <a:moveTo>
                    <a:pt x="5841" y="4189"/>
                  </a:moveTo>
                  <a:cubicBezTo>
                    <a:pt x="5842" y="4189"/>
                    <a:pt x="5844" y="4189"/>
                    <a:pt x="5845" y="4189"/>
                  </a:cubicBezTo>
                  <a:lnTo>
                    <a:pt x="6195" y="4212"/>
                  </a:lnTo>
                  <a:cubicBezTo>
                    <a:pt x="6212" y="4215"/>
                    <a:pt x="6232" y="4225"/>
                    <a:pt x="6245" y="4241"/>
                  </a:cubicBezTo>
                  <a:cubicBezTo>
                    <a:pt x="6256" y="4258"/>
                    <a:pt x="6263" y="4280"/>
                    <a:pt x="6263" y="4301"/>
                  </a:cubicBezTo>
                  <a:lnTo>
                    <a:pt x="6253" y="4678"/>
                  </a:lnTo>
                  <a:cubicBezTo>
                    <a:pt x="6253" y="4721"/>
                    <a:pt x="6223" y="4755"/>
                    <a:pt x="6184" y="4755"/>
                  </a:cubicBezTo>
                  <a:cubicBezTo>
                    <a:pt x="6182" y="4755"/>
                    <a:pt x="6180" y="4755"/>
                    <a:pt x="6178" y="4755"/>
                  </a:cubicBezTo>
                  <a:lnTo>
                    <a:pt x="5831" y="4730"/>
                  </a:lnTo>
                  <a:cubicBezTo>
                    <a:pt x="5811" y="4730"/>
                    <a:pt x="5791" y="4719"/>
                    <a:pt x="5780" y="4703"/>
                  </a:cubicBezTo>
                  <a:cubicBezTo>
                    <a:pt x="5767" y="4688"/>
                    <a:pt x="5760" y="4666"/>
                    <a:pt x="5760" y="4645"/>
                  </a:cubicBezTo>
                  <a:lnTo>
                    <a:pt x="5770" y="4267"/>
                  </a:lnTo>
                  <a:cubicBezTo>
                    <a:pt x="5770" y="4224"/>
                    <a:pt x="5801" y="4189"/>
                    <a:pt x="5841" y="4189"/>
                  </a:cubicBezTo>
                  <a:close/>
                  <a:moveTo>
                    <a:pt x="676" y="4789"/>
                  </a:moveTo>
                  <a:cubicBezTo>
                    <a:pt x="677" y="4789"/>
                    <a:pt x="678" y="4789"/>
                    <a:pt x="679" y="4789"/>
                  </a:cubicBezTo>
                  <a:lnTo>
                    <a:pt x="1027" y="4814"/>
                  </a:lnTo>
                  <a:cubicBezTo>
                    <a:pt x="1045" y="4814"/>
                    <a:pt x="1066" y="4825"/>
                    <a:pt x="1078" y="4841"/>
                  </a:cubicBezTo>
                  <a:cubicBezTo>
                    <a:pt x="1091" y="4856"/>
                    <a:pt x="1098" y="4878"/>
                    <a:pt x="1098" y="4899"/>
                  </a:cubicBezTo>
                  <a:lnTo>
                    <a:pt x="1087" y="5277"/>
                  </a:lnTo>
                  <a:cubicBezTo>
                    <a:pt x="1087" y="5321"/>
                    <a:pt x="1054" y="5355"/>
                    <a:pt x="1015" y="5355"/>
                  </a:cubicBezTo>
                  <a:cubicBezTo>
                    <a:pt x="1014" y="5355"/>
                    <a:pt x="1013" y="5355"/>
                    <a:pt x="1013" y="5355"/>
                  </a:cubicBezTo>
                  <a:lnTo>
                    <a:pt x="665" y="5329"/>
                  </a:lnTo>
                  <a:cubicBezTo>
                    <a:pt x="645" y="5329"/>
                    <a:pt x="626" y="5319"/>
                    <a:pt x="613" y="5303"/>
                  </a:cubicBezTo>
                  <a:cubicBezTo>
                    <a:pt x="600" y="5286"/>
                    <a:pt x="593" y="5264"/>
                    <a:pt x="593" y="5243"/>
                  </a:cubicBezTo>
                  <a:lnTo>
                    <a:pt x="605" y="4866"/>
                  </a:lnTo>
                  <a:cubicBezTo>
                    <a:pt x="605" y="4822"/>
                    <a:pt x="636" y="4789"/>
                    <a:pt x="676" y="4789"/>
                  </a:cubicBezTo>
                  <a:close/>
                  <a:moveTo>
                    <a:pt x="5832" y="5055"/>
                  </a:moveTo>
                  <a:cubicBezTo>
                    <a:pt x="5834" y="5055"/>
                    <a:pt x="5835" y="5055"/>
                    <a:pt x="5837" y="5055"/>
                  </a:cubicBezTo>
                  <a:lnTo>
                    <a:pt x="6183" y="5081"/>
                  </a:lnTo>
                  <a:cubicBezTo>
                    <a:pt x="6203" y="5081"/>
                    <a:pt x="6222" y="5091"/>
                    <a:pt x="6235" y="5107"/>
                  </a:cubicBezTo>
                  <a:cubicBezTo>
                    <a:pt x="6248" y="5124"/>
                    <a:pt x="6255" y="5146"/>
                    <a:pt x="6255" y="5167"/>
                  </a:cubicBezTo>
                  <a:lnTo>
                    <a:pt x="6246" y="5544"/>
                  </a:lnTo>
                  <a:cubicBezTo>
                    <a:pt x="6246" y="5588"/>
                    <a:pt x="6213" y="5621"/>
                    <a:pt x="6173" y="5621"/>
                  </a:cubicBezTo>
                  <a:cubicBezTo>
                    <a:pt x="6172" y="5621"/>
                    <a:pt x="6171" y="5621"/>
                    <a:pt x="6170" y="5621"/>
                  </a:cubicBezTo>
                  <a:lnTo>
                    <a:pt x="5821" y="5597"/>
                  </a:lnTo>
                  <a:cubicBezTo>
                    <a:pt x="5802" y="5597"/>
                    <a:pt x="5782" y="5585"/>
                    <a:pt x="5770" y="5569"/>
                  </a:cubicBezTo>
                  <a:cubicBezTo>
                    <a:pt x="5757" y="5554"/>
                    <a:pt x="5750" y="5532"/>
                    <a:pt x="5750" y="5511"/>
                  </a:cubicBezTo>
                  <a:lnTo>
                    <a:pt x="5761" y="5133"/>
                  </a:lnTo>
                  <a:cubicBezTo>
                    <a:pt x="5761" y="5090"/>
                    <a:pt x="5793" y="5055"/>
                    <a:pt x="5832" y="5055"/>
                  </a:cubicBezTo>
                  <a:close/>
                  <a:moveTo>
                    <a:pt x="662" y="5707"/>
                  </a:moveTo>
                  <a:cubicBezTo>
                    <a:pt x="663" y="5707"/>
                    <a:pt x="665" y="5707"/>
                    <a:pt x="666" y="5707"/>
                  </a:cubicBezTo>
                  <a:lnTo>
                    <a:pt x="1014" y="5731"/>
                  </a:lnTo>
                  <a:cubicBezTo>
                    <a:pt x="1034" y="5734"/>
                    <a:pt x="1051" y="5744"/>
                    <a:pt x="1066" y="5761"/>
                  </a:cubicBezTo>
                  <a:cubicBezTo>
                    <a:pt x="1078" y="5777"/>
                    <a:pt x="1086" y="5798"/>
                    <a:pt x="1086" y="5820"/>
                  </a:cubicBezTo>
                  <a:lnTo>
                    <a:pt x="1077" y="6198"/>
                  </a:lnTo>
                  <a:cubicBezTo>
                    <a:pt x="1077" y="6240"/>
                    <a:pt x="1045" y="6274"/>
                    <a:pt x="1008" y="6274"/>
                  </a:cubicBezTo>
                  <a:cubicBezTo>
                    <a:pt x="1005" y="6274"/>
                    <a:pt x="1003" y="6274"/>
                    <a:pt x="1001" y="6274"/>
                  </a:cubicBezTo>
                  <a:lnTo>
                    <a:pt x="652" y="6249"/>
                  </a:lnTo>
                  <a:cubicBezTo>
                    <a:pt x="632" y="6248"/>
                    <a:pt x="613" y="6236"/>
                    <a:pt x="600" y="6221"/>
                  </a:cubicBezTo>
                  <a:cubicBezTo>
                    <a:pt x="587" y="6205"/>
                    <a:pt x="580" y="6183"/>
                    <a:pt x="580" y="6162"/>
                  </a:cubicBezTo>
                  <a:lnTo>
                    <a:pt x="592" y="5784"/>
                  </a:lnTo>
                  <a:cubicBezTo>
                    <a:pt x="592" y="5741"/>
                    <a:pt x="624" y="5707"/>
                    <a:pt x="662" y="5707"/>
                  </a:cubicBezTo>
                  <a:close/>
                  <a:moveTo>
                    <a:pt x="5818" y="5973"/>
                  </a:moveTo>
                  <a:cubicBezTo>
                    <a:pt x="5819" y="5973"/>
                    <a:pt x="5821" y="5973"/>
                    <a:pt x="5823" y="5973"/>
                  </a:cubicBezTo>
                  <a:lnTo>
                    <a:pt x="6170" y="5999"/>
                  </a:lnTo>
                  <a:cubicBezTo>
                    <a:pt x="6190" y="6000"/>
                    <a:pt x="6210" y="6012"/>
                    <a:pt x="6223" y="6027"/>
                  </a:cubicBezTo>
                  <a:cubicBezTo>
                    <a:pt x="6235" y="6043"/>
                    <a:pt x="6242" y="6065"/>
                    <a:pt x="6242" y="6086"/>
                  </a:cubicBezTo>
                  <a:lnTo>
                    <a:pt x="6232" y="6463"/>
                  </a:lnTo>
                  <a:cubicBezTo>
                    <a:pt x="6232" y="6505"/>
                    <a:pt x="6200" y="6539"/>
                    <a:pt x="6161" y="6539"/>
                  </a:cubicBezTo>
                  <a:cubicBezTo>
                    <a:pt x="6159" y="6539"/>
                    <a:pt x="6158" y="6539"/>
                    <a:pt x="6156" y="6539"/>
                  </a:cubicBezTo>
                  <a:lnTo>
                    <a:pt x="5808" y="6514"/>
                  </a:lnTo>
                  <a:cubicBezTo>
                    <a:pt x="5788" y="6514"/>
                    <a:pt x="5768" y="6503"/>
                    <a:pt x="5755" y="6487"/>
                  </a:cubicBezTo>
                  <a:cubicBezTo>
                    <a:pt x="5744" y="6471"/>
                    <a:pt x="5737" y="6450"/>
                    <a:pt x="5737" y="6428"/>
                  </a:cubicBezTo>
                  <a:lnTo>
                    <a:pt x="5747" y="6050"/>
                  </a:lnTo>
                  <a:cubicBezTo>
                    <a:pt x="5748" y="6008"/>
                    <a:pt x="5779" y="5973"/>
                    <a:pt x="5818" y="5973"/>
                  </a:cubicBezTo>
                  <a:close/>
                  <a:moveTo>
                    <a:pt x="649" y="6593"/>
                  </a:moveTo>
                  <a:cubicBezTo>
                    <a:pt x="652" y="6593"/>
                    <a:pt x="654" y="6593"/>
                    <a:pt x="656" y="6593"/>
                  </a:cubicBezTo>
                  <a:lnTo>
                    <a:pt x="1003" y="6617"/>
                  </a:lnTo>
                  <a:cubicBezTo>
                    <a:pt x="1023" y="6620"/>
                    <a:pt x="1043" y="6630"/>
                    <a:pt x="1056" y="6646"/>
                  </a:cubicBezTo>
                  <a:cubicBezTo>
                    <a:pt x="1067" y="6663"/>
                    <a:pt x="1074" y="6685"/>
                    <a:pt x="1074" y="6706"/>
                  </a:cubicBezTo>
                  <a:lnTo>
                    <a:pt x="1064" y="7082"/>
                  </a:lnTo>
                  <a:cubicBezTo>
                    <a:pt x="1064" y="7127"/>
                    <a:pt x="1034" y="7160"/>
                    <a:pt x="995" y="7160"/>
                  </a:cubicBezTo>
                  <a:cubicBezTo>
                    <a:pt x="993" y="7160"/>
                    <a:pt x="991" y="7160"/>
                    <a:pt x="988" y="7160"/>
                  </a:cubicBezTo>
                  <a:lnTo>
                    <a:pt x="642" y="7135"/>
                  </a:lnTo>
                  <a:cubicBezTo>
                    <a:pt x="622" y="7133"/>
                    <a:pt x="602" y="7123"/>
                    <a:pt x="590" y="7107"/>
                  </a:cubicBezTo>
                  <a:cubicBezTo>
                    <a:pt x="577" y="7090"/>
                    <a:pt x="570" y="7068"/>
                    <a:pt x="570" y="7047"/>
                  </a:cubicBezTo>
                  <a:lnTo>
                    <a:pt x="580" y="6670"/>
                  </a:lnTo>
                  <a:cubicBezTo>
                    <a:pt x="580" y="6627"/>
                    <a:pt x="611" y="6593"/>
                    <a:pt x="649" y="6593"/>
                  </a:cubicBezTo>
                  <a:close/>
                  <a:moveTo>
                    <a:pt x="5808" y="6859"/>
                  </a:moveTo>
                  <a:cubicBezTo>
                    <a:pt x="5809" y="6859"/>
                    <a:pt x="5811" y="6859"/>
                    <a:pt x="5812" y="6859"/>
                  </a:cubicBezTo>
                  <a:lnTo>
                    <a:pt x="6160" y="6885"/>
                  </a:lnTo>
                  <a:cubicBezTo>
                    <a:pt x="6180" y="6886"/>
                    <a:pt x="6198" y="6896"/>
                    <a:pt x="6212" y="6914"/>
                  </a:cubicBezTo>
                  <a:cubicBezTo>
                    <a:pt x="6225" y="6929"/>
                    <a:pt x="6232" y="6951"/>
                    <a:pt x="6232" y="6972"/>
                  </a:cubicBezTo>
                  <a:lnTo>
                    <a:pt x="6220" y="7350"/>
                  </a:lnTo>
                  <a:cubicBezTo>
                    <a:pt x="6220" y="7392"/>
                    <a:pt x="6190" y="7426"/>
                    <a:pt x="6153" y="7426"/>
                  </a:cubicBezTo>
                  <a:cubicBezTo>
                    <a:pt x="6150" y="7426"/>
                    <a:pt x="6148" y="7426"/>
                    <a:pt x="6146" y="7426"/>
                  </a:cubicBezTo>
                  <a:lnTo>
                    <a:pt x="5798" y="7402"/>
                  </a:lnTo>
                  <a:cubicBezTo>
                    <a:pt x="5780" y="7400"/>
                    <a:pt x="5760" y="7389"/>
                    <a:pt x="5747" y="7373"/>
                  </a:cubicBezTo>
                  <a:cubicBezTo>
                    <a:pt x="5734" y="7357"/>
                    <a:pt x="5725" y="7336"/>
                    <a:pt x="5727" y="7314"/>
                  </a:cubicBezTo>
                  <a:lnTo>
                    <a:pt x="5738" y="6936"/>
                  </a:lnTo>
                  <a:cubicBezTo>
                    <a:pt x="5739" y="6891"/>
                    <a:pt x="5770" y="6859"/>
                    <a:pt x="5808" y="6859"/>
                  </a:cubicBezTo>
                  <a:close/>
                  <a:moveTo>
                    <a:pt x="629" y="7490"/>
                  </a:moveTo>
                  <a:cubicBezTo>
                    <a:pt x="630" y="7490"/>
                    <a:pt x="632" y="7490"/>
                    <a:pt x="633" y="7490"/>
                  </a:cubicBezTo>
                  <a:lnTo>
                    <a:pt x="980" y="7516"/>
                  </a:lnTo>
                  <a:cubicBezTo>
                    <a:pt x="1000" y="7518"/>
                    <a:pt x="1017" y="7529"/>
                    <a:pt x="1031" y="7545"/>
                  </a:cubicBezTo>
                  <a:cubicBezTo>
                    <a:pt x="1044" y="7561"/>
                    <a:pt x="1051" y="7582"/>
                    <a:pt x="1051" y="7604"/>
                  </a:cubicBezTo>
                  <a:lnTo>
                    <a:pt x="1041" y="7980"/>
                  </a:lnTo>
                  <a:cubicBezTo>
                    <a:pt x="1041" y="8022"/>
                    <a:pt x="1010" y="8056"/>
                    <a:pt x="972" y="8056"/>
                  </a:cubicBezTo>
                  <a:cubicBezTo>
                    <a:pt x="970" y="8056"/>
                    <a:pt x="968" y="8056"/>
                    <a:pt x="965" y="8056"/>
                  </a:cubicBezTo>
                  <a:lnTo>
                    <a:pt x="619" y="8032"/>
                  </a:lnTo>
                  <a:cubicBezTo>
                    <a:pt x="599" y="8032"/>
                    <a:pt x="579" y="8020"/>
                    <a:pt x="566" y="8004"/>
                  </a:cubicBezTo>
                  <a:cubicBezTo>
                    <a:pt x="554" y="7989"/>
                    <a:pt x="547" y="7967"/>
                    <a:pt x="547" y="7946"/>
                  </a:cubicBezTo>
                  <a:lnTo>
                    <a:pt x="557" y="7568"/>
                  </a:lnTo>
                  <a:cubicBezTo>
                    <a:pt x="557" y="7525"/>
                    <a:pt x="589" y="7490"/>
                    <a:pt x="629" y="7490"/>
                  </a:cubicBezTo>
                  <a:close/>
                  <a:moveTo>
                    <a:pt x="5782" y="7761"/>
                  </a:moveTo>
                  <a:cubicBezTo>
                    <a:pt x="5784" y="7761"/>
                    <a:pt x="5785" y="7761"/>
                    <a:pt x="5787" y="7761"/>
                  </a:cubicBezTo>
                  <a:lnTo>
                    <a:pt x="6135" y="7787"/>
                  </a:lnTo>
                  <a:cubicBezTo>
                    <a:pt x="6155" y="7787"/>
                    <a:pt x="6173" y="7797"/>
                    <a:pt x="6188" y="7813"/>
                  </a:cubicBezTo>
                  <a:cubicBezTo>
                    <a:pt x="6199" y="7830"/>
                    <a:pt x="6206" y="7851"/>
                    <a:pt x="6206" y="7873"/>
                  </a:cubicBezTo>
                  <a:lnTo>
                    <a:pt x="6192" y="8249"/>
                  </a:lnTo>
                  <a:cubicBezTo>
                    <a:pt x="6192" y="8292"/>
                    <a:pt x="6161" y="8327"/>
                    <a:pt x="6124" y="8327"/>
                  </a:cubicBezTo>
                  <a:cubicBezTo>
                    <a:pt x="6122" y="8327"/>
                    <a:pt x="6120" y="8327"/>
                    <a:pt x="6117" y="8326"/>
                  </a:cubicBezTo>
                  <a:lnTo>
                    <a:pt x="5770" y="8302"/>
                  </a:lnTo>
                  <a:cubicBezTo>
                    <a:pt x="5752" y="8302"/>
                    <a:pt x="5732" y="8291"/>
                    <a:pt x="5719" y="8275"/>
                  </a:cubicBezTo>
                  <a:cubicBezTo>
                    <a:pt x="5708" y="8259"/>
                    <a:pt x="5701" y="8238"/>
                    <a:pt x="5701" y="8216"/>
                  </a:cubicBezTo>
                  <a:lnTo>
                    <a:pt x="5711" y="7838"/>
                  </a:lnTo>
                  <a:cubicBezTo>
                    <a:pt x="5711" y="7796"/>
                    <a:pt x="5743" y="7761"/>
                    <a:pt x="5782" y="7761"/>
                  </a:cubicBezTo>
                  <a:close/>
                  <a:moveTo>
                    <a:pt x="617" y="8361"/>
                  </a:moveTo>
                  <a:cubicBezTo>
                    <a:pt x="619" y="8361"/>
                    <a:pt x="621" y="8361"/>
                    <a:pt x="623" y="8361"/>
                  </a:cubicBezTo>
                  <a:lnTo>
                    <a:pt x="971" y="8384"/>
                  </a:lnTo>
                  <a:cubicBezTo>
                    <a:pt x="991" y="8385"/>
                    <a:pt x="1008" y="8397"/>
                    <a:pt x="1023" y="8412"/>
                  </a:cubicBezTo>
                  <a:cubicBezTo>
                    <a:pt x="1035" y="8428"/>
                    <a:pt x="1044" y="8450"/>
                    <a:pt x="1043" y="8471"/>
                  </a:cubicBezTo>
                  <a:lnTo>
                    <a:pt x="1031" y="8850"/>
                  </a:lnTo>
                  <a:cubicBezTo>
                    <a:pt x="1031" y="8895"/>
                    <a:pt x="998" y="8928"/>
                    <a:pt x="959" y="8928"/>
                  </a:cubicBezTo>
                  <a:cubicBezTo>
                    <a:pt x="958" y="8928"/>
                    <a:pt x="958" y="8928"/>
                    <a:pt x="957" y="8928"/>
                  </a:cubicBezTo>
                  <a:lnTo>
                    <a:pt x="609" y="8903"/>
                  </a:lnTo>
                  <a:cubicBezTo>
                    <a:pt x="590" y="8901"/>
                    <a:pt x="572" y="8891"/>
                    <a:pt x="557" y="8875"/>
                  </a:cubicBezTo>
                  <a:cubicBezTo>
                    <a:pt x="544" y="8858"/>
                    <a:pt x="537" y="8836"/>
                    <a:pt x="537" y="8815"/>
                  </a:cubicBezTo>
                  <a:lnTo>
                    <a:pt x="549" y="8437"/>
                  </a:lnTo>
                  <a:cubicBezTo>
                    <a:pt x="549" y="8395"/>
                    <a:pt x="579" y="8361"/>
                    <a:pt x="617" y="8361"/>
                  </a:cubicBezTo>
                  <a:close/>
                  <a:moveTo>
                    <a:pt x="5775" y="8627"/>
                  </a:moveTo>
                  <a:cubicBezTo>
                    <a:pt x="5776" y="8627"/>
                    <a:pt x="5778" y="8627"/>
                    <a:pt x="5780" y="8627"/>
                  </a:cubicBezTo>
                  <a:lnTo>
                    <a:pt x="6126" y="8653"/>
                  </a:lnTo>
                  <a:cubicBezTo>
                    <a:pt x="6146" y="8653"/>
                    <a:pt x="6166" y="8663"/>
                    <a:pt x="6178" y="8679"/>
                  </a:cubicBezTo>
                  <a:cubicBezTo>
                    <a:pt x="6190" y="8696"/>
                    <a:pt x="6198" y="8717"/>
                    <a:pt x="6198" y="8739"/>
                  </a:cubicBezTo>
                  <a:lnTo>
                    <a:pt x="6188" y="9115"/>
                  </a:lnTo>
                  <a:cubicBezTo>
                    <a:pt x="6188" y="9159"/>
                    <a:pt x="6157" y="9193"/>
                    <a:pt x="6118" y="9193"/>
                  </a:cubicBezTo>
                  <a:cubicBezTo>
                    <a:pt x="6116" y="9193"/>
                    <a:pt x="6114" y="9193"/>
                    <a:pt x="6112" y="9193"/>
                  </a:cubicBezTo>
                  <a:lnTo>
                    <a:pt x="5765" y="9168"/>
                  </a:lnTo>
                  <a:cubicBezTo>
                    <a:pt x="5745" y="9168"/>
                    <a:pt x="5725" y="9157"/>
                    <a:pt x="5712" y="9141"/>
                  </a:cubicBezTo>
                  <a:cubicBezTo>
                    <a:pt x="5701" y="9125"/>
                    <a:pt x="5694" y="9104"/>
                    <a:pt x="5694" y="9082"/>
                  </a:cubicBezTo>
                  <a:lnTo>
                    <a:pt x="5704" y="8704"/>
                  </a:lnTo>
                  <a:cubicBezTo>
                    <a:pt x="5704" y="8662"/>
                    <a:pt x="5736" y="8627"/>
                    <a:pt x="5775" y="8627"/>
                  </a:cubicBezTo>
                  <a:close/>
                  <a:moveTo>
                    <a:pt x="606" y="9278"/>
                  </a:moveTo>
                  <a:cubicBezTo>
                    <a:pt x="607" y="9278"/>
                    <a:pt x="608" y="9278"/>
                    <a:pt x="609" y="9278"/>
                  </a:cubicBezTo>
                  <a:lnTo>
                    <a:pt x="957" y="9304"/>
                  </a:lnTo>
                  <a:cubicBezTo>
                    <a:pt x="977" y="9306"/>
                    <a:pt x="995" y="9314"/>
                    <a:pt x="1008" y="9333"/>
                  </a:cubicBezTo>
                  <a:cubicBezTo>
                    <a:pt x="1023" y="9349"/>
                    <a:pt x="1028" y="9370"/>
                    <a:pt x="1028" y="9392"/>
                  </a:cubicBezTo>
                  <a:lnTo>
                    <a:pt x="1020" y="9767"/>
                  </a:lnTo>
                  <a:cubicBezTo>
                    <a:pt x="1020" y="9810"/>
                    <a:pt x="988" y="9844"/>
                    <a:pt x="950" y="9844"/>
                  </a:cubicBezTo>
                  <a:cubicBezTo>
                    <a:pt x="948" y="9844"/>
                    <a:pt x="946" y="9844"/>
                    <a:pt x="944" y="9844"/>
                  </a:cubicBezTo>
                  <a:lnTo>
                    <a:pt x="595" y="9820"/>
                  </a:lnTo>
                  <a:cubicBezTo>
                    <a:pt x="576" y="9817"/>
                    <a:pt x="557" y="9808"/>
                    <a:pt x="543" y="9792"/>
                  </a:cubicBezTo>
                  <a:cubicBezTo>
                    <a:pt x="530" y="9777"/>
                    <a:pt x="523" y="9755"/>
                    <a:pt x="523" y="9734"/>
                  </a:cubicBezTo>
                  <a:lnTo>
                    <a:pt x="534" y="9356"/>
                  </a:lnTo>
                  <a:cubicBezTo>
                    <a:pt x="534" y="9312"/>
                    <a:pt x="567" y="9278"/>
                    <a:pt x="606" y="9278"/>
                  </a:cubicBezTo>
                  <a:close/>
                  <a:moveTo>
                    <a:pt x="5760" y="9547"/>
                  </a:moveTo>
                  <a:cubicBezTo>
                    <a:pt x="5762" y="9547"/>
                    <a:pt x="5764" y="9547"/>
                    <a:pt x="5767" y="9548"/>
                  </a:cubicBezTo>
                  <a:lnTo>
                    <a:pt x="6113" y="9572"/>
                  </a:lnTo>
                  <a:cubicBezTo>
                    <a:pt x="6133" y="9573"/>
                    <a:pt x="6153" y="9585"/>
                    <a:pt x="6166" y="9601"/>
                  </a:cubicBezTo>
                  <a:cubicBezTo>
                    <a:pt x="6180" y="9616"/>
                    <a:pt x="6188" y="9638"/>
                    <a:pt x="6185" y="9659"/>
                  </a:cubicBezTo>
                  <a:lnTo>
                    <a:pt x="6175" y="10036"/>
                  </a:lnTo>
                  <a:cubicBezTo>
                    <a:pt x="6175" y="10080"/>
                    <a:pt x="6143" y="10113"/>
                    <a:pt x="6104" y="10113"/>
                  </a:cubicBezTo>
                  <a:cubicBezTo>
                    <a:pt x="6102" y="10113"/>
                    <a:pt x="6100" y="10113"/>
                    <a:pt x="6099" y="10113"/>
                  </a:cubicBezTo>
                  <a:lnTo>
                    <a:pt x="5752" y="10089"/>
                  </a:lnTo>
                  <a:cubicBezTo>
                    <a:pt x="5732" y="10087"/>
                    <a:pt x="5712" y="10077"/>
                    <a:pt x="5701" y="10060"/>
                  </a:cubicBezTo>
                  <a:cubicBezTo>
                    <a:pt x="5688" y="10044"/>
                    <a:pt x="5681" y="10023"/>
                    <a:pt x="5681" y="10001"/>
                  </a:cubicBezTo>
                  <a:lnTo>
                    <a:pt x="5691" y="9623"/>
                  </a:lnTo>
                  <a:cubicBezTo>
                    <a:pt x="5691" y="9582"/>
                    <a:pt x="5722" y="9547"/>
                    <a:pt x="5760" y="9547"/>
                  </a:cubicBezTo>
                  <a:close/>
                  <a:moveTo>
                    <a:pt x="598" y="10166"/>
                  </a:moveTo>
                  <a:cubicBezTo>
                    <a:pt x="599" y="10166"/>
                    <a:pt x="599" y="10166"/>
                    <a:pt x="600" y="10166"/>
                  </a:cubicBezTo>
                  <a:lnTo>
                    <a:pt x="948" y="10192"/>
                  </a:lnTo>
                  <a:cubicBezTo>
                    <a:pt x="967" y="10193"/>
                    <a:pt x="987" y="10202"/>
                    <a:pt x="1000" y="10218"/>
                  </a:cubicBezTo>
                  <a:cubicBezTo>
                    <a:pt x="1013" y="10235"/>
                    <a:pt x="1020" y="10256"/>
                    <a:pt x="1020" y="10278"/>
                  </a:cubicBezTo>
                  <a:lnTo>
                    <a:pt x="1008" y="10657"/>
                  </a:lnTo>
                  <a:cubicBezTo>
                    <a:pt x="1008" y="10700"/>
                    <a:pt x="977" y="10733"/>
                    <a:pt x="938" y="10733"/>
                  </a:cubicBezTo>
                  <a:cubicBezTo>
                    <a:pt x="937" y="10733"/>
                    <a:pt x="935" y="10733"/>
                    <a:pt x="934" y="10733"/>
                  </a:cubicBezTo>
                  <a:lnTo>
                    <a:pt x="586" y="10709"/>
                  </a:lnTo>
                  <a:cubicBezTo>
                    <a:pt x="566" y="10707"/>
                    <a:pt x="547" y="10696"/>
                    <a:pt x="534" y="10680"/>
                  </a:cubicBezTo>
                  <a:cubicBezTo>
                    <a:pt x="522" y="10664"/>
                    <a:pt x="514" y="10643"/>
                    <a:pt x="514" y="10621"/>
                  </a:cubicBezTo>
                  <a:lnTo>
                    <a:pt x="526" y="10243"/>
                  </a:lnTo>
                  <a:cubicBezTo>
                    <a:pt x="526" y="10200"/>
                    <a:pt x="557" y="10166"/>
                    <a:pt x="598" y="10166"/>
                  </a:cubicBezTo>
                  <a:close/>
                  <a:moveTo>
                    <a:pt x="5749" y="10431"/>
                  </a:moveTo>
                  <a:cubicBezTo>
                    <a:pt x="5751" y="10431"/>
                    <a:pt x="5752" y="10431"/>
                    <a:pt x="5754" y="10431"/>
                  </a:cubicBezTo>
                  <a:lnTo>
                    <a:pt x="6103" y="10455"/>
                  </a:lnTo>
                  <a:cubicBezTo>
                    <a:pt x="6123" y="10458"/>
                    <a:pt x="6142" y="10468"/>
                    <a:pt x="6155" y="10485"/>
                  </a:cubicBezTo>
                  <a:cubicBezTo>
                    <a:pt x="6168" y="10501"/>
                    <a:pt x="6176" y="10522"/>
                    <a:pt x="6175" y="10544"/>
                  </a:cubicBezTo>
                  <a:lnTo>
                    <a:pt x="6162" y="10919"/>
                  </a:lnTo>
                  <a:cubicBezTo>
                    <a:pt x="6162" y="10962"/>
                    <a:pt x="6131" y="10997"/>
                    <a:pt x="6093" y="10997"/>
                  </a:cubicBezTo>
                  <a:cubicBezTo>
                    <a:pt x="6090" y="10997"/>
                    <a:pt x="6088" y="10997"/>
                    <a:pt x="6086" y="10996"/>
                  </a:cubicBezTo>
                  <a:lnTo>
                    <a:pt x="5739" y="10972"/>
                  </a:lnTo>
                  <a:cubicBezTo>
                    <a:pt x="5719" y="10972"/>
                    <a:pt x="5701" y="10961"/>
                    <a:pt x="5688" y="10945"/>
                  </a:cubicBezTo>
                  <a:cubicBezTo>
                    <a:pt x="5675" y="10929"/>
                    <a:pt x="5668" y="10908"/>
                    <a:pt x="5668" y="10886"/>
                  </a:cubicBezTo>
                  <a:lnTo>
                    <a:pt x="5678" y="10508"/>
                  </a:lnTo>
                  <a:cubicBezTo>
                    <a:pt x="5678" y="10465"/>
                    <a:pt x="5710" y="10431"/>
                    <a:pt x="5749" y="10431"/>
                  </a:cubicBezTo>
                  <a:close/>
                  <a:moveTo>
                    <a:pt x="573" y="11048"/>
                  </a:moveTo>
                  <a:cubicBezTo>
                    <a:pt x="574" y="11048"/>
                    <a:pt x="576" y="11048"/>
                    <a:pt x="577" y="11048"/>
                  </a:cubicBezTo>
                  <a:lnTo>
                    <a:pt x="924" y="11072"/>
                  </a:lnTo>
                  <a:cubicBezTo>
                    <a:pt x="944" y="11074"/>
                    <a:pt x="962" y="11084"/>
                    <a:pt x="977" y="11101"/>
                  </a:cubicBezTo>
                  <a:cubicBezTo>
                    <a:pt x="988" y="11117"/>
                    <a:pt x="995" y="11138"/>
                    <a:pt x="995" y="11159"/>
                  </a:cubicBezTo>
                  <a:lnTo>
                    <a:pt x="984" y="11539"/>
                  </a:lnTo>
                  <a:cubicBezTo>
                    <a:pt x="984" y="11582"/>
                    <a:pt x="952" y="11616"/>
                    <a:pt x="913" y="11616"/>
                  </a:cubicBezTo>
                  <a:cubicBezTo>
                    <a:pt x="911" y="11616"/>
                    <a:pt x="910" y="11616"/>
                    <a:pt x="908" y="11616"/>
                  </a:cubicBezTo>
                  <a:lnTo>
                    <a:pt x="560" y="11590"/>
                  </a:lnTo>
                  <a:cubicBezTo>
                    <a:pt x="543" y="11589"/>
                    <a:pt x="523" y="11578"/>
                    <a:pt x="512" y="11562"/>
                  </a:cubicBezTo>
                  <a:cubicBezTo>
                    <a:pt x="499" y="11546"/>
                    <a:pt x="491" y="11525"/>
                    <a:pt x="491" y="11503"/>
                  </a:cubicBezTo>
                  <a:lnTo>
                    <a:pt x="502" y="11125"/>
                  </a:lnTo>
                  <a:cubicBezTo>
                    <a:pt x="502" y="11081"/>
                    <a:pt x="533" y="11048"/>
                    <a:pt x="573" y="11048"/>
                  </a:cubicBezTo>
                  <a:close/>
                  <a:moveTo>
                    <a:pt x="5726" y="11315"/>
                  </a:moveTo>
                  <a:cubicBezTo>
                    <a:pt x="5728" y="11315"/>
                    <a:pt x="5730" y="11315"/>
                    <a:pt x="5732" y="11316"/>
                  </a:cubicBezTo>
                  <a:lnTo>
                    <a:pt x="6082" y="11340"/>
                  </a:lnTo>
                  <a:cubicBezTo>
                    <a:pt x="6102" y="11340"/>
                    <a:pt x="6120" y="11351"/>
                    <a:pt x="6133" y="11367"/>
                  </a:cubicBezTo>
                  <a:cubicBezTo>
                    <a:pt x="6146" y="11383"/>
                    <a:pt x="6153" y="11404"/>
                    <a:pt x="6153" y="11426"/>
                  </a:cubicBezTo>
                  <a:lnTo>
                    <a:pt x="6140" y="11804"/>
                  </a:lnTo>
                  <a:cubicBezTo>
                    <a:pt x="6140" y="11847"/>
                    <a:pt x="6107" y="11881"/>
                    <a:pt x="6068" y="11881"/>
                  </a:cubicBezTo>
                  <a:cubicBezTo>
                    <a:pt x="6067" y="11881"/>
                    <a:pt x="6067" y="11881"/>
                    <a:pt x="6066" y="11881"/>
                  </a:cubicBezTo>
                  <a:lnTo>
                    <a:pt x="5718" y="11855"/>
                  </a:lnTo>
                  <a:cubicBezTo>
                    <a:pt x="5698" y="11855"/>
                    <a:pt x="5679" y="11845"/>
                    <a:pt x="5666" y="11828"/>
                  </a:cubicBezTo>
                  <a:cubicBezTo>
                    <a:pt x="5654" y="11812"/>
                    <a:pt x="5646" y="11791"/>
                    <a:pt x="5646" y="11769"/>
                  </a:cubicBezTo>
                  <a:lnTo>
                    <a:pt x="5658" y="11391"/>
                  </a:lnTo>
                  <a:cubicBezTo>
                    <a:pt x="5659" y="11349"/>
                    <a:pt x="5690" y="11315"/>
                    <a:pt x="5726" y="11315"/>
                  </a:cubicBezTo>
                  <a:close/>
                  <a:moveTo>
                    <a:pt x="564" y="11914"/>
                  </a:moveTo>
                  <a:cubicBezTo>
                    <a:pt x="566" y="11914"/>
                    <a:pt x="567" y="11914"/>
                    <a:pt x="569" y="11914"/>
                  </a:cubicBezTo>
                  <a:lnTo>
                    <a:pt x="915" y="11940"/>
                  </a:lnTo>
                  <a:cubicBezTo>
                    <a:pt x="935" y="11940"/>
                    <a:pt x="952" y="11950"/>
                    <a:pt x="967" y="11967"/>
                  </a:cubicBezTo>
                  <a:cubicBezTo>
                    <a:pt x="980" y="11983"/>
                    <a:pt x="987" y="12004"/>
                    <a:pt x="987" y="12026"/>
                  </a:cubicBezTo>
                  <a:lnTo>
                    <a:pt x="974" y="12403"/>
                  </a:lnTo>
                  <a:cubicBezTo>
                    <a:pt x="974" y="12446"/>
                    <a:pt x="942" y="12480"/>
                    <a:pt x="904" y="12480"/>
                  </a:cubicBezTo>
                  <a:cubicBezTo>
                    <a:pt x="903" y="12480"/>
                    <a:pt x="901" y="12479"/>
                    <a:pt x="899" y="12479"/>
                  </a:cubicBezTo>
                  <a:lnTo>
                    <a:pt x="552" y="12455"/>
                  </a:lnTo>
                  <a:cubicBezTo>
                    <a:pt x="534" y="12455"/>
                    <a:pt x="514" y="12444"/>
                    <a:pt x="502" y="12428"/>
                  </a:cubicBezTo>
                  <a:cubicBezTo>
                    <a:pt x="489" y="12412"/>
                    <a:pt x="483" y="12391"/>
                    <a:pt x="483" y="12369"/>
                  </a:cubicBezTo>
                  <a:lnTo>
                    <a:pt x="493" y="11991"/>
                  </a:lnTo>
                  <a:cubicBezTo>
                    <a:pt x="493" y="11949"/>
                    <a:pt x="525" y="11914"/>
                    <a:pt x="564" y="11914"/>
                  </a:cubicBezTo>
                  <a:close/>
                  <a:moveTo>
                    <a:pt x="5718" y="12183"/>
                  </a:moveTo>
                  <a:cubicBezTo>
                    <a:pt x="5721" y="12183"/>
                    <a:pt x="5723" y="12183"/>
                    <a:pt x="5725" y="12183"/>
                  </a:cubicBezTo>
                  <a:lnTo>
                    <a:pt x="6073" y="12207"/>
                  </a:lnTo>
                  <a:cubicBezTo>
                    <a:pt x="6092" y="12207"/>
                    <a:pt x="6112" y="12219"/>
                    <a:pt x="6125" y="12235"/>
                  </a:cubicBezTo>
                  <a:cubicBezTo>
                    <a:pt x="6139" y="12250"/>
                    <a:pt x="6145" y="12272"/>
                    <a:pt x="6145" y="12293"/>
                  </a:cubicBezTo>
                  <a:lnTo>
                    <a:pt x="6133" y="12671"/>
                  </a:lnTo>
                  <a:cubicBezTo>
                    <a:pt x="6133" y="12715"/>
                    <a:pt x="6100" y="12749"/>
                    <a:pt x="6061" y="12749"/>
                  </a:cubicBezTo>
                  <a:cubicBezTo>
                    <a:pt x="6060" y="12749"/>
                    <a:pt x="6060" y="12749"/>
                    <a:pt x="6059" y="12748"/>
                  </a:cubicBezTo>
                  <a:lnTo>
                    <a:pt x="5711" y="12723"/>
                  </a:lnTo>
                  <a:cubicBezTo>
                    <a:pt x="5691" y="12723"/>
                    <a:pt x="5674" y="12713"/>
                    <a:pt x="5659" y="12697"/>
                  </a:cubicBezTo>
                  <a:cubicBezTo>
                    <a:pt x="5646" y="12680"/>
                    <a:pt x="5639" y="12658"/>
                    <a:pt x="5639" y="12637"/>
                  </a:cubicBezTo>
                  <a:lnTo>
                    <a:pt x="5651" y="12260"/>
                  </a:lnTo>
                  <a:cubicBezTo>
                    <a:pt x="5651" y="12217"/>
                    <a:pt x="5680" y="12183"/>
                    <a:pt x="5718" y="12183"/>
                  </a:cubicBezTo>
                  <a:close/>
                  <a:moveTo>
                    <a:pt x="551" y="12836"/>
                  </a:moveTo>
                  <a:cubicBezTo>
                    <a:pt x="553" y="12836"/>
                    <a:pt x="554" y="12836"/>
                    <a:pt x="556" y="12836"/>
                  </a:cubicBezTo>
                  <a:lnTo>
                    <a:pt x="902" y="12862"/>
                  </a:lnTo>
                  <a:cubicBezTo>
                    <a:pt x="922" y="12862"/>
                    <a:pt x="942" y="12872"/>
                    <a:pt x="955" y="12887"/>
                  </a:cubicBezTo>
                  <a:cubicBezTo>
                    <a:pt x="967" y="12905"/>
                    <a:pt x="974" y="12926"/>
                    <a:pt x="974" y="12947"/>
                  </a:cubicBezTo>
                  <a:lnTo>
                    <a:pt x="965" y="13324"/>
                  </a:lnTo>
                  <a:cubicBezTo>
                    <a:pt x="964" y="13367"/>
                    <a:pt x="933" y="13402"/>
                    <a:pt x="895" y="13402"/>
                  </a:cubicBezTo>
                  <a:cubicBezTo>
                    <a:pt x="893" y="13402"/>
                    <a:pt x="890" y="13402"/>
                    <a:pt x="888" y="13401"/>
                  </a:cubicBezTo>
                  <a:lnTo>
                    <a:pt x="542" y="13377"/>
                  </a:lnTo>
                  <a:cubicBezTo>
                    <a:pt x="522" y="13377"/>
                    <a:pt x="502" y="13365"/>
                    <a:pt x="490" y="13350"/>
                  </a:cubicBezTo>
                  <a:cubicBezTo>
                    <a:pt x="477" y="13334"/>
                    <a:pt x="470" y="13313"/>
                    <a:pt x="470" y="13291"/>
                  </a:cubicBezTo>
                  <a:lnTo>
                    <a:pt x="480" y="12913"/>
                  </a:lnTo>
                  <a:cubicBezTo>
                    <a:pt x="480" y="12870"/>
                    <a:pt x="512" y="12836"/>
                    <a:pt x="551" y="12836"/>
                  </a:cubicBezTo>
                  <a:close/>
                  <a:moveTo>
                    <a:pt x="5706" y="13102"/>
                  </a:moveTo>
                  <a:cubicBezTo>
                    <a:pt x="5708" y="13102"/>
                    <a:pt x="5709" y="13102"/>
                    <a:pt x="5711" y="13102"/>
                  </a:cubicBezTo>
                  <a:lnTo>
                    <a:pt x="6059" y="13128"/>
                  </a:lnTo>
                  <a:cubicBezTo>
                    <a:pt x="6077" y="13128"/>
                    <a:pt x="6096" y="13138"/>
                    <a:pt x="6110" y="13155"/>
                  </a:cubicBezTo>
                  <a:cubicBezTo>
                    <a:pt x="6123" y="13171"/>
                    <a:pt x="6130" y="13192"/>
                    <a:pt x="6130" y="13214"/>
                  </a:cubicBezTo>
                  <a:lnTo>
                    <a:pt x="6119" y="13592"/>
                  </a:lnTo>
                  <a:cubicBezTo>
                    <a:pt x="6119" y="13634"/>
                    <a:pt x="6087" y="13668"/>
                    <a:pt x="6050" y="13668"/>
                  </a:cubicBezTo>
                  <a:cubicBezTo>
                    <a:pt x="6047" y="13668"/>
                    <a:pt x="6045" y="13668"/>
                    <a:pt x="6043" y="13668"/>
                  </a:cubicBezTo>
                  <a:lnTo>
                    <a:pt x="5697" y="13643"/>
                  </a:lnTo>
                  <a:cubicBezTo>
                    <a:pt x="5676" y="13643"/>
                    <a:pt x="5659" y="13632"/>
                    <a:pt x="5645" y="13616"/>
                  </a:cubicBezTo>
                  <a:cubicBezTo>
                    <a:pt x="5632" y="13600"/>
                    <a:pt x="5625" y="13579"/>
                    <a:pt x="5625" y="13557"/>
                  </a:cubicBezTo>
                  <a:lnTo>
                    <a:pt x="5636" y="13179"/>
                  </a:lnTo>
                  <a:cubicBezTo>
                    <a:pt x="5636" y="13137"/>
                    <a:pt x="5667" y="13102"/>
                    <a:pt x="5706" y="13102"/>
                  </a:cubicBezTo>
                  <a:close/>
                  <a:moveTo>
                    <a:pt x="538" y="13720"/>
                  </a:moveTo>
                  <a:cubicBezTo>
                    <a:pt x="540" y="13720"/>
                    <a:pt x="542" y="13720"/>
                    <a:pt x="544" y="13721"/>
                  </a:cubicBezTo>
                  <a:lnTo>
                    <a:pt x="892" y="13745"/>
                  </a:lnTo>
                  <a:cubicBezTo>
                    <a:pt x="912" y="13745"/>
                    <a:pt x="930" y="13756"/>
                    <a:pt x="944" y="13772"/>
                  </a:cubicBezTo>
                  <a:cubicBezTo>
                    <a:pt x="958" y="13788"/>
                    <a:pt x="965" y="13809"/>
                    <a:pt x="964" y="13831"/>
                  </a:cubicBezTo>
                  <a:lnTo>
                    <a:pt x="952" y="14209"/>
                  </a:lnTo>
                  <a:cubicBezTo>
                    <a:pt x="952" y="14251"/>
                    <a:pt x="921" y="14286"/>
                    <a:pt x="882" y="14286"/>
                  </a:cubicBezTo>
                  <a:cubicBezTo>
                    <a:pt x="881" y="14286"/>
                    <a:pt x="880" y="14286"/>
                    <a:pt x="878" y="14286"/>
                  </a:cubicBezTo>
                  <a:lnTo>
                    <a:pt x="530" y="14260"/>
                  </a:lnTo>
                  <a:cubicBezTo>
                    <a:pt x="512" y="14260"/>
                    <a:pt x="491" y="14250"/>
                    <a:pt x="479" y="14233"/>
                  </a:cubicBezTo>
                  <a:cubicBezTo>
                    <a:pt x="466" y="14217"/>
                    <a:pt x="459" y="14196"/>
                    <a:pt x="459" y="14174"/>
                  </a:cubicBezTo>
                  <a:lnTo>
                    <a:pt x="470" y="13796"/>
                  </a:lnTo>
                  <a:cubicBezTo>
                    <a:pt x="470" y="13754"/>
                    <a:pt x="501" y="13720"/>
                    <a:pt x="538" y="13720"/>
                  </a:cubicBezTo>
                  <a:close/>
                  <a:moveTo>
                    <a:pt x="5696" y="13986"/>
                  </a:moveTo>
                  <a:cubicBezTo>
                    <a:pt x="5698" y="13986"/>
                    <a:pt x="5700" y="13987"/>
                    <a:pt x="5702" y="13987"/>
                  </a:cubicBezTo>
                  <a:lnTo>
                    <a:pt x="6049" y="14011"/>
                  </a:lnTo>
                  <a:cubicBezTo>
                    <a:pt x="6069" y="14011"/>
                    <a:pt x="6087" y="14023"/>
                    <a:pt x="6102" y="14038"/>
                  </a:cubicBezTo>
                  <a:cubicBezTo>
                    <a:pt x="6113" y="14054"/>
                    <a:pt x="6120" y="14076"/>
                    <a:pt x="6120" y="14097"/>
                  </a:cubicBezTo>
                  <a:lnTo>
                    <a:pt x="6110" y="14475"/>
                  </a:lnTo>
                  <a:cubicBezTo>
                    <a:pt x="6110" y="14518"/>
                    <a:pt x="6078" y="14552"/>
                    <a:pt x="6039" y="14552"/>
                  </a:cubicBezTo>
                  <a:cubicBezTo>
                    <a:pt x="6037" y="14552"/>
                    <a:pt x="6036" y="14552"/>
                    <a:pt x="6034" y="14552"/>
                  </a:cubicBezTo>
                  <a:lnTo>
                    <a:pt x="5688" y="14526"/>
                  </a:lnTo>
                  <a:cubicBezTo>
                    <a:pt x="5668" y="14526"/>
                    <a:pt x="5648" y="14516"/>
                    <a:pt x="5636" y="14501"/>
                  </a:cubicBezTo>
                  <a:cubicBezTo>
                    <a:pt x="5624" y="14484"/>
                    <a:pt x="5616" y="14462"/>
                    <a:pt x="5616" y="14441"/>
                  </a:cubicBezTo>
                  <a:lnTo>
                    <a:pt x="5626" y="14064"/>
                  </a:lnTo>
                  <a:cubicBezTo>
                    <a:pt x="5626" y="14021"/>
                    <a:pt x="5657" y="13986"/>
                    <a:pt x="5696" y="13986"/>
                  </a:cubicBezTo>
                  <a:close/>
                  <a:moveTo>
                    <a:pt x="531" y="14472"/>
                  </a:moveTo>
                  <a:cubicBezTo>
                    <a:pt x="533" y="14472"/>
                    <a:pt x="534" y="14472"/>
                    <a:pt x="536" y="14472"/>
                  </a:cubicBezTo>
                  <a:lnTo>
                    <a:pt x="884" y="14496"/>
                  </a:lnTo>
                  <a:cubicBezTo>
                    <a:pt x="902" y="14498"/>
                    <a:pt x="922" y="14509"/>
                    <a:pt x="935" y="14525"/>
                  </a:cubicBezTo>
                  <a:cubicBezTo>
                    <a:pt x="948" y="14541"/>
                    <a:pt x="955" y="14562"/>
                    <a:pt x="955" y="14584"/>
                  </a:cubicBezTo>
                  <a:lnTo>
                    <a:pt x="944" y="14962"/>
                  </a:lnTo>
                  <a:cubicBezTo>
                    <a:pt x="944" y="15004"/>
                    <a:pt x="912" y="15039"/>
                    <a:pt x="874" y="15039"/>
                  </a:cubicBezTo>
                  <a:cubicBezTo>
                    <a:pt x="872" y="15039"/>
                    <a:pt x="871" y="15039"/>
                    <a:pt x="869" y="15039"/>
                  </a:cubicBezTo>
                  <a:lnTo>
                    <a:pt x="522" y="15013"/>
                  </a:lnTo>
                  <a:cubicBezTo>
                    <a:pt x="502" y="15013"/>
                    <a:pt x="483" y="15003"/>
                    <a:pt x="470" y="14987"/>
                  </a:cubicBezTo>
                  <a:cubicBezTo>
                    <a:pt x="457" y="14969"/>
                    <a:pt x="449" y="14947"/>
                    <a:pt x="450" y="14926"/>
                  </a:cubicBezTo>
                  <a:lnTo>
                    <a:pt x="461" y="14548"/>
                  </a:lnTo>
                  <a:cubicBezTo>
                    <a:pt x="461" y="14505"/>
                    <a:pt x="492" y="14472"/>
                    <a:pt x="531" y="14472"/>
                  </a:cubicBezTo>
                  <a:close/>
                  <a:moveTo>
                    <a:pt x="5690" y="14738"/>
                  </a:moveTo>
                  <a:cubicBezTo>
                    <a:pt x="5692" y="14738"/>
                    <a:pt x="5693" y="14738"/>
                    <a:pt x="5695" y="14738"/>
                  </a:cubicBezTo>
                  <a:lnTo>
                    <a:pt x="6042" y="14763"/>
                  </a:lnTo>
                  <a:cubicBezTo>
                    <a:pt x="6060" y="14766"/>
                    <a:pt x="6079" y="14776"/>
                    <a:pt x="6092" y="14791"/>
                  </a:cubicBezTo>
                  <a:cubicBezTo>
                    <a:pt x="6105" y="14808"/>
                    <a:pt x="6112" y="14830"/>
                    <a:pt x="6112" y="14851"/>
                  </a:cubicBezTo>
                  <a:lnTo>
                    <a:pt x="6105" y="15226"/>
                  </a:lnTo>
                  <a:cubicBezTo>
                    <a:pt x="6105" y="15270"/>
                    <a:pt x="6072" y="15304"/>
                    <a:pt x="6033" y="15304"/>
                  </a:cubicBezTo>
                  <a:cubicBezTo>
                    <a:pt x="6032" y="15304"/>
                    <a:pt x="6031" y="15304"/>
                    <a:pt x="6030" y="15304"/>
                  </a:cubicBezTo>
                  <a:lnTo>
                    <a:pt x="5681" y="15278"/>
                  </a:lnTo>
                  <a:cubicBezTo>
                    <a:pt x="5661" y="15278"/>
                    <a:pt x="5642" y="15268"/>
                    <a:pt x="5629" y="15252"/>
                  </a:cubicBezTo>
                  <a:cubicBezTo>
                    <a:pt x="5616" y="15235"/>
                    <a:pt x="5609" y="15214"/>
                    <a:pt x="5609" y="15192"/>
                  </a:cubicBezTo>
                  <a:lnTo>
                    <a:pt x="5619" y="14816"/>
                  </a:lnTo>
                  <a:cubicBezTo>
                    <a:pt x="5619" y="14772"/>
                    <a:pt x="5651" y="14738"/>
                    <a:pt x="5690" y="14738"/>
                  </a:cubicBezTo>
                  <a:close/>
                  <a:moveTo>
                    <a:pt x="525" y="15355"/>
                  </a:moveTo>
                  <a:cubicBezTo>
                    <a:pt x="526" y="15355"/>
                    <a:pt x="526" y="15355"/>
                    <a:pt x="527" y="15355"/>
                  </a:cubicBezTo>
                  <a:lnTo>
                    <a:pt x="874" y="15380"/>
                  </a:lnTo>
                  <a:cubicBezTo>
                    <a:pt x="894" y="15383"/>
                    <a:pt x="914" y="15393"/>
                    <a:pt x="927" y="15410"/>
                  </a:cubicBezTo>
                  <a:cubicBezTo>
                    <a:pt x="938" y="15425"/>
                    <a:pt x="945" y="15447"/>
                    <a:pt x="945" y="15468"/>
                  </a:cubicBezTo>
                  <a:lnTo>
                    <a:pt x="937" y="15846"/>
                  </a:lnTo>
                  <a:cubicBezTo>
                    <a:pt x="937" y="15888"/>
                    <a:pt x="906" y="15923"/>
                    <a:pt x="869" y="15923"/>
                  </a:cubicBezTo>
                  <a:cubicBezTo>
                    <a:pt x="867" y="15923"/>
                    <a:pt x="864" y="15922"/>
                    <a:pt x="862" y="15922"/>
                  </a:cubicBezTo>
                  <a:lnTo>
                    <a:pt x="513" y="15898"/>
                  </a:lnTo>
                  <a:cubicBezTo>
                    <a:pt x="493" y="15896"/>
                    <a:pt x="476" y="15885"/>
                    <a:pt x="461" y="15869"/>
                  </a:cubicBezTo>
                  <a:cubicBezTo>
                    <a:pt x="449" y="15853"/>
                    <a:pt x="441" y="15832"/>
                    <a:pt x="441" y="15811"/>
                  </a:cubicBezTo>
                  <a:lnTo>
                    <a:pt x="451" y="15433"/>
                  </a:lnTo>
                  <a:cubicBezTo>
                    <a:pt x="451" y="15389"/>
                    <a:pt x="484" y="15355"/>
                    <a:pt x="525" y="15355"/>
                  </a:cubicBezTo>
                  <a:close/>
                  <a:moveTo>
                    <a:pt x="5677" y="15624"/>
                  </a:moveTo>
                  <a:cubicBezTo>
                    <a:pt x="5679" y="15624"/>
                    <a:pt x="5681" y="15624"/>
                    <a:pt x="5684" y="15624"/>
                  </a:cubicBezTo>
                  <a:lnTo>
                    <a:pt x="6032" y="15649"/>
                  </a:lnTo>
                  <a:cubicBezTo>
                    <a:pt x="6049" y="15650"/>
                    <a:pt x="6069" y="15662"/>
                    <a:pt x="6082" y="15677"/>
                  </a:cubicBezTo>
                  <a:cubicBezTo>
                    <a:pt x="6095" y="15693"/>
                    <a:pt x="6102" y="15715"/>
                    <a:pt x="6102" y="15736"/>
                  </a:cubicBezTo>
                  <a:lnTo>
                    <a:pt x="6092" y="16113"/>
                  </a:lnTo>
                  <a:cubicBezTo>
                    <a:pt x="6092" y="16157"/>
                    <a:pt x="6061" y="16190"/>
                    <a:pt x="6022" y="16190"/>
                  </a:cubicBezTo>
                  <a:cubicBezTo>
                    <a:pt x="6020" y="16190"/>
                    <a:pt x="6019" y="16190"/>
                    <a:pt x="6017" y="16190"/>
                  </a:cubicBezTo>
                  <a:lnTo>
                    <a:pt x="5669" y="16164"/>
                  </a:lnTo>
                  <a:cubicBezTo>
                    <a:pt x="5651" y="16163"/>
                    <a:pt x="5632" y="16154"/>
                    <a:pt x="5618" y="16137"/>
                  </a:cubicBezTo>
                  <a:cubicBezTo>
                    <a:pt x="5605" y="16121"/>
                    <a:pt x="5598" y="16100"/>
                    <a:pt x="5598" y="16078"/>
                  </a:cubicBezTo>
                  <a:lnTo>
                    <a:pt x="5609" y="15700"/>
                  </a:lnTo>
                  <a:cubicBezTo>
                    <a:pt x="5609" y="15658"/>
                    <a:pt x="5640" y="15624"/>
                    <a:pt x="5677" y="15624"/>
                  </a:cubicBezTo>
                  <a:close/>
                  <a:moveTo>
                    <a:pt x="495" y="16241"/>
                  </a:moveTo>
                  <a:cubicBezTo>
                    <a:pt x="497" y="16241"/>
                    <a:pt x="499" y="16241"/>
                    <a:pt x="502" y="16241"/>
                  </a:cubicBezTo>
                  <a:lnTo>
                    <a:pt x="851" y="16266"/>
                  </a:lnTo>
                  <a:cubicBezTo>
                    <a:pt x="871" y="16266"/>
                    <a:pt x="889" y="16277"/>
                    <a:pt x="902" y="16293"/>
                  </a:cubicBezTo>
                  <a:cubicBezTo>
                    <a:pt x="915" y="16309"/>
                    <a:pt x="922" y="16330"/>
                    <a:pt x="922" y="16352"/>
                  </a:cubicBezTo>
                  <a:lnTo>
                    <a:pt x="909" y="16731"/>
                  </a:lnTo>
                  <a:cubicBezTo>
                    <a:pt x="909" y="16774"/>
                    <a:pt x="879" y="16809"/>
                    <a:pt x="842" y="16809"/>
                  </a:cubicBezTo>
                  <a:cubicBezTo>
                    <a:pt x="839" y="16809"/>
                    <a:pt x="837" y="16809"/>
                    <a:pt x="835" y="16808"/>
                  </a:cubicBezTo>
                  <a:lnTo>
                    <a:pt x="487" y="16784"/>
                  </a:lnTo>
                  <a:cubicBezTo>
                    <a:pt x="467" y="16784"/>
                    <a:pt x="449" y="16773"/>
                    <a:pt x="436" y="16757"/>
                  </a:cubicBezTo>
                  <a:cubicBezTo>
                    <a:pt x="423" y="16738"/>
                    <a:pt x="416" y="16717"/>
                    <a:pt x="416" y="16695"/>
                  </a:cubicBezTo>
                  <a:lnTo>
                    <a:pt x="427" y="16319"/>
                  </a:lnTo>
                  <a:cubicBezTo>
                    <a:pt x="427" y="16275"/>
                    <a:pt x="458" y="16241"/>
                    <a:pt x="495" y="16241"/>
                  </a:cubicBezTo>
                  <a:close/>
                  <a:moveTo>
                    <a:pt x="5653" y="16506"/>
                  </a:moveTo>
                  <a:cubicBezTo>
                    <a:pt x="5655" y="16506"/>
                    <a:pt x="5657" y="16506"/>
                    <a:pt x="5659" y="16506"/>
                  </a:cubicBezTo>
                  <a:lnTo>
                    <a:pt x="6006" y="16531"/>
                  </a:lnTo>
                  <a:cubicBezTo>
                    <a:pt x="6026" y="16533"/>
                    <a:pt x="6044" y="16543"/>
                    <a:pt x="6059" y="16559"/>
                  </a:cubicBezTo>
                  <a:cubicBezTo>
                    <a:pt x="6070" y="16576"/>
                    <a:pt x="6077" y="16598"/>
                    <a:pt x="6077" y="16619"/>
                  </a:cubicBezTo>
                  <a:lnTo>
                    <a:pt x="6067" y="16994"/>
                  </a:lnTo>
                  <a:cubicBezTo>
                    <a:pt x="6067" y="17037"/>
                    <a:pt x="6035" y="17072"/>
                    <a:pt x="5996" y="17072"/>
                  </a:cubicBezTo>
                  <a:cubicBezTo>
                    <a:pt x="5995" y="17072"/>
                    <a:pt x="5993" y="17072"/>
                    <a:pt x="5991" y="17072"/>
                  </a:cubicBezTo>
                  <a:lnTo>
                    <a:pt x="5645" y="17046"/>
                  </a:lnTo>
                  <a:cubicBezTo>
                    <a:pt x="5625" y="17046"/>
                    <a:pt x="5605" y="17036"/>
                    <a:pt x="5593" y="17020"/>
                  </a:cubicBezTo>
                  <a:cubicBezTo>
                    <a:pt x="5581" y="17003"/>
                    <a:pt x="5573" y="16982"/>
                    <a:pt x="5573" y="16960"/>
                  </a:cubicBezTo>
                  <a:lnTo>
                    <a:pt x="5583" y="16584"/>
                  </a:lnTo>
                  <a:cubicBezTo>
                    <a:pt x="5583" y="16540"/>
                    <a:pt x="5614" y="16506"/>
                    <a:pt x="5653" y="16506"/>
                  </a:cubicBezTo>
                  <a:close/>
                  <a:moveTo>
                    <a:pt x="486" y="17106"/>
                  </a:moveTo>
                  <a:cubicBezTo>
                    <a:pt x="488" y="17106"/>
                    <a:pt x="491" y="17106"/>
                    <a:pt x="493" y="17106"/>
                  </a:cubicBezTo>
                  <a:lnTo>
                    <a:pt x="842" y="17130"/>
                  </a:lnTo>
                  <a:cubicBezTo>
                    <a:pt x="862" y="17132"/>
                    <a:pt x="881" y="17143"/>
                    <a:pt x="894" y="17159"/>
                  </a:cubicBezTo>
                  <a:cubicBezTo>
                    <a:pt x="907" y="17175"/>
                    <a:pt x="914" y="17196"/>
                    <a:pt x="914" y="17218"/>
                  </a:cubicBezTo>
                  <a:lnTo>
                    <a:pt x="901" y="17594"/>
                  </a:lnTo>
                  <a:cubicBezTo>
                    <a:pt x="901" y="17638"/>
                    <a:pt x="868" y="17672"/>
                    <a:pt x="828" y="17672"/>
                  </a:cubicBezTo>
                  <a:cubicBezTo>
                    <a:pt x="827" y="17672"/>
                    <a:pt x="826" y="17672"/>
                    <a:pt x="825" y="17672"/>
                  </a:cubicBezTo>
                  <a:lnTo>
                    <a:pt x="479" y="17646"/>
                  </a:lnTo>
                  <a:cubicBezTo>
                    <a:pt x="459" y="17646"/>
                    <a:pt x="440" y="17636"/>
                    <a:pt x="427" y="17619"/>
                  </a:cubicBezTo>
                  <a:cubicBezTo>
                    <a:pt x="414" y="17603"/>
                    <a:pt x="407" y="17581"/>
                    <a:pt x="407" y="17560"/>
                  </a:cubicBezTo>
                  <a:lnTo>
                    <a:pt x="417" y="17182"/>
                  </a:lnTo>
                  <a:cubicBezTo>
                    <a:pt x="420" y="17140"/>
                    <a:pt x="448" y="17106"/>
                    <a:pt x="486" y="17106"/>
                  </a:cubicBezTo>
                  <a:close/>
                  <a:moveTo>
                    <a:pt x="5648" y="17375"/>
                  </a:moveTo>
                  <a:cubicBezTo>
                    <a:pt x="5649" y="17375"/>
                    <a:pt x="5651" y="17375"/>
                    <a:pt x="5652" y="17375"/>
                  </a:cubicBezTo>
                  <a:lnTo>
                    <a:pt x="5999" y="17401"/>
                  </a:lnTo>
                  <a:cubicBezTo>
                    <a:pt x="6019" y="17401"/>
                    <a:pt x="6039" y="17411"/>
                    <a:pt x="6052" y="17428"/>
                  </a:cubicBezTo>
                  <a:cubicBezTo>
                    <a:pt x="6063" y="17444"/>
                    <a:pt x="6070" y="17465"/>
                    <a:pt x="6070" y="17487"/>
                  </a:cubicBezTo>
                  <a:lnTo>
                    <a:pt x="6060" y="17865"/>
                  </a:lnTo>
                  <a:cubicBezTo>
                    <a:pt x="6059" y="17908"/>
                    <a:pt x="6029" y="17941"/>
                    <a:pt x="5991" y="17941"/>
                  </a:cubicBezTo>
                  <a:cubicBezTo>
                    <a:pt x="5989" y="17941"/>
                    <a:pt x="5987" y="17941"/>
                    <a:pt x="5984" y="17941"/>
                  </a:cubicBezTo>
                  <a:lnTo>
                    <a:pt x="5638" y="17916"/>
                  </a:lnTo>
                  <a:cubicBezTo>
                    <a:pt x="5618" y="17916"/>
                    <a:pt x="5598" y="17905"/>
                    <a:pt x="5586" y="17889"/>
                  </a:cubicBezTo>
                  <a:cubicBezTo>
                    <a:pt x="5573" y="17873"/>
                    <a:pt x="5566" y="17852"/>
                    <a:pt x="5566" y="17830"/>
                  </a:cubicBezTo>
                  <a:lnTo>
                    <a:pt x="5576" y="17453"/>
                  </a:lnTo>
                  <a:cubicBezTo>
                    <a:pt x="5576" y="17410"/>
                    <a:pt x="5608" y="17375"/>
                    <a:pt x="5648" y="17375"/>
                  </a:cubicBezTo>
                  <a:close/>
                  <a:moveTo>
                    <a:pt x="478" y="18026"/>
                  </a:moveTo>
                  <a:cubicBezTo>
                    <a:pt x="480" y="18026"/>
                    <a:pt x="481" y="18026"/>
                    <a:pt x="483" y="18027"/>
                  </a:cubicBezTo>
                  <a:lnTo>
                    <a:pt x="829" y="18051"/>
                  </a:lnTo>
                  <a:cubicBezTo>
                    <a:pt x="849" y="18052"/>
                    <a:pt x="869" y="18062"/>
                    <a:pt x="881" y="18080"/>
                  </a:cubicBezTo>
                  <a:cubicBezTo>
                    <a:pt x="894" y="18095"/>
                    <a:pt x="901" y="18117"/>
                    <a:pt x="901" y="18138"/>
                  </a:cubicBezTo>
                  <a:lnTo>
                    <a:pt x="891" y="18516"/>
                  </a:lnTo>
                  <a:cubicBezTo>
                    <a:pt x="891" y="18559"/>
                    <a:pt x="859" y="18592"/>
                    <a:pt x="820" y="18592"/>
                  </a:cubicBezTo>
                  <a:cubicBezTo>
                    <a:pt x="818" y="18592"/>
                    <a:pt x="817" y="18592"/>
                    <a:pt x="815" y="18592"/>
                  </a:cubicBezTo>
                  <a:lnTo>
                    <a:pt x="469" y="18568"/>
                  </a:lnTo>
                  <a:cubicBezTo>
                    <a:pt x="449" y="18568"/>
                    <a:pt x="428" y="18556"/>
                    <a:pt x="416" y="18540"/>
                  </a:cubicBezTo>
                  <a:cubicBezTo>
                    <a:pt x="404" y="18525"/>
                    <a:pt x="397" y="18503"/>
                    <a:pt x="397" y="18482"/>
                  </a:cubicBezTo>
                  <a:lnTo>
                    <a:pt x="407" y="18104"/>
                  </a:lnTo>
                  <a:cubicBezTo>
                    <a:pt x="407" y="18061"/>
                    <a:pt x="439" y="18026"/>
                    <a:pt x="478" y="18026"/>
                  </a:cubicBezTo>
                  <a:close/>
                  <a:moveTo>
                    <a:pt x="5631" y="18295"/>
                  </a:moveTo>
                  <a:cubicBezTo>
                    <a:pt x="5633" y="18295"/>
                    <a:pt x="5636" y="18295"/>
                    <a:pt x="5638" y="18296"/>
                  </a:cubicBezTo>
                  <a:lnTo>
                    <a:pt x="5984" y="18319"/>
                  </a:lnTo>
                  <a:cubicBezTo>
                    <a:pt x="6004" y="18320"/>
                    <a:pt x="6023" y="18331"/>
                    <a:pt x="6037" y="18347"/>
                  </a:cubicBezTo>
                  <a:cubicBezTo>
                    <a:pt x="6052" y="18363"/>
                    <a:pt x="6056" y="18384"/>
                    <a:pt x="6056" y="18406"/>
                  </a:cubicBezTo>
                  <a:lnTo>
                    <a:pt x="6046" y="18785"/>
                  </a:lnTo>
                  <a:cubicBezTo>
                    <a:pt x="6046" y="18829"/>
                    <a:pt x="6015" y="18863"/>
                    <a:pt x="5977" y="18863"/>
                  </a:cubicBezTo>
                  <a:cubicBezTo>
                    <a:pt x="5974" y="18863"/>
                    <a:pt x="5972" y="18863"/>
                    <a:pt x="5970" y="18863"/>
                  </a:cubicBezTo>
                  <a:lnTo>
                    <a:pt x="5624" y="18838"/>
                  </a:lnTo>
                  <a:cubicBezTo>
                    <a:pt x="5603" y="18835"/>
                    <a:pt x="5583" y="18825"/>
                    <a:pt x="5572" y="18810"/>
                  </a:cubicBezTo>
                  <a:cubicBezTo>
                    <a:pt x="5559" y="18792"/>
                    <a:pt x="5552" y="18771"/>
                    <a:pt x="5552" y="18749"/>
                  </a:cubicBezTo>
                  <a:lnTo>
                    <a:pt x="5562" y="18373"/>
                  </a:lnTo>
                  <a:cubicBezTo>
                    <a:pt x="5562" y="18330"/>
                    <a:pt x="5593" y="18295"/>
                    <a:pt x="5631" y="18295"/>
                  </a:cubicBezTo>
                  <a:close/>
                  <a:moveTo>
                    <a:pt x="465" y="18911"/>
                  </a:moveTo>
                  <a:cubicBezTo>
                    <a:pt x="467" y="18911"/>
                    <a:pt x="469" y="18911"/>
                    <a:pt x="471" y="18911"/>
                  </a:cubicBezTo>
                  <a:lnTo>
                    <a:pt x="819" y="18936"/>
                  </a:lnTo>
                  <a:cubicBezTo>
                    <a:pt x="838" y="18938"/>
                    <a:pt x="858" y="18948"/>
                    <a:pt x="871" y="18964"/>
                  </a:cubicBezTo>
                  <a:cubicBezTo>
                    <a:pt x="884" y="18981"/>
                    <a:pt x="891" y="19003"/>
                    <a:pt x="891" y="19024"/>
                  </a:cubicBezTo>
                  <a:lnTo>
                    <a:pt x="879" y="19401"/>
                  </a:lnTo>
                  <a:cubicBezTo>
                    <a:pt x="879" y="19446"/>
                    <a:pt x="846" y="19478"/>
                    <a:pt x="808" y="19478"/>
                  </a:cubicBezTo>
                  <a:cubicBezTo>
                    <a:pt x="807" y="19478"/>
                    <a:pt x="806" y="19478"/>
                    <a:pt x="805" y="19478"/>
                  </a:cubicBezTo>
                  <a:lnTo>
                    <a:pt x="457" y="19454"/>
                  </a:lnTo>
                  <a:cubicBezTo>
                    <a:pt x="437" y="19451"/>
                    <a:pt x="420" y="19441"/>
                    <a:pt x="406" y="19425"/>
                  </a:cubicBezTo>
                  <a:cubicBezTo>
                    <a:pt x="393" y="19408"/>
                    <a:pt x="384" y="19387"/>
                    <a:pt x="386" y="19365"/>
                  </a:cubicBezTo>
                  <a:lnTo>
                    <a:pt x="397" y="18989"/>
                  </a:lnTo>
                  <a:cubicBezTo>
                    <a:pt x="397" y="18945"/>
                    <a:pt x="426" y="18911"/>
                    <a:pt x="465" y="18911"/>
                  </a:cubicBezTo>
                  <a:close/>
                  <a:moveTo>
                    <a:pt x="5622" y="19179"/>
                  </a:moveTo>
                  <a:cubicBezTo>
                    <a:pt x="5623" y="19179"/>
                    <a:pt x="5625" y="19179"/>
                    <a:pt x="5626" y="19179"/>
                  </a:cubicBezTo>
                  <a:lnTo>
                    <a:pt x="5974" y="19205"/>
                  </a:lnTo>
                  <a:cubicBezTo>
                    <a:pt x="5994" y="19205"/>
                    <a:pt x="6011" y="19215"/>
                    <a:pt x="6026" y="19232"/>
                  </a:cubicBezTo>
                  <a:cubicBezTo>
                    <a:pt x="6040" y="19248"/>
                    <a:pt x="6047" y="19269"/>
                    <a:pt x="6046" y="19291"/>
                  </a:cubicBezTo>
                  <a:lnTo>
                    <a:pt x="6034" y="19669"/>
                  </a:lnTo>
                  <a:cubicBezTo>
                    <a:pt x="6034" y="19711"/>
                    <a:pt x="6003" y="19745"/>
                    <a:pt x="5965" y="19745"/>
                  </a:cubicBezTo>
                  <a:cubicBezTo>
                    <a:pt x="5963" y="19745"/>
                    <a:pt x="5962" y="19744"/>
                    <a:pt x="5960" y="19744"/>
                  </a:cubicBezTo>
                  <a:lnTo>
                    <a:pt x="5612" y="19720"/>
                  </a:lnTo>
                  <a:cubicBezTo>
                    <a:pt x="5593" y="19720"/>
                    <a:pt x="5573" y="19709"/>
                    <a:pt x="5561" y="19693"/>
                  </a:cubicBezTo>
                  <a:cubicBezTo>
                    <a:pt x="5548" y="19677"/>
                    <a:pt x="5541" y="19656"/>
                    <a:pt x="5541" y="19634"/>
                  </a:cubicBezTo>
                  <a:lnTo>
                    <a:pt x="5552" y="19256"/>
                  </a:lnTo>
                  <a:cubicBezTo>
                    <a:pt x="5552" y="19214"/>
                    <a:pt x="5584" y="19179"/>
                    <a:pt x="5622" y="19179"/>
                  </a:cubicBezTo>
                  <a:close/>
                  <a:moveTo>
                    <a:pt x="449" y="1"/>
                  </a:moveTo>
                  <a:lnTo>
                    <a:pt x="0" y="20300"/>
                  </a:lnTo>
                  <a:lnTo>
                    <a:pt x="6255" y="20602"/>
                  </a:lnTo>
                  <a:lnTo>
                    <a:pt x="6570" y="34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5823900" y="3033400"/>
              <a:ext cx="106950" cy="161125"/>
            </a:xfrm>
            <a:custGeom>
              <a:avLst/>
              <a:gdLst/>
              <a:ahLst/>
              <a:cxnLst/>
              <a:rect l="l" t="t" r="r" b="b"/>
              <a:pathLst>
                <a:path w="4278" h="6445" extrusionOk="0">
                  <a:moveTo>
                    <a:pt x="719" y="0"/>
                  </a:moveTo>
                  <a:cubicBezTo>
                    <a:pt x="388" y="0"/>
                    <a:pt x="111" y="403"/>
                    <a:pt x="102" y="916"/>
                  </a:cubicBezTo>
                  <a:lnTo>
                    <a:pt x="4" y="5298"/>
                  </a:lnTo>
                  <a:cubicBezTo>
                    <a:pt x="0" y="5550"/>
                    <a:pt x="59" y="5794"/>
                    <a:pt x="172" y="5979"/>
                  </a:cubicBezTo>
                  <a:cubicBezTo>
                    <a:pt x="282" y="6164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3" y="6445"/>
                    <a:pt x="3550" y="6445"/>
                    <a:pt x="3557" y="6445"/>
                  </a:cubicBezTo>
                  <a:cubicBezTo>
                    <a:pt x="3888" y="6445"/>
                    <a:pt x="4166" y="6041"/>
                    <a:pt x="4176" y="5528"/>
                  </a:cubicBezTo>
                  <a:lnTo>
                    <a:pt x="4273" y="1148"/>
                  </a:lnTo>
                  <a:cubicBezTo>
                    <a:pt x="4277" y="896"/>
                    <a:pt x="4219" y="649"/>
                    <a:pt x="4106" y="466"/>
                  </a:cubicBezTo>
                  <a:cubicBezTo>
                    <a:pt x="3995" y="281"/>
                    <a:pt x="3839" y="173"/>
                    <a:pt x="3675" y="163"/>
                  </a:cubicBezTo>
                  <a:lnTo>
                    <a:pt x="742" y="1"/>
                  </a:lnTo>
                  <a:cubicBezTo>
                    <a:pt x="734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5822175" y="3197350"/>
              <a:ext cx="107000" cy="161125"/>
            </a:xfrm>
            <a:custGeom>
              <a:avLst/>
              <a:gdLst/>
              <a:ahLst/>
              <a:cxnLst/>
              <a:rect l="l" t="t" r="r" b="b"/>
              <a:pathLst>
                <a:path w="4280" h="6445" extrusionOk="0">
                  <a:moveTo>
                    <a:pt x="719" y="0"/>
                  </a:moveTo>
                  <a:cubicBezTo>
                    <a:pt x="388" y="0"/>
                    <a:pt x="115" y="405"/>
                    <a:pt x="102" y="917"/>
                  </a:cubicBezTo>
                  <a:lnTo>
                    <a:pt x="6" y="5297"/>
                  </a:lnTo>
                  <a:cubicBezTo>
                    <a:pt x="0" y="5549"/>
                    <a:pt x="59" y="5794"/>
                    <a:pt x="172" y="5979"/>
                  </a:cubicBezTo>
                  <a:cubicBezTo>
                    <a:pt x="284" y="6163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4" y="6445"/>
                    <a:pt x="3552" y="6445"/>
                    <a:pt x="3560" y="6445"/>
                  </a:cubicBezTo>
                  <a:cubicBezTo>
                    <a:pt x="3892" y="6445"/>
                    <a:pt x="4165" y="6042"/>
                    <a:pt x="4178" y="5529"/>
                  </a:cubicBezTo>
                  <a:lnTo>
                    <a:pt x="4273" y="1147"/>
                  </a:lnTo>
                  <a:cubicBezTo>
                    <a:pt x="4279" y="895"/>
                    <a:pt x="4220" y="651"/>
                    <a:pt x="4107" y="466"/>
                  </a:cubicBezTo>
                  <a:cubicBezTo>
                    <a:pt x="3996" y="281"/>
                    <a:pt x="3841" y="173"/>
                    <a:pt x="3676" y="164"/>
                  </a:cubicBezTo>
                  <a:lnTo>
                    <a:pt x="743" y="1"/>
                  </a:lnTo>
                  <a:cubicBezTo>
                    <a:pt x="735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5818625" y="3362925"/>
              <a:ext cx="107000" cy="161225"/>
            </a:xfrm>
            <a:custGeom>
              <a:avLst/>
              <a:gdLst/>
              <a:ahLst/>
              <a:cxnLst/>
              <a:rect l="l" t="t" r="r" b="b"/>
              <a:pathLst>
                <a:path w="4280" h="6449" extrusionOk="0">
                  <a:moveTo>
                    <a:pt x="720" y="1"/>
                  </a:moveTo>
                  <a:cubicBezTo>
                    <a:pt x="388" y="1"/>
                    <a:pt x="115" y="406"/>
                    <a:pt x="104" y="918"/>
                  </a:cubicBezTo>
                  <a:lnTo>
                    <a:pt x="6" y="5298"/>
                  </a:lnTo>
                  <a:cubicBezTo>
                    <a:pt x="1" y="5551"/>
                    <a:pt x="61" y="5796"/>
                    <a:pt x="172" y="5981"/>
                  </a:cubicBezTo>
                  <a:cubicBezTo>
                    <a:pt x="285" y="6164"/>
                    <a:pt x="440" y="6274"/>
                    <a:pt x="605" y="6283"/>
                  </a:cubicBezTo>
                  <a:lnTo>
                    <a:pt x="3536" y="6448"/>
                  </a:lnTo>
                  <a:cubicBezTo>
                    <a:pt x="3544" y="6448"/>
                    <a:pt x="3552" y="6448"/>
                    <a:pt x="3560" y="6448"/>
                  </a:cubicBezTo>
                  <a:cubicBezTo>
                    <a:pt x="3892" y="6448"/>
                    <a:pt x="4167" y="6043"/>
                    <a:pt x="4178" y="5531"/>
                  </a:cubicBezTo>
                  <a:lnTo>
                    <a:pt x="4274" y="1150"/>
                  </a:lnTo>
                  <a:cubicBezTo>
                    <a:pt x="4279" y="896"/>
                    <a:pt x="4221" y="651"/>
                    <a:pt x="4108" y="467"/>
                  </a:cubicBezTo>
                  <a:cubicBezTo>
                    <a:pt x="3995" y="283"/>
                    <a:pt x="3841" y="173"/>
                    <a:pt x="3677" y="165"/>
                  </a:cubicBezTo>
                  <a:lnTo>
                    <a:pt x="744" y="1"/>
                  </a:lnTo>
                  <a:cubicBezTo>
                    <a:pt x="736" y="1"/>
                    <a:pt x="728" y="1"/>
                    <a:pt x="720" y="1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5796375" y="3025900"/>
              <a:ext cx="159275" cy="281925"/>
            </a:xfrm>
            <a:custGeom>
              <a:avLst/>
              <a:gdLst/>
              <a:ahLst/>
              <a:cxnLst/>
              <a:rect l="l" t="t" r="r" b="b"/>
              <a:pathLst>
                <a:path w="6371" h="11277" extrusionOk="0">
                  <a:moveTo>
                    <a:pt x="6023" y="5101"/>
                  </a:moveTo>
                  <a:cubicBezTo>
                    <a:pt x="6010" y="5089"/>
                    <a:pt x="5997" y="5082"/>
                    <a:pt x="5978" y="5079"/>
                  </a:cubicBezTo>
                  <a:lnTo>
                    <a:pt x="5632" y="5055"/>
                  </a:lnTo>
                  <a:cubicBezTo>
                    <a:pt x="5590" y="5051"/>
                    <a:pt x="5556" y="5087"/>
                    <a:pt x="5556" y="5132"/>
                  </a:cubicBezTo>
                  <a:lnTo>
                    <a:pt x="5545" y="5509"/>
                  </a:lnTo>
                  <a:cubicBezTo>
                    <a:pt x="5545" y="5530"/>
                    <a:pt x="5552" y="5552"/>
                    <a:pt x="5565" y="5569"/>
                  </a:cubicBezTo>
                  <a:cubicBezTo>
                    <a:pt x="5565" y="5569"/>
                    <a:pt x="5567" y="5569"/>
                    <a:pt x="5567" y="5570"/>
                  </a:cubicBezTo>
                  <a:lnTo>
                    <a:pt x="810" y="10443"/>
                  </a:lnTo>
                  <a:lnTo>
                    <a:pt x="816" y="10279"/>
                  </a:lnTo>
                  <a:cubicBezTo>
                    <a:pt x="816" y="10257"/>
                    <a:pt x="809" y="10236"/>
                    <a:pt x="796" y="10219"/>
                  </a:cubicBezTo>
                  <a:cubicBezTo>
                    <a:pt x="783" y="10203"/>
                    <a:pt x="765" y="10194"/>
                    <a:pt x="745" y="10193"/>
                  </a:cubicBezTo>
                  <a:lnTo>
                    <a:pt x="397" y="10167"/>
                  </a:lnTo>
                  <a:cubicBezTo>
                    <a:pt x="357" y="10166"/>
                    <a:pt x="322" y="10200"/>
                    <a:pt x="322" y="10244"/>
                  </a:cubicBezTo>
                  <a:lnTo>
                    <a:pt x="311" y="10622"/>
                  </a:lnTo>
                  <a:cubicBezTo>
                    <a:pt x="311" y="10644"/>
                    <a:pt x="318" y="10665"/>
                    <a:pt x="331" y="10681"/>
                  </a:cubicBezTo>
                  <a:cubicBezTo>
                    <a:pt x="344" y="10697"/>
                    <a:pt x="362" y="10708"/>
                    <a:pt x="382" y="10710"/>
                  </a:cubicBezTo>
                  <a:lnTo>
                    <a:pt x="544" y="10720"/>
                  </a:lnTo>
                  <a:lnTo>
                    <a:pt x="0" y="11276"/>
                  </a:lnTo>
                  <a:lnTo>
                    <a:pt x="248" y="0"/>
                  </a:lnTo>
                  <a:lnTo>
                    <a:pt x="6371" y="341"/>
                  </a:lnTo>
                  <a:lnTo>
                    <a:pt x="6300" y="4822"/>
                  </a:lnTo>
                  <a:close/>
                  <a:moveTo>
                    <a:pt x="329" y="9358"/>
                  </a:moveTo>
                  <a:lnTo>
                    <a:pt x="318" y="9736"/>
                  </a:lnTo>
                  <a:cubicBezTo>
                    <a:pt x="318" y="9758"/>
                    <a:pt x="325" y="9779"/>
                    <a:pt x="338" y="9795"/>
                  </a:cubicBezTo>
                  <a:cubicBezTo>
                    <a:pt x="352" y="9811"/>
                    <a:pt x="371" y="9821"/>
                    <a:pt x="390" y="9822"/>
                  </a:cubicBezTo>
                  <a:lnTo>
                    <a:pt x="739" y="9846"/>
                  </a:lnTo>
                  <a:cubicBezTo>
                    <a:pt x="779" y="9851"/>
                    <a:pt x="815" y="9815"/>
                    <a:pt x="815" y="9770"/>
                  </a:cubicBezTo>
                  <a:lnTo>
                    <a:pt x="825" y="9393"/>
                  </a:lnTo>
                  <a:cubicBezTo>
                    <a:pt x="825" y="9371"/>
                    <a:pt x="819" y="9350"/>
                    <a:pt x="805" y="9332"/>
                  </a:cubicBezTo>
                  <a:cubicBezTo>
                    <a:pt x="793" y="9315"/>
                    <a:pt x="773" y="9307"/>
                    <a:pt x="753" y="9304"/>
                  </a:cubicBezTo>
                  <a:lnTo>
                    <a:pt x="407" y="9279"/>
                  </a:lnTo>
                  <a:cubicBezTo>
                    <a:pt x="365" y="9279"/>
                    <a:pt x="331" y="9314"/>
                    <a:pt x="329" y="9358"/>
                  </a:cubicBezTo>
                  <a:close/>
                  <a:moveTo>
                    <a:pt x="342" y="8439"/>
                  </a:moveTo>
                  <a:lnTo>
                    <a:pt x="331" y="8816"/>
                  </a:lnTo>
                  <a:cubicBezTo>
                    <a:pt x="331" y="8837"/>
                    <a:pt x="338" y="8859"/>
                    <a:pt x="351" y="8876"/>
                  </a:cubicBezTo>
                  <a:cubicBezTo>
                    <a:pt x="365" y="8892"/>
                    <a:pt x="382" y="8902"/>
                    <a:pt x="402" y="8904"/>
                  </a:cubicBezTo>
                  <a:lnTo>
                    <a:pt x="749" y="8929"/>
                  </a:lnTo>
                  <a:cubicBezTo>
                    <a:pt x="790" y="8930"/>
                    <a:pt x="825" y="8897"/>
                    <a:pt x="825" y="8851"/>
                  </a:cubicBezTo>
                  <a:lnTo>
                    <a:pt x="836" y="8475"/>
                  </a:lnTo>
                  <a:cubicBezTo>
                    <a:pt x="838" y="8453"/>
                    <a:pt x="829" y="8432"/>
                    <a:pt x="816" y="8415"/>
                  </a:cubicBezTo>
                  <a:cubicBezTo>
                    <a:pt x="802" y="8399"/>
                    <a:pt x="783" y="8389"/>
                    <a:pt x="765" y="8386"/>
                  </a:cubicBezTo>
                  <a:lnTo>
                    <a:pt x="417" y="8363"/>
                  </a:lnTo>
                  <a:cubicBezTo>
                    <a:pt x="378" y="8358"/>
                    <a:pt x="344" y="8392"/>
                    <a:pt x="342" y="8439"/>
                  </a:cubicBezTo>
                  <a:close/>
                  <a:moveTo>
                    <a:pt x="351" y="7570"/>
                  </a:moveTo>
                  <a:lnTo>
                    <a:pt x="339" y="7948"/>
                  </a:lnTo>
                  <a:cubicBezTo>
                    <a:pt x="339" y="7970"/>
                    <a:pt x="347" y="7991"/>
                    <a:pt x="359" y="8007"/>
                  </a:cubicBezTo>
                  <a:cubicBezTo>
                    <a:pt x="372" y="8024"/>
                    <a:pt x="391" y="8034"/>
                    <a:pt x="411" y="8034"/>
                  </a:cubicBezTo>
                  <a:lnTo>
                    <a:pt x="759" y="8060"/>
                  </a:lnTo>
                  <a:cubicBezTo>
                    <a:pt x="799" y="8063"/>
                    <a:pt x="833" y="8027"/>
                    <a:pt x="833" y="7982"/>
                  </a:cubicBezTo>
                  <a:lnTo>
                    <a:pt x="845" y="7605"/>
                  </a:lnTo>
                  <a:cubicBezTo>
                    <a:pt x="845" y="7583"/>
                    <a:pt x="838" y="7562"/>
                    <a:pt x="825" y="7546"/>
                  </a:cubicBezTo>
                  <a:cubicBezTo>
                    <a:pt x="810" y="7530"/>
                    <a:pt x="793" y="7519"/>
                    <a:pt x="773" y="7517"/>
                  </a:cubicBezTo>
                  <a:lnTo>
                    <a:pt x="425" y="7491"/>
                  </a:lnTo>
                  <a:cubicBezTo>
                    <a:pt x="387" y="7491"/>
                    <a:pt x="352" y="7526"/>
                    <a:pt x="351" y="7570"/>
                  </a:cubicBezTo>
                  <a:close/>
                  <a:moveTo>
                    <a:pt x="375" y="6671"/>
                  </a:moveTo>
                  <a:lnTo>
                    <a:pt x="365" y="7048"/>
                  </a:lnTo>
                  <a:cubicBezTo>
                    <a:pt x="365" y="7069"/>
                    <a:pt x="372" y="7091"/>
                    <a:pt x="385" y="7108"/>
                  </a:cubicBezTo>
                  <a:cubicBezTo>
                    <a:pt x="397" y="7124"/>
                    <a:pt x="417" y="7134"/>
                    <a:pt x="437" y="7136"/>
                  </a:cubicBezTo>
                  <a:lnTo>
                    <a:pt x="783" y="7161"/>
                  </a:lnTo>
                  <a:cubicBezTo>
                    <a:pt x="825" y="7165"/>
                    <a:pt x="859" y="7131"/>
                    <a:pt x="859" y="7083"/>
                  </a:cubicBezTo>
                  <a:lnTo>
                    <a:pt x="869" y="6707"/>
                  </a:lnTo>
                  <a:cubicBezTo>
                    <a:pt x="869" y="6686"/>
                    <a:pt x="862" y="6664"/>
                    <a:pt x="851" y="6647"/>
                  </a:cubicBezTo>
                  <a:cubicBezTo>
                    <a:pt x="838" y="6631"/>
                    <a:pt x="818" y="6621"/>
                    <a:pt x="798" y="6618"/>
                  </a:cubicBezTo>
                  <a:lnTo>
                    <a:pt x="451" y="6594"/>
                  </a:lnTo>
                  <a:cubicBezTo>
                    <a:pt x="411" y="6592"/>
                    <a:pt x="378" y="6625"/>
                    <a:pt x="375" y="6671"/>
                  </a:cubicBezTo>
                  <a:close/>
                  <a:moveTo>
                    <a:pt x="387" y="5787"/>
                  </a:moveTo>
                  <a:lnTo>
                    <a:pt x="375" y="6164"/>
                  </a:lnTo>
                  <a:cubicBezTo>
                    <a:pt x="375" y="6186"/>
                    <a:pt x="382" y="6207"/>
                    <a:pt x="395" y="6223"/>
                  </a:cubicBezTo>
                  <a:cubicBezTo>
                    <a:pt x="408" y="6239"/>
                    <a:pt x="427" y="6250"/>
                    <a:pt x="447" y="6252"/>
                  </a:cubicBezTo>
                  <a:lnTo>
                    <a:pt x="796" y="6278"/>
                  </a:lnTo>
                  <a:cubicBezTo>
                    <a:pt x="836" y="6280"/>
                    <a:pt x="872" y="6245"/>
                    <a:pt x="872" y="6200"/>
                  </a:cubicBezTo>
                  <a:lnTo>
                    <a:pt x="882" y="5822"/>
                  </a:lnTo>
                  <a:cubicBezTo>
                    <a:pt x="882" y="5801"/>
                    <a:pt x="875" y="5779"/>
                    <a:pt x="862" y="5764"/>
                  </a:cubicBezTo>
                  <a:cubicBezTo>
                    <a:pt x="848" y="5748"/>
                    <a:pt x="830" y="5736"/>
                    <a:pt x="810" y="5735"/>
                  </a:cubicBezTo>
                  <a:lnTo>
                    <a:pt x="464" y="5709"/>
                  </a:lnTo>
                  <a:cubicBezTo>
                    <a:pt x="421" y="5706"/>
                    <a:pt x="387" y="5741"/>
                    <a:pt x="387" y="5787"/>
                  </a:cubicBezTo>
                  <a:close/>
                  <a:moveTo>
                    <a:pt x="946" y="856"/>
                  </a:moveTo>
                  <a:lnTo>
                    <a:pt x="958" y="480"/>
                  </a:lnTo>
                  <a:cubicBezTo>
                    <a:pt x="958" y="458"/>
                    <a:pt x="951" y="437"/>
                    <a:pt x="938" y="420"/>
                  </a:cubicBezTo>
                  <a:cubicBezTo>
                    <a:pt x="925" y="404"/>
                    <a:pt x="905" y="393"/>
                    <a:pt x="886" y="393"/>
                  </a:cubicBezTo>
                  <a:lnTo>
                    <a:pt x="538" y="368"/>
                  </a:lnTo>
                  <a:cubicBezTo>
                    <a:pt x="497" y="365"/>
                    <a:pt x="464" y="401"/>
                    <a:pt x="464" y="445"/>
                  </a:cubicBezTo>
                  <a:lnTo>
                    <a:pt x="453" y="823"/>
                  </a:lnTo>
                  <a:cubicBezTo>
                    <a:pt x="453" y="845"/>
                    <a:pt x="460" y="866"/>
                    <a:pt x="473" y="882"/>
                  </a:cubicBezTo>
                  <a:cubicBezTo>
                    <a:pt x="485" y="898"/>
                    <a:pt x="504" y="909"/>
                    <a:pt x="524" y="909"/>
                  </a:cubicBezTo>
                  <a:lnTo>
                    <a:pt x="872" y="934"/>
                  </a:lnTo>
                  <a:cubicBezTo>
                    <a:pt x="911" y="935"/>
                    <a:pt x="945" y="902"/>
                    <a:pt x="946" y="856"/>
                  </a:cubicBezTo>
                  <a:close/>
                  <a:moveTo>
                    <a:pt x="938" y="1722"/>
                  </a:moveTo>
                  <a:lnTo>
                    <a:pt x="948" y="1344"/>
                  </a:lnTo>
                  <a:cubicBezTo>
                    <a:pt x="948" y="1323"/>
                    <a:pt x="941" y="1303"/>
                    <a:pt x="929" y="1286"/>
                  </a:cubicBezTo>
                  <a:cubicBezTo>
                    <a:pt x="916" y="1270"/>
                    <a:pt x="896" y="1259"/>
                    <a:pt x="876" y="1259"/>
                  </a:cubicBezTo>
                  <a:lnTo>
                    <a:pt x="530" y="1234"/>
                  </a:lnTo>
                  <a:cubicBezTo>
                    <a:pt x="488" y="1231"/>
                    <a:pt x="454" y="1267"/>
                    <a:pt x="454" y="1312"/>
                  </a:cubicBezTo>
                  <a:lnTo>
                    <a:pt x="444" y="1689"/>
                  </a:lnTo>
                  <a:cubicBezTo>
                    <a:pt x="444" y="1711"/>
                    <a:pt x="451" y="1732"/>
                    <a:pt x="464" y="1748"/>
                  </a:cubicBezTo>
                  <a:cubicBezTo>
                    <a:pt x="475" y="1764"/>
                    <a:pt x="495" y="1775"/>
                    <a:pt x="516" y="1775"/>
                  </a:cubicBezTo>
                  <a:lnTo>
                    <a:pt x="862" y="1800"/>
                  </a:lnTo>
                  <a:cubicBezTo>
                    <a:pt x="902" y="1804"/>
                    <a:pt x="936" y="1770"/>
                    <a:pt x="938" y="1722"/>
                  </a:cubicBezTo>
                  <a:close/>
                  <a:moveTo>
                    <a:pt x="925" y="2644"/>
                  </a:moveTo>
                  <a:lnTo>
                    <a:pt x="936" y="2266"/>
                  </a:lnTo>
                  <a:cubicBezTo>
                    <a:pt x="936" y="2245"/>
                    <a:pt x="929" y="2223"/>
                    <a:pt x="916" y="2208"/>
                  </a:cubicBezTo>
                  <a:cubicBezTo>
                    <a:pt x="903" y="2192"/>
                    <a:pt x="883" y="2181"/>
                    <a:pt x="865" y="2181"/>
                  </a:cubicBezTo>
                  <a:lnTo>
                    <a:pt x="517" y="2156"/>
                  </a:lnTo>
                  <a:cubicBezTo>
                    <a:pt x="475" y="2152"/>
                    <a:pt x="443" y="2188"/>
                    <a:pt x="443" y="2233"/>
                  </a:cubicBezTo>
                  <a:lnTo>
                    <a:pt x="431" y="2610"/>
                  </a:lnTo>
                  <a:cubicBezTo>
                    <a:pt x="431" y="2631"/>
                    <a:pt x="438" y="2653"/>
                    <a:pt x="451" y="2670"/>
                  </a:cubicBezTo>
                  <a:cubicBezTo>
                    <a:pt x="464" y="2686"/>
                    <a:pt x="483" y="2696"/>
                    <a:pt x="503" y="2699"/>
                  </a:cubicBezTo>
                  <a:lnTo>
                    <a:pt x="851" y="2723"/>
                  </a:lnTo>
                  <a:cubicBezTo>
                    <a:pt x="889" y="2723"/>
                    <a:pt x="924" y="2689"/>
                    <a:pt x="925" y="2644"/>
                  </a:cubicBezTo>
                  <a:close/>
                  <a:moveTo>
                    <a:pt x="915" y="3529"/>
                  </a:moveTo>
                  <a:lnTo>
                    <a:pt x="925" y="3151"/>
                  </a:lnTo>
                  <a:cubicBezTo>
                    <a:pt x="925" y="3130"/>
                    <a:pt x="918" y="3108"/>
                    <a:pt x="905" y="3092"/>
                  </a:cubicBezTo>
                  <a:cubicBezTo>
                    <a:pt x="891" y="3075"/>
                    <a:pt x="873" y="3065"/>
                    <a:pt x="853" y="3062"/>
                  </a:cubicBezTo>
                  <a:lnTo>
                    <a:pt x="507" y="3038"/>
                  </a:lnTo>
                  <a:cubicBezTo>
                    <a:pt x="465" y="3035"/>
                    <a:pt x="431" y="3068"/>
                    <a:pt x="431" y="3115"/>
                  </a:cubicBezTo>
                  <a:lnTo>
                    <a:pt x="421" y="3493"/>
                  </a:lnTo>
                  <a:cubicBezTo>
                    <a:pt x="421" y="3515"/>
                    <a:pt x="427" y="3536"/>
                    <a:pt x="440" y="3552"/>
                  </a:cubicBezTo>
                  <a:cubicBezTo>
                    <a:pt x="454" y="3568"/>
                    <a:pt x="473" y="3579"/>
                    <a:pt x="493" y="3579"/>
                  </a:cubicBezTo>
                  <a:lnTo>
                    <a:pt x="839" y="3603"/>
                  </a:lnTo>
                  <a:cubicBezTo>
                    <a:pt x="879" y="3609"/>
                    <a:pt x="912" y="3573"/>
                    <a:pt x="915" y="3529"/>
                  </a:cubicBezTo>
                  <a:close/>
                  <a:moveTo>
                    <a:pt x="891" y="4411"/>
                  </a:moveTo>
                  <a:lnTo>
                    <a:pt x="902" y="4033"/>
                  </a:lnTo>
                  <a:cubicBezTo>
                    <a:pt x="902" y="4011"/>
                    <a:pt x="895" y="3990"/>
                    <a:pt x="882" y="3974"/>
                  </a:cubicBezTo>
                  <a:cubicBezTo>
                    <a:pt x="868" y="3957"/>
                    <a:pt x="851" y="3948"/>
                    <a:pt x="830" y="3947"/>
                  </a:cubicBezTo>
                  <a:lnTo>
                    <a:pt x="483" y="3921"/>
                  </a:lnTo>
                  <a:cubicBezTo>
                    <a:pt x="443" y="3918"/>
                    <a:pt x="408" y="3953"/>
                    <a:pt x="408" y="3999"/>
                  </a:cubicBezTo>
                  <a:lnTo>
                    <a:pt x="397" y="4376"/>
                  </a:lnTo>
                  <a:cubicBezTo>
                    <a:pt x="395" y="4398"/>
                    <a:pt x="404" y="4419"/>
                    <a:pt x="417" y="4435"/>
                  </a:cubicBezTo>
                  <a:cubicBezTo>
                    <a:pt x="430" y="4452"/>
                    <a:pt x="450" y="4462"/>
                    <a:pt x="468" y="4464"/>
                  </a:cubicBezTo>
                  <a:lnTo>
                    <a:pt x="818" y="4490"/>
                  </a:lnTo>
                  <a:cubicBezTo>
                    <a:pt x="855" y="4491"/>
                    <a:pt x="889" y="4457"/>
                    <a:pt x="891" y="4411"/>
                  </a:cubicBezTo>
                  <a:close/>
                  <a:moveTo>
                    <a:pt x="882" y="5278"/>
                  </a:moveTo>
                  <a:lnTo>
                    <a:pt x="893" y="4900"/>
                  </a:lnTo>
                  <a:cubicBezTo>
                    <a:pt x="893" y="4879"/>
                    <a:pt x="886" y="4857"/>
                    <a:pt x="873" y="4842"/>
                  </a:cubicBezTo>
                  <a:cubicBezTo>
                    <a:pt x="861" y="4826"/>
                    <a:pt x="840" y="4815"/>
                    <a:pt x="822" y="4815"/>
                  </a:cubicBezTo>
                  <a:lnTo>
                    <a:pt x="474" y="4790"/>
                  </a:lnTo>
                  <a:cubicBezTo>
                    <a:pt x="432" y="4787"/>
                    <a:pt x="400" y="4822"/>
                    <a:pt x="400" y="4867"/>
                  </a:cubicBezTo>
                  <a:lnTo>
                    <a:pt x="388" y="5244"/>
                  </a:lnTo>
                  <a:cubicBezTo>
                    <a:pt x="388" y="5265"/>
                    <a:pt x="395" y="5287"/>
                    <a:pt x="408" y="5304"/>
                  </a:cubicBezTo>
                  <a:cubicBezTo>
                    <a:pt x="421" y="5320"/>
                    <a:pt x="440" y="5330"/>
                    <a:pt x="460" y="5330"/>
                  </a:cubicBezTo>
                  <a:lnTo>
                    <a:pt x="808" y="5356"/>
                  </a:lnTo>
                  <a:cubicBezTo>
                    <a:pt x="846" y="5357"/>
                    <a:pt x="882" y="5323"/>
                    <a:pt x="882" y="5278"/>
                  </a:cubicBezTo>
                  <a:close/>
                  <a:moveTo>
                    <a:pt x="6101" y="1124"/>
                  </a:moveTo>
                  <a:lnTo>
                    <a:pt x="6113" y="746"/>
                  </a:lnTo>
                  <a:cubicBezTo>
                    <a:pt x="6113" y="725"/>
                    <a:pt x="6106" y="703"/>
                    <a:pt x="6093" y="686"/>
                  </a:cubicBezTo>
                  <a:cubicBezTo>
                    <a:pt x="6078" y="670"/>
                    <a:pt x="6061" y="660"/>
                    <a:pt x="6041" y="657"/>
                  </a:cubicBezTo>
                  <a:lnTo>
                    <a:pt x="5692" y="633"/>
                  </a:lnTo>
                  <a:cubicBezTo>
                    <a:pt x="5650" y="632"/>
                    <a:pt x="5618" y="665"/>
                    <a:pt x="5618" y="710"/>
                  </a:cubicBezTo>
                  <a:lnTo>
                    <a:pt x="5606" y="1088"/>
                  </a:lnTo>
                  <a:cubicBezTo>
                    <a:pt x="5606" y="1108"/>
                    <a:pt x="5613" y="1130"/>
                    <a:pt x="5626" y="1147"/>
                  </a:cubicBezTo>
                  <a:cubicBezTo>
                    <a:pt x="5639" y="1163"/>
                    <a:pt x="5658" y="1174"/>
                    <a:pt x="5676" y="1174"/>
                  </a:cubicBezTo>
                  <a:lnTo>
                    <a:pt x="6026" y="1198"/>
                  </a:lnTo>
                  <a:cubicBezTo>
                    <a:pt x="6068" y="1204"/>
                    <a:pt x="6101" y="1170"/>
                    <a:pt x="6101" y="1124"/>
                  </a:cubicBezTo>
                  <a:close/>
                  <a:moveTo>
                    <a:pt x="6093" y="1992"/>
                  </a:moveTo>
                  <a:lnTo>
                    <a:pt x="6104" y="1614"/>
                  </a:lnTo>
                  <a:cubicBezTo>
                    <a:pt x="6104" y="1592"/>
                    <a:pt x="6097" y="1571"/>
                    <a:pt x="6084" y="1555"/>
                  </a:cubicBezTo>
                  <a:cubicBezTo>
                    <a:pt x="6071" y="1538"/>
                    <a:pt x="6051" y="1528"/>
                    <a:pt x="6033" y="1528"/>
                  </a:cubicBezTo>
                  <a:lnTo>
                    <a:pt x="5685" y="1502"/>
                  </a:lnTo>
                  <a:cubicBezTo>
                    <a:pt x="5643" y="1499"/>
                    <a:pt x="5612" y="1535"/>
                    <a:pt x="5610" y="1579"/>
                  </a:cubicBezTo>
                  <a:lnTo>
                    <a:pt x="5599" y="1957"/>
                  </a:lnTo>
                  <a:cubicBezTo>
                    <a:pt x="5599" y="1979"/>
                    <a:pt x="5606" y="2000"/>
                    <a:pt x="5619" y="2016"/>
                  </a:cubicBezTo>
                  <a:cubicBezTo>
                    <a:pt x="5632" y="2033"/>
                    <a:pt x="5650" y="2043"/>
                    <a:pt x="5670" y="2043"/>
                  </a:cubicBezTo>
                  <a:lnTo>
                    <a:pt x="6018" y="2069"/>
                  </a:lnTo>
                  <a:cubicBezTo>
                    <a:pt x="6058" y="2070"/>
                    <a:pt x="6093" y="2036"/>
                    <a:pt x="6093" y="1992"/>
                  </a:cubicBezTo>
                  <a:close/>
                  <a:moveTo>
                    <a:pt x="6080" y="2911"/>
                  </a:moveTo>
                  <a:lnTo>
                    <a:pt x="6091" y="2534"/>
                  </a:lnTo>
                  <a:cubicBezTo>
                    <a:pt x="6091" y="2513"/>
                    <a:pt x="6084" y="2491"/>
                    <a:pt x="6071" y="2474"/>
                  </a:cubicBezTo>
                  <a:cubicBezTo>
                    <a:pt x="6058" y="2458"/>
                    <a:pt x="6040" y="2450"/>
                    <a:pt x="6020" y="2448"/>
                  </a:cubicBezTo>
                  <a:lnTo>
                    <a:pt x="5672" y="2422"/>
                  </a:lnTo>
                  <a:cubicBezTo>
                    <a:pt x="5632" y="2421"/>
                    <a:pt x="5597" y="2455"/>
                    <a:pt x="5597" y="2500"/>
                  </a:cubicBezTo>
                  <a:lnTo>
                    <a:pt x="5586" y="2878"/>
                  </a:lnTo>
                  <a:cubicBezTo>
                    <a:pt x="5586" y="2899"/>
                    <a:pt x="5593" y="2921"/>
                    <a:pt x="5606" y="2936"/>
                  </a:cubicBezTo>
                  <a:cubicBezTo>
                    <a:pt x="5619" y="2952"/>
                    <a:pt x="5639" y="2964"/>
                    <a:pt x="5656" y="2964"/>
                  </a:cubicBezTo>
                  <a:lnTo>
                    <a:pt x="6005" y="2988"/>
                  </a:lnTo>
                  <a:cubicBezTo>
                    <a:pt x="6044" y="2992"/>
                    <a:pt x="6078" y="2956"/>
                    <a:pt x="6080" y="2911"/>
                  </a:cubicBezTo>
                  <a:close/>
                  <a:moveTo>
                    <a:pt x="6070" y="3797"/>
                  </a:moveTo>
                  <a:lnTo>
                    <a:pt x="6080" y="3419"/>
                  </a:lnTo>
                  <a:cubicBezTo>
                    <a:pt x="6080" y="3397"/>
                    <a:pt x="6076" y="3376"/>
                    <a:pt x="6061" y="3360"/>
                  </a:cubicBezTo>
                  <a:cubicBezTo>
                    <a:pt x="6048" y="3344"/>
                    <a:pt x="6028" y="3333"/>
                    <a:pt x="6008" y="3331"/>
                  </a:cubicBezTo>
                  <a:lnTo>
                    <a:pt x="5662" y="3307"/>
                  </a:lnTo>
                  <a:cubicBezTo>
                    <a:pt x="5620" y="3304"/>
                    <a:pt x="5586" y="3339"/>
                    <a:pt x="5585" y="3383"/>
                  </a:cubicBezTo>
                  <a:lnTo>
                    <a:pt x="5575" y="3761"/>
                  </a:lnTo>
                  <a:cubicBezTo>
                    <a:pt x="5575" y="3782"/>
                    <a:pt x="5582" y="3804"/>
                    <a:pt x="5593" y="3820"/>
                  </a:cubicBezTo>
                  <a:cubicBezTo>
                    <a:pt x="5607" y="3837"/>
                    <a:pt x="5626" y="3847"/>
                    <a:pt x="5646" y="3848"/>
                  </a:cubicBezTo>
                  <a:lnTo>
                    <a:pt x="5993" y="3874"/>
                  </a:lnTo>
                  <a:cubicBezTo>
                    <a:pt x="6036" y="3875"/>
                    <a:pt x="6070" y="3841"/>
                    <a:pt x="6070" y="3797"/>
                  </a:cubicBezTo>
                  <a:close/>
                  <a:moveTo>
                    <a:pt x="6048" y="4679"/>
                  </a:moveTo>
                  <a:lnTo>
                    <a:pt x="6058" y="4301"/>
                  </a:lnTo>
                  <a:cubicBezTo>
                    <a:pt x="6058" y="4281"/>
                    <a:pt x="6051" y="4259"/>
                    <a:pt x="6040" y="4242"/>
                  </a:cubicBezTo>
                  <a:cubicBezTo>
                    <a:pt x="6027" y="4226"/>
                    <a:pt x="6007" y="4215"/>
                    <a:pt x="5990" y="4213"/>
                  </a:cubicBezTo>
                  <a:lnTo>
                    <a:pt x="5640" y="4190"/>
                  </a:lnTo>
                  <a:cubicBezTo>
                    <a:pt x="5599" y="4186"/>
                    <a:pt x="5565" y="4222"/>
                    <a:pt x="5565" y="4268"/>
                  </a:cubicBezTo>
                  <a:lnTo>
                    <a:pt x="5555" y="4644"/>
                  </a:lnTo>
                  <a:cubicBezTo>
                    <a:pt x="5555" y="4666"/>
                    <a:pt x="5562" y="4687"/>
                    <a:pt x="5575" y="4704"/>
                  </a:cubicBezTo>
                  <a:cubicBezTo>
                    <a:pt x="5586" y="4720"/>
                    <a:pt x="5606" y="4730"/>
                    <a:pt x="5626" y="4730"/>
                  </a:cubicBezTo>
                  <a:lnTo>
                    <a:pt x="5973" y="4756"/>
                  </a:lnTo>
                  <a:cubicBezTo>
                    <a:pt x="6013" y="4757"/>
                    <a:pt x="6047" y="4724"/>
                    <a:pt x="6048" y="4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5791250" y="3140450"/>
              <a:ext cx="162500" cy="400575"/>
            </a:xfrm>
            <a:custGeom>
              <a:avLst/>
              <a:gdLst/>
              <a:ahLst/>
              <a:cxnLst/>
              <a:rect l="l" t="t" r="r" b="b"/>
              <a:pathLst>
                <a:path w="6500" h="16023" extrusionOk="0">
                  <a:moveTo>
                    <a:pt x="0" y="15719"/>
                  </a:moveTo>
                  <a:lnTo>
                    <a:pt x="205" y="6447"/>
                  </a:lnTo>
                  <a:lnTo>
                    <a:pt x="540" y="6106"/>
                  </a:lnTo>
                  <a:cubicBezTo>
                    <a:pt x="552" y="6116"/>
                    <a:pt x="566" y="6125"/>
                    <a:pt x="583" y="6128"/>
                  </a:cubicBezTo>
                  <a:lnTo>
                    <a:pt x="930" y="6152"/>
                  </a:lnTo>
                  <a:cubicBezTo>
                    <a:pt x="971" y="6153"/>
                    <a:pt x="1005" y="6120"/>
                    <a:pt x="1005" y="6075"/>
                  </a:cubicBezTo>
                  <a:lnTo>
                    <a:pt x="1015" y="5698"/>
                  </a:lnTo>
                  <a:cubicBezTo>
                    <a:pt x="1015" y="5677"/>
                    <a:pt x="1008" y="5655"/>
                    <a:pt x="995" y="5638"/>
                  </a:cubicBezTo>
                  <a:lnTo>
                    <a:pt x="995" y="5638"/>
                  </a:lnTo>
                  <a:cubicBezTo>
                    <a:pt x="2348" y="4254"/>
                    <a:pt x="3870" y="2659"/>
                    <a:pt x="5751" y="768"/>
                  </a:cubicBezTo>
                  <a:lnTo>
                    <a:pt x="5745" y="933"/>
                  </a:lnTo>
                  <a:cubicBezTo>
                    <a:pt x="5745" y="954"/>
                    <a:pt x="5752" y="975"/>
                    <a:pt x="5765" y="991"/>
                  </a:cubicBezTo>
                  <a:cubicBezTo>
                    <a:pt x="5777" y="1007"/>
                    <a:pt x="5797" y="1018"/>
                    <a:pt x="5817" y="1018"/>
                  </a:cubicBezTo>
                  <a:lnTo>
                    <a:pt x="6166" y="1043"/>
                  </a:lnTo>
                  <a:cubicBezTo>
                    <a:pt x="6206" y="1046"/>
                    <a:pt x="6241" y="1011"/>
                    <a:pt x="6241" y="967"/>
                  </a:cubicBezTo>
                  <a:lnTo>
                    <a:pt x="6252" y="589"/>
                  </a:lnTo>
                  <a:cubicBezTo>
                    <a:pt x="6252" y="567"/>
                    <a:pt x="6245" y="546"/>
                    <a:pt x="6232" y="530"/>
                  </a:cubicBezTo>
                  <a:cubicBezTo>
                    <a:pt x="6219" y="513"/>
                    <a:pt x="6199" y="503"/>
                    <a:pt x="6180" y="503"/>
                  </a:cubicBezTo>
                  <a:lnTo>
                    <a:pt x="6020" y="492"/>
                  </a:lnTo>
                  <a:lnTo>
                    <a:pt x="6500" y="1"/>
                  </a:lnTo>
                  <a:lnTo>
                    <a:pt x="6252" y="16022"/>
                  </a:lnTo>
                  <a:close/>
                  <a:moveTo>
                    <a:pt x="394" y="14408"/>
                  </a:moveTo>
                  <a:lnTo>
                    <a:pt x="384" y="14784"/>
                  </a:lnTo>
                  <a:cubicBezTo>
                    <a:pt x="381" y="14806"/>
                    <a:pt x="391" y="14827"/>
                    <a:pt x="404" y="14844"/>
                  </a:cubicBezTo>
                  <a:cubicBezTo>
                    <a:pt x="417" y="14860"/>
                    <a:pt x="436" y="14870"/>
                    <a:pt x="456" y="14873"/>
                  </a:cubicBezTo>
                  <a:lnTo>
                    <a:pt x="802" y="14897"/>
                  </a:lnTo>
                  <a:cubicBezTo>
                    <a:pt x="844" y="14899"/>
                    <a:pt x="878" y="14866"/>
                    <a:pt x="878" y="14820"/>
                  </a:cubicBezTo>
                  <a:lnTo>
                    <a:pt x="888" y="14443"/>
                  </a:lnTo>
                  <a:cubicBezTo>
                    <a:pt x="888" y="14422"/>
                    <a:pt x="881" y="14400"/>
                    <a:pt x="869" y="14383"/>
                  </a:cubicBezTo>
                  <a:cubicBezTo>
                    <a:pt x="857" y="14367"/>
                    <a:pt x="836" y="14357"/>
                    <a:pt x="816" y="14355"/>
                  </a:cubicBezTo>
                  <a:lnTo>
                    <a:pt x="470" y="14330"/>
                  </a:lnTo>
                  <a:cubicBezTo>
                    <a:pt x="430" y="14329"/>
                    <a:pt x="397" y="14362"/>
                    <a:pt x="394" y="14408"/>
                  </a:cubicBezTo>
                  <a:close/>
                  <a:moveTo>
                    <a:pt x="406" y="13523"/>
                  </a:moveTo>
                  <a:lnTo>
                    <a:pt x="394" y="13901"/>
                  </a:lnTo>
                  <a:cubicBezTo>
                    <a:pt x="394" y="13922"/>
                    <a:pt x="401" y="13944"/>
                    <a:pt x="414" y="13959"/>
                  </a:cubicBezTo>
                  <a:cubicBezTo>
                    <a:pt x="427" y="13975"/>
                    <a:pt x="447" y="13987"/>
                    <a:pt x="466" y="13987"/>
                  </a:cubicBezTo>
                  <a:lnTo>
                    <a:pt x="814" y="14011"/>
                  </a:lnTo>
                  <a:cubicBezTo>
                    <a:pt x="854" y="14014"/>
                    <a:pt x="888" y="13980"/>
                    <a:pt x="888" y="13935"/>
                  </a:cubicBezTo>
                  <a:lnTo>
                    <a:pt x="899" y="13557"/>
                  </a:lnTo>
                  <a:cubicBezTo>
                    <a:pt x="899" y="13536"/>
                    <a:pt x="892" y="13514"/>
                    <a:pt x="879" y="13497"/>
                  </a:cubicBezTo>
                  <a:cubicBezTo>
                    <a:pt x="867" y="13481"/>
                    <a:pt x="848" y="13471"/>
                    <a:pt x="828" y="13468"/>
                  </a:cubicBezTo>
                  <a:lnTo>
                    <a:pt x="480" y="13446"/>
                  </a:lnTo>
                  <a:cubicBezTo>
                    <a:pt x="441" y="13444"/>
                    <a:pt x="407" y="13478"/>
                    <a:pt x="406" y="13523"/>
                  </a:cubicBezTo>
                  <a:close/>
                  <a:moveTo>
                    <a:pt x="418" y="12604"/>
                  </a:moveTo>
                  <a:lnTo>
                    <a:pt x="407" y="12980"/>
                  </a:lnTo>
                  <a:cubicBezTo>
                    <a:pt x="407" y="13002"/>
                    <a:pt x="414" y="13023"/>
                    <a:pt x="427" y="13040"/>
                  </a:cubicBezTo>
                  <a:cubicBezTo>
                    <a:pt x="440" y="13056"/>
                    <a:pt x="459" y="13066"/>
                    <a:pt x="479" y="13066"/>
                  </a:cubicBezTo>
                  <a:lnTo>
                    <a:pt x="826" y="13092"/>
                  </a:lnTo>
                  <a:cubicBezTo>
                    <a:pt x="867" y="13093"/>
                    <a:pt x="901" y="13059"/>
                    <a:pt x="901" y="13015"/>
                  </a:cubicBezTo>
                  <a:lnTo>
                    <a:pt x="912" y="12637"/>
                  </a:lnTo>
                  <a:cubicBezTo>
                    <a:pt x="912" y="12615"/>
                    <a:pt x="905" y="12594"/>
                    <a:pt x="892" y="12578"/>
                  </a:cubicBezTo>
                  <a:cubicBezTo>
                    <a:pt x="879" y="12562"/>
                    <a:pt x="859" y="12551"/>
                    <a:pt x="841" y="12549"/>
                  </a:cubicBezTo>
                  <a:lnTo>
                    <a:pt x="491" y="12525"/>
                  </a:lnTo>
                  <a:cubicBezTo>
                    <a:pt x="454" y="12522"/>
                    <a:pt x="420" y="12558"/>
                    <a:pt x="418" y="12604"/>
                  </a:cubicBezTo>
                  <a:close/>
                  <a:moveTo>
                    <a:pt x="427" y="11735"/>
                  </a:moveTo>
                  <a:lnTo>
                    <a:pt x="416" y="12113"/>
                  </a:lnTo>
                  <a:cubicBezTo>
                    <a:pt x="416" y="12134"/>
                    <a:pt x="423" y="12156"/>
                    <a:pt x="436" y="12174"/>
                  </a:cubicBezTo>
                  <a:cubicBezTo>
                    <a:pt x="449" y="12190"/>
                    <a:pt x="469" y="12200"/>
                    <a:pt x="487" y="12200"/>
                  </a:cubicBezTo>
                  <a:lnTo>
                    <a:pt x="835" y="12226"/>
                  </a:lnTo>
                  <a:cubicBezTo>
                    <a:pt x="877" y="12229"/>
                    <a:pt x="909" y="12193"/>
                    <a:pt x="909" y="12149"/>
                  </a:cubicBezTo>
                  <a:lnTo>
                    <a:pt x="921" y="11771"/>
                  </a:lnTo>
                  <a:cubicBezTo>
                    <a:pt x="921" y="11749"/>
                    <a:pt x="914" y="11728"/>
                    <a:pt x="901" y="11712"/>
                  </a:cubicBezTo>
                  <a:cubicBezTo>
                    <a:pt x="888" y="11696"/>
                    <a:pt x="869" y="11685"/>
                    <a:pt x="849" y="11685"/>
                  </a:cubicBezTo>
                  <a:lnTo>
                    <a:pt x="500" y="11660"/>
                  </a:lnTo>
                  <a:cubicBezTo>
                    <a:pt x="463" y="11656"/>
                    <a:pt x="428" y="11690"/>
                    <a:pt x="427" y="11735"/>
                  </a:cubicBezTo>
                  <a:close/>
                  <a:moveTo>
                    <a:pt x="450" y="10853"/>
                  </a:moveTo>
                  <a:lnTo>
                    <a:pt x="440" y="11231"/>
                  </a:lnTo>
                  <a:cubicBezTo>
                    <a:pt x="440" y="11252"/>
                    <a:pt x="447" y="11274"/>
                    <a:pt x="459" y="11290"/>
                  </a:cubicBezTo>
                  <a:cubicBezTo>
                    <a:pt x="473" y="11305"/>
                    <a:pt x="491" y="11317"/>
                    <a:pt x="512" y="11318"/>
                  </a:cubicBezTo>
                  <a:lnTo>
                    <a:pt x="859" y="11344"/>
                  </a:lnTo>
                  <a:cubicBezTo>
                    <a:pt x="901" y="11347"/>
                    <a:pt x="935" y="11311"/>
                    <a:pt x="935" y="11267"/>
                  </a:cubicBezTo>
                  <a:lnTo>
                    <a:pt x="945" y="10889"/>
                  </a:lnTo>
                  <a:cubicBezTo>
                    <a:pt x="945" y="10867"/>
                    <a:pt x="938" y="10846"/>
                    <a:pt x="927" y="10830"/>
                  </a:cubicBezTo>
                  <a:cubicBezTo>
                    <a:pt x="914" y="10814"/>
                    <a:pt x="894" y="10803"/>
                    <a:pt x="874" y="10802"/>
                  </a:cubicBezTo>
                  <a:lnTo>
                    <a:pt x="527" y="10776"/>
                  </a:lnTo>
                  <a:cubicBezTo>
                    <a:pt x="486" y="10774"/>
                    <a:pt x="451" y="10809"/>
                    <a:pt x="450" y="10853"/>
                  </a:cubicBezTo>
                  <a:close/>
                  <a:moveTo>
                    <a:pt x="461" y="9970"/>
                  </a:moveTo>
                  <a:lnTo>
                    <a:pt x="450" y="10346"/>
                  </a:lnTo>
                  <a:cubicBezTo>
                    <a:pt x="449" y="10368"/>
                    <a:pt x="457" y="10389"/>
                    <a:pt x="470" y="10408"/>
                  </a:cubicBezTo>
                  <a:cubicBezTo>
                    <a:pt x="483" y="10424"/>
                    <a:pt x="502" y="10435"/>
                    <a:pt x="522" y="10435"/>
                  </a:cubicBezTo>
                  <a:lnTo>
                    <a:pt x="869" y="10459"/>
                  </a:lnTo>
                  <a:cubicBezTo>
                    <a:pt x="909" y="10464"/>
                    <a:pt x="944" y="10428"/>
                    <a:pt x="944" y="10382"/>
                  </a:cubicBezTo>
                  <a:lnTo>
                    <a:pt x="955" y="10006"/>
                  </a:lnTo>
                  <a:cubicBezTo>
                    <a:pt x="955" y="9984"/>
                    <a:pt x="948" y="9963"/>
                    <a:pt x="935" y="9945"/>
                  </a:cubicBezTo>
                  <a:cubicBezTo>
                    <a:pt x="922" y="9930"/>
                    <a:pt x="902" y="9918"/>
                    <a:pt x="884" y="9917"/>
                  </a:cubicBezTo>
                  <a:lnTo>
                    <a:pt x="536" y="9892"/>
                  </a:lnTo>
                  <a:cubicBezTo>
                    <a:pt x="497" y="9888"/>
                    <a:pt x="463" y="9924"/>
                    <a:pt x="461" y="9970"/>
                  </a:cubicBezTo>
                  <a:close/>
                  <a:moveTo>
                    <a:pt x="470" y="9215"/>
                  </a:moveTo>
                  <a:lnTo>
                    <a:pt x="459" y="9593"/>
                  </a:lnTo>
                  <a:cubicBezTo>
                    <a:pt x="459" y="9615"/>
                    <a:pt x="466" y="9636"/>
                    <a:pt x="479" y="9652"/>
                  </a:cubicBezTo>
                  <a:cubicBezTo>
                    <a:pt x="491" y="9669"/>
                    <a:pt x="512" y="9679"/>
                    <a:pt x="530" y="9679"/>
                  </a:cubicBezTo>
                  <a:lnTo>
                    <a:pt x="878" y="9705"/>
                  </a:lnTo>
                  <a:cubicBezTo>
                    <a:pt x="918" y="9708"/>
                    <a:pt x="952" y="9672"/>
                    <a:pt x="952" y="9628"/>
                  </a:cubicBezTo>
                  <a:lnTo>
                    <a:pt x="964" y="9250"/>
                  </a:lnTo>
                  <a:cubicBezTo>
                    <a:pt x="965" y="9228"/>
                    <a:pt x="958" y="9207"/>
                    <a:pt x="944" y="9191"/>
                  </a:cubicBezTo>
                  <a:cubicBezTo>
                    <a:pt x="930" y="9175"/>
                    <a:pt x="912" y="9164"/>
                    <a:pt x="892" y="9164"/>
                  </a:cubicBezTo>
                  <a:lnTo>
                    <a:pt x="544" y="9140"/>
                  </a:lnTo>
                  <a:cubicBezTo>
                    <a:pt x="504" y="9135"/>
                    <a:pt x="470" y="9170"/>
                    <a:pt x="470" y="9215"/>
                  </a:cubicBezTo>
                  <a:close/>
                  <a:moveTo>
                    <a:pt x="479" y="8331"/>
                  </a:moveTo>
                  <a:lnTo>
                    <a:pt x="469" y="8707"/>
                  </a:lnTo>
                  <a:cubicBezTo>
                    <a:pt x="469" y="8729"/>
                    <a:pt x="476" y="8750"/>
                    <a:pt x="487" y="8767"/>
                  </a:cubicBezTo>
                  <a:cubicBezTo>
                    <a:pt x="500" y="8783"/>
                    <a:pt x="520" y="8793"/>
                    <a:pt x="540" y="8793"/>
                  </a:cubicBezTo>
                  <a:lnTo>
                    <a:pt x="887" y="8819"/>
                  </a:lnTo>
                  <a:cubicBezTo>
                    <a:pt x="928" y="8822"/>
                    <a:pt x="962" y="8786"/>
                    <a:pt x="964" y="8742"/>
                  </a:cubicBezTo>
                  <a:lnTo>
                    <a:pt x="974" y="8364"/>
                  </a:lnTo>
                  <a:cubicBezTo>
                    <a:pt x="974" y="8342"/>
                    <a:pt x="967" y="8321"/>
                    <a:pt x="954" y="8305"/>
                  </a:cubicBezTo>
                  <a:cubicBezTo>
                    <a:pt x="942" y="8289"/>
                    <a:pt x="922" y="8278"/>
                    <a:pt x="902" y="8278"/>
                  </a:cubicBezTo>
                  <a:lnTo>
                    <a:pt x="556" y="8253"/>
                  </a:lnTo>
                  <a:cubicBezTo>
                    <a:pt x="514" y="8252"/>
                    <a:pt x="480" y="8285"/>
                    <a:pt x="479" y="8331"/>
                  </a:cubicBezTo>
                  <a:close/>
                  <a:moveTo>
                    <a:pt x="493" y="7410"/>
                  </a:moveTo>
                  <a:lnTo>
                    <a:pt x="483" y="7788"/>
                  </a:lnTo>
                  <a:cubicBezTo>
                    <a:pt x="483" y="7810"/>
                    <a:pt x="489" y="7831"/>
                    <a:pt x="502" y="7847"/>
                  </a:cubicBezTo>
                  <a:cubicBezTo>
                    <a:pt x="514" y="7863"/>
                    <a:pt x="534" y="7874"/>
                    <a:pt x="552" y="7874"/>
                  </a:cubicBezTo>
                  <a:lnTo>
                    <a:pt x="899" y="7898"/>
                  </a:lnTo>
                  <a:cubicBezTo>
                    <a:pt x="940" y="7901"/>
                    <a:pt x="974" y="7867"/>
                    <a:pt x="974" y="7822"/>
                  </a:cubicBezTo>
                  <a:lnTo>
                    <a:pt x="985" y="7445"/>
                  </a:lnTo>
                  <a:cubicBezTo>
                    <a:pt x="985" y="7423"/>
                    <a:pt x="978" y="7402"/>
                    <a:pt x="965" y="7386"/>
                  </a:cubicBezTo>
                  <a:cubicBezTo>
                    <a:pt x="951" y="7369"/>
                    <a:pt x="934" y="7359"/>
                    <a:pt x="914" y="7359"/>
                  </a:cubicBezTo>
                  <a:lnTo>
                    <a:pt x="566" y="7333"/>
                  </a:lnTo>
                  <a:cubicBezTo>
                    <a:pt x="527" y="7330"/>
                    <a:pt x="493" y="7366"/>
                    <a:pt x="493" y="7410"/>
                  </a:cubicBezTo>
                  <a:close/>
                  <a:moveTo>
                    <a:pt x="577" y="6467"/>
                  </a:moveTo>
                  <a:cubicBezTo>
                    <a:pt x="536" y="6464"/>
                    <a:pt x="502" y="6498"/>
                    <a:pt x="502" y="6544"/>
                  </a:cubicBezTo>
                  <a:lnTo>
                    <a:pt x="491" y="6922"/>
                  </a:lnTo>
                  <a:cubicBezTo>
                    <a:pt x="491" y="6944"/>
                    <a:pt x="499" y="6965"/>
                    <a:pt x="512" y="6981"/>
                  </a:cubicBezTo>
                  <a:cubicBezTo>
                    <a:pt x="523" y="6997"/>
                    <a:pt x="543" y="7008"/>
                    <a:pt x="560" y="7009"/>
                  </a:cubicBezTo>
                  <a:lnTo>
                    <a:pt x="908" y="7035"/>
                  </a:lnTo>
                  <a:cubicBezTo>
                    <a:pt x="950" y="7038"/>
                    <a:pt x="984" y="7002"/>
                    <a:pt x="984" y="6958"/>
                  </a:cubicBezTo>
                  <a:lnTo>
                    <a:pt x="994" y="6580"/>
                  </a:lnTo>
                  <a:cubicBezTo>
                    <a:pt x="994" y="6558"/>
                    <a:pt x="987" y="6537"/>
                    <a:pt x="974" y="6521"/>
                  </a:cubicBezTo>
                  <a:cubicBezTo>
                    <a:pt x="960" y="6505"/>
                    <a:pt x="942" y="6494"/>
                    <a:pt x="922" y="6493"/>
                  </a:cubicBezTo>
                  <a:close/>
                  <a:moveTo>
                    <a:pt x="6231" y="1883"/>
                  </a:moveTo>
                  <a:lnTo>
                    <a:pt x="6241" y="1505"/>
                  </a:lnTo>
                  <a:cubicBezTo>
                    <a:pt x="6241" y="1484"/>
                    <a:pt x="6233" y="1462"/>
                    <a:pt x="6220" y="1446"/>
                  </a:cubicBezTo>
                  <a:cubicBezTo>
                    <a:pt x="6209" y="1431"/>
                    <a:pt x="6189" y="1419"/>
                    <a:pt x="6169" y="1418"/>
                  </a:cubicBezTo>
                  <a:lnTo>
                    <a:pt x="5820" y="1392"/>
                  </a:lnTo>
                  <a:cubicBezTo>
                    <a:pt x="5780" y="1389"/>
                    <a:pt x="5747" y="1425"/>
                    <a:pt x="5745" y="1469"/>
                  </a:cubicBezTo>
                  <a:lnTo>
                    <a:pt x="5734" y="1847"/>
                  </a:lnTo>
                  <a:cubicBezTo>
                    <a:pt x="5734" y="1869"/>
                    <a:pt x="5741" y="1890"/>
                    <a:pt x="5754" y="1906"/>
                  </a:cubicBezTo>
                  <a:cubicBezTo>
                    <a:pt x="5767" y="1922"/>
                    <a:pt x="5785" y="1933"/>
                    <a:pt x="5805" y="1933"/>
                  </a:cubicBezTo>
                  <a:lnTo>
                    <a:pt x="6155" y="1958"/>
                  </a:lnTo>
                  <a:cubicBezTo>
                    <a:pt x="6196" y="1963"/>
                    <a:pt x="6231" y="1929"/>
                    <a:pt x="6231" y="1883"/>
                  </a:cubicBezTo>
                  <a:close/>
                  <a:moveTo>
                    <a:pt x="6220" y="2769"/>
                  </a:moveTo>
                  <a:lnTo>
                    <a:pt x="6232" y="2391"/>
                  </a:lnTo>
                  <a:cubicBezTo>
                    <a:pt x="6232" y="2370"/>
                    <a:pt x="6225" y="2348"/>
                    <a:pt x="6212" y="2331"/>
                  </a:cubicBezTo>
                  <a:cubicBezTo>
                    <a:pt x="6198" y="2315"/>
                    <a:pt x="6180" y="2305"/>
                    <a:pt x="6160" y="2303"/>
                  </a:cubicBezTo>
                  <a:lnTo>
                    <a:pt x="5812" y="2278"/>
                  </a:lnTo>
                  <a:cubicBezTo>
                    <a:pt x="5772" y="2275"/>
                    <a:pt x="5739" y="2308"/>
                    <a:pt x="5738" y="2355"/>
                  </a:cubicBezTo>
                  <a:lnTo>
                    <a:pt x="5727" y="2733"/>
                  </a:lnTo>
                  <a:cubicBezTo>
                    <a:pt x="5725" y="2755"/>
                    <a:pt x="5734" y="2776"/>
                    <a:pt x="5747" y="2792"/>
                  </a:cubicBezTo>
                  <a:cubicBezTo>
                    <a:pt x="5760" y="2808"/>
                    <a:pt x="5780" y="2819"/>
                    <a:pt x="5798" y="2821"/>
                  </a:cubicBezTo>
                  <a:lnTo>
                    <a:pt x="6146" y="2845"/>
                  </a:lnTo>
                  <a:cubicBezTo>
                    <a:pt x="6185" y="2848"/>
                    <a:pt x="6219" y="2814"/>
                    <a:pt x="6220" y="2769"/>
                  </a:cubicBezTo>
                  <a:close/>
                  <a:moveTo>
                    <a:pt x="6196" y="3668"/>
                  </a:moveTo>
                  <a:lnTo>
                    <a:pt x="6206" y="3292"/>
                  </a:lnTo>
                  <a:cubicBezTo>
                    <a:pt x="6206" y="3270"/>
                    <a:pt x="6199" y="3249"/>
                    <a:pt x="6188" y="3232"/>
                  </a:cubicBezTo>
                  <a:cubicBezTo>
                    <a:pt x="6173" y="3216"/>
                    <a:pt x="6155" y="3206"/>
                    <a:pt x="6135" y="3206"/>
                  </a:cubicBezTo>
                  <a:lnTo>
                    <a:pt x="5787" y="3180"/>
                  </a:lnTo>
                  <a:cubicBezTo>
                    <a:pt x="5745" y="3177"/>
                    <a:pt x="5711" y="3213"/>
                    <a:pt x="5711" y="3257"/>
                  </a:cubicBezTo>
                  <a:lnTo>
                    <a:pt x="5701" y="3635"/>
                  </a:lnTo>
                  <a:cubicBezTo>
                    <a:pt x="5701" y="3657"/>
                    <a:pt x="5708" y="3678"/>
                    <a:pt x="5719" y="3694"/>
                  </a:cubicBezTo>
                  <a:cubicBezTo>
                    <a:pt x="5732" y="3710"/>
                    <a:pt x="5752" y="3721"/>
                    <a:pt x="5770" y="3721"/>
                  </a:cubicBezTo>
                  <a:lnTo>
                    <a:pt x="6117" y="3745"/>
                  </a:lnTo>
                  <a:cubicBezTo>
                    <a:pt x="6160" y="3747"/>
                    <a:pt x="6195" y="3714"/>
                    <a:pt x="6196" y="3668"/>
                  </a:cubicBezTo>
                  <a:close/>
                  <a:moveTo>
                    <a:pt x="6188" y="4534"/>
                  </a:moveTo>
                  <a:lnTo>
                    <a:pt x="6198" y="4156"/>
                  </a:lnTo>
                  <a:cubicBezTo>
                    <a:pt x="6198" y="4136"/>
                    <a:pt x="6190" y="4115"/>
                    <a:pt x="6178" y="4098"/>
                  </a:cubicBezTo>
                  <a:cubicBezTo>
                    <a:pt x="6166" y="4082"/>
                    <a:pt x="6146" y="4070"/>
                    <a:pt x="6126" y="4070"/>
                  </a:cubicBezTo>
                  <a:lnTo>
                    <a:pt x="5780" y="4046"/>
                  </a:lnTo>
                  <a:cubicBezTo>
                    <a:pt x="5738" y="4043"/>
                    <a:pt x="5704" y="4079"/>
                    <a:pt x="5704" y="4123"/>
                  </a:cubicBezTo>
                  <a:lnTo>
                    <a:pt x="5694" y="4501"/>
                  </a:lnTo>
                  <a:cubicBezTo>
                    <a:pt x="5694" y="4523"/>
                    <a:pt x="5701" y="4544"/>
                    <a:pt x="5712" y="4560"/>
                  </a:cubicBezTo>
                  <a:cubicBezTo>
                    <a:pt x="5725" y="4576"/>
                    <a:pt x="5745" y="4587"/>
                    <a:pt x="5765" y="4587"/>
                  </a:cubicBezTo>
                  <a:lnTo>
                    <a:pt x="6112" y="4612"/>
                  </a:lnTo>
                  <a:cubicBezTo>
                    <a:pt x="6152" y="4616"/>
                    <a:pt x="6185" y="4582"/>
                    <a:pt x="6188" y="4534"/>
                  </a:cubicBezTo>
                  <a:close/>
                  <a:moveTo>
                    <a:pt x="6175" y="5456"/>
                  </a:moveTo>
                  <a:lnTo>
                    <a:pt x="6185" y="5078"/>
                  </a:lnTo>
                  <a:cubicBezTo>
                    <a:pt x="6188" y="5057"/>
                    <a:pt x="6180" y="5035"/>
                    <a:pt x="6166" y="5020"/>
                  </a:cubicBezTo>
                  <a:cubicBezTo>
                    <a:pt x="6153" y="5004"/>
                    <a:pt x="6133" y="4992"/>
                    <a:pt x="6113" y="4991"/>
                  </a:cubicBezTo>
                  <a:lnTo>
                    <a:pt x="5767" y="4965"/>
                  </a:lnTo>
                  <a:cubicBezTo>
                    <a:pt x="5725" y="4962"/>
                    <a:pt x="5691" y="4998"/>
                    <a:pt x="5691" y="5042"/>
                  </a:cubicBezTo>
                  <a:lnTo>
                    <a:pt x="5681" y="5420"/>
                  </a:lnTo>
                  <a:cubicBezTo>
                    <a:pt x="5681" y="5442"/>
                    <a:pt x="5688" y="5463"/>
                    <a:pt x="5701" y="5479"/>
                  </a:cubicBezTo>
                  <a:cubicBezTo>
                    <a:pt x="5712" y="5496"/>
                    <a:pt x="5732" y="5506"/>
                    <a:pt x="5752" y="5508"/>
                  </a:cubicBezTo>
                  <a:lnTo>
                    <a:pt x="6099" y="5532"/>
                  </a:lnTo>
                  <a:cubicBezTo>
                    <a:pt x="6139" y="5535"/>
                    <a:pt x="6173" y="5501"/>
                    <a:pt x="6175" y="5456"/>
                  </a:cubicBezTo>
                  <a:close/>
                  <a:moveTo>
                    <a:pt x="6163" y="6341"/>
                  </a:moveTo>
                  <a:lnTo>
                    <a:pt x="6175" y="5963"/>
                  </a:lnTo>
                  <a:cubicBezTo>
                    <a:pt x="6176" y="5941"/>
                    <a:pt x="6168" y="5920"/>
                    <a:pt x="6155" y="5904"/>
                  </a:cubicBezTo>
                  <a:cubicBezTo>
                    <a:pt x="6142" y="5887"/>
                    <a:pt x="6123" y="5877"/>
                    <a:pt x="6103" y="5874"/>
                  </a:cubicBezTo>
                  <a:lnTo>
                    <a:pt x="5754" y="5850"/>
                  </a:lnTo>
                  <a:cubicBezTo>
                    <a:pt x="5712" y="5847"/>
                    <a:pt x="5679" y="5883"/>
                    <a:pt x="5679" y="5927"/>
                  </a:cubicBezTo>
                  <a:lnTo>
                    <a:pt x="5668" y="6305"/>
                  </a:lnTo>
                  <a:cubicBezTo>
                    <a:pt x="5668" y="6327"/>
                    <a:pt x="5675" y="6348"/>
                    <a:pt x="5688" y="6364"/>
                  </a:cubicBezTo>
                  <a:cubicBezTo>
                    <a:pt x="5701" y="6380"/>
                    <a:pt x="5719" y="6391"/>
                    <a:pt x="5739" y="6391"/>
                  </a:cubicBezTo>
                  <a:lnTo>
                    <a:pt x="6087" y="6415"/>
                  </a:lnTo>
                  <a:cubicBezTo>
                    <a:pt x="6127" y="6421"/>
                    <a:pt x="6162" y="6385"/>
                    <a:pt x="6163" y="6341"/>
                  </a:cubicBezTo>
                  <a:close/>
                  <a:moveTo>
                    <a:pt x="6140" y="7223"/>
                  </a:moveTo>
                  <a:lnTo>
                    <a:pt x="6152" y="6845"/>
                  </a:lnTo>
                  <a:cubicBezTo>
                    <a:pt x="6152" y="6823"/>
                    <a:pt x="6145" y="6802"/>
                    <a:pt x="6132" y="6786"/>
                  </a:cubicBezTo>
                  <a:cubicBezTo>
                    <a:pt x="6119" y="6770"/>
                    <a:pt x="6099" y="6759"/>
                    <a:pt x="6080" y="6759"/>
                  </a:cubicBezTo>
                  <a:lnTo>
                    <a:pt x="5731" y="6735"/>
                  </a:lnTo>
                  <a:cubicBezTo>
                    <a:pt x="5691" y="6730"/>
                    <a:pt x="5658" y="6766"/>
                    <a:pt x="5655" y="6810"/>
                  </a:cubicBezTo>
                  <a:lnTo>
                    <a:pt x="5645" y="7188"/>
                  </a:lnTo>
                  <a:cubicBezTo>
                    <a:pt x="5645" y="7210"/>
                    <a:pt x="5652" y="7231"/>
                    <a:pt x="5665" y="7247"/>
                  </a:cubicBezTo>
                  <a:cubicBezTo>
                    <a:pt x="5676" y="7264"/>
                    <a:pt x="5697" y="7274"/>
                    <a:pt x="5717" y="7274"/>
                  </a:cubicBezTo>
                  <a:lnTo>
                    <a:pt x="6063" y="7300"/>
                  </a:lnTo>
                  <a:cubicBezTo>
                    <a:pt x="6106" y="7303"/>
                    <a:pt x="6140" y="7268"/>
                    <a:pt x="6140" y="7223"/>
                  </a:cubicBezTo>
                  <a:close/>
                  <a:moveTo>
                    <a:pt x="6132" y="8090"/>
                  </a:moveTo>
                  <a:lnTo>
                    <a:pt x="6142" y="7712"/>
                  </a:lnTo>
                  <a:cubicBezTo>
                    <a:pt x="6142" y="7691"/>
                    <a:pt x="6137" y="7669"/>
                    <a:pt x="6123" y="7654"/>
                  </a:cubicBezTo>
                  <a:cubicBezTo>
                    <a:pt x="6110" y="7638"/>
                    <a:pt x="6090" y="7626"/>
                    <a:pt x="6070" y="7626"/>
                  </a:cubicBezTo>
                  <a:lnTo>
                    <a:pt x="5724" y="7602"/>
                  </a:lnTo>
                  <a:cubicBezTo>
                    <a:pt x="5682" y="7598"/>
                    <a:pt x="5648" y="7634"/>
                    <a:pt x="5648" y="7679"/>
                  </a:cubicBezTo>
                  <a:lnTo>
                    <a:pt x="5638" y="8056"/>
                  </a:lnTo>
                  <a:cubicBezTo>
                    <a:pt x="5638" y="8077"/>
                    <a:pt x="5645" y="8099"/>
                    <a:pt x="5658" y="8116"/>
                  </a:cubicBezTo>
                  <a:cubicBezTo>
                    <a:pt x="5672" y="8132"/>
                    <a:pt x="5689" y="8142"/>
                    <a:pt x="5709" y="8142"/>
                  </a:cubicBezTo>
                  <a:lnTo>
                    <a:pt x="6056" y="8167"/>
                  </a:lnTo>
                  <a:cubicBezTo>
                    <a:pt x="6097" y="8169"/>
                    <a:pt x="6132" y="8135"/>
                    <a:pt x="6132" y="8090"/>
                  </a:cubicBezTo>
                  <a:close/>
                  <a:moveTo>
                    <a:pt x="6119" y="9011"/>
                  </a:moveTo>
                  <a:lnTo>
                    <a:pt x="6130" y="8633"/>
                  </a:lnTo>
                  <a:cubicBezTo>
                    <a:pt x="6130" y="8611"/>
                    <a:pt x="6123" y="8590"/>
                    <a:pt x="6110" y="8574"/>
                  </a:cubicBezTo>
                  <a:cubicBezTo>
                    <a:pt x="6096" y="8557"/>
                    <a:pt x="6077" y="8547"/>
                    <a:pt x="6059" y="8547"/>
                  </a:cubicBezTo>
                  <a:lnTo>
                    <a:pt x="5711" y="8521"/>
                  </a:lnTo>
                  <a:cubicBezTo>
                    <a:pt x="5669" y="8518"/>
                    <a:pt x="5636" y="8554"/>
                    <a:pt x="5636" y="8598"/>
                  </a:cubicBezTo>
                  <a:lnTo>
                    <a:pt x="5625" y="8976"/>
                  </a:lnTo>
                  <a:cubicBezTo>
                    <a:pt x="5625" y="8998"/>
                    <a:pt x="5632" y="9019"/>
                    <a:pt x="5645" y="9035"/>
                  </a:cubicBezTo>
                  <a:cubicBezTo>
                    <a:pt x="5659" y="9051"/>
                    <a:pt x="5676" y="9062"/>
                    <a:pt x="5697" y="9062"/>
                  </a:cubicBezTo>
                  <a:lnTo>
                    <a:pt x="6044" y="9087"/>
                  </a:lnTo>
                  <a:cubicBezTo>
                    <a:pt x="6083" y="9091"/>
                    <a:pt x="6117" y="9055"/>
                    <a:pt x="6119" y="9011"/>
                  </a:cubicBezTo>
                  <a:close/>
                  <a:moveTo>
                    <a:pt x="6109" y="9894"/>
                  </a:moveTo>
                  <a:lnTo>
                    <a:pt x="6119" y="9516"/>
                  </a:lnTo>
                  <a:cubicBezTo>
                    <a:pt x="6119" y="9495"/>
                    <a:pt x="6112" y="9473"/>
                    <a:pt x="6099" y="9457"/>
                  </a:cubicBezTo>
                  <a:cubicBezTo>
                    <a:pt x="6084" y="9442"/>
                    <a:pt x="6067" y="9430"/>
                    <a:pt x="6047" y="9430"/>
                  </a:cubicBezTo>
                  <a:lnTo>
                    <a:pt x="5701" y="9406"/>
                  </a:lnTo>
                  <a:cubicBezTo>
                    <a:pt x="5659" y="9401"/>
                    <a:pt x="5625" y="9437"/>
                    <a:pt x="5625" y="9483"/>
                  </a:cubicBezTo>
                  <a:lnTo>
                    <a:pt x="5615" y="9860"/>
                  </a:lnTo>
                  <a:cubicBezTo>
                    <a:pt x="5615" y="9881"/>
                    <a:pt x="5622" y="9903"/>
                    <a:pt x="5634" y="9920"/>
                  </a:cubicBezTo>
                  <a:cubicBezTo>
                    <a:pt x="5646" y="9935"/>
                    <a:pt x="5666" y="9945"/>
                    <a:pt x="5687" y="9945"/>
                  </a:cubicBezTo>
                  <a:lnTo>
                    <a:pt x="6033" y="9971"/>
                  </a:lnTo>
                  <a:cubicBezTo>
                    <a:pt x="6074" y="9974"/>
                    <a:pt x="6109" y="9941"/>
                    <a:pt x="6109" y="9894"/>
                  </a:cubicBezTo>
                  <a:close/>
                  <a:moveTo>
                    <a:pt x="6102" y="10650"/>
                  </a:moveTo>
                  <a:lnTo>
                    <a:pt x="6112" y="10272"/>
                  </a:lnTo>
                  <a:cubicBezTo>
                    <a:pt x="6112" y="10250"/>
                    <a:pt x="6105" y="10229"/>
                    <a:pt x="6092" y="10213"/>
                  </a:cubicBezTo>
                  <a:cubicBezTo>
                    <a:pt x="6080" y="10196"/>
                    <a:pt x="6060" y="10186"/>
                    <a:pt x="6042" y="10185"/>
                  </a:cubicBezTo>
                  <a:lnTo>
                    <a:pt x="5695" y="10159"/>
                  </a:lnTo>
                  <a:cubicBezTo>
                    <a:pt x="5654" y="10157"/>
                    <a:pt x="5619" y="10192"/>
                    <a:pt x="5619" y="10236"/>
                  </a:cubicBezTo>
                  <a:lnTo>
                    <a:pt x="5609" y="10614"/>
                  </a:lnTo>
                  <a:cubicBezTo>
                    <a:pt x="5609" y="10635"/>
                    <a:pt x="5616" y="10657"/>
                    <a:pt x="5629" y="10673"/>
                  </a:cubicBezTo>
                  <a:cubicBezTo>
                    <a:pt x="5644" y="10688"/>
                    <a:pt x="5661" y="10700"/>
                    <a:pt x="5681" y="10700"/>
                  </a:cubicBezTo>
                  <a:lnTo>
                    <a:pt x="6030" y="10724"/>
                  </a:lnTo>
                  <a:cubicBezTo>
                    <a:pt x="6066" y="10729"/>
                    <a:pt x="6099" y="10694"/>
                    <a:pt x="6102" y="10650"/>
                  </a:cubicBezTo>
                  <a:close/>
                  <a:moveTo>
                    <a:pt x="6090" y="11533"/>
                  </a:moveTo>
                  <a:lnTo>
                    <a:pt x="6102" y="11155"/>
                  </a:lnTo>
                  <a:cubicBezTo>
                    <a:pt x="6102" y="11134"/>
                    <a:pt x="6095" y="11112"/>
                    <a:pt x="6082" y="11096"/>
                  </a:cubicBezTo>
                  <a:cubicBezTo>
                    <a:pt x="6069" y="11081"/>
                    <a:pt x="6049" y="11069"/>
                    <a:pt x="6032" y="11068"/>
                  </a:cubicBezTo>
                  <a:lnTo>
                    <a:pt x="5684" y="11043"/>
                  </a:lnTo>
                  <a:cubicBezTo>
                    <a:pt x="5644" y="11039"/>
                    <a:pt x="5609" y="11075"/>
                    <a:pt x="5609" y="11119"/>
                  </a:cubicBezTo>
                  <a:lnTo>
                    <a:pt x="5598" y="11497"/>
                  </a:lnTo>
                  <a:cubicBezTo>
                    <a:pt x="5598" y="11519"/>
                    <a:pt x="5605" y="11540"/>
                    <a:pt x="5618" y="11556"/>
                  </a:cubicBezTo>
                  <a:cubicBezTo>
                    <a:pt x="5632" y="11573"/>
                    <a:pt x="5651" y="11582"/>
                    <a:pt x="5669" y="11583"/>
                  </a:cubicBezTo>
                  <a:lnTo>
                    <a:pt x="6017" y="11609"/>
                  </a:lnTo>
                  <a:cubicBezTo>
                    <a:pt x="6054" y="11612"/>
                    <a:pt x="6089" y="11577"/>
                    <a:pt x="6090" y="11533"/>
                  </a:cubicBezTo>
                  <a:close/>
                  <a:moveTo>
                    <a:pt x="6067" y="12415"/>
                  </a:moveTo>
                  <a:lnTo>
                    <a:pt x="6077" y="12038"/>
                  </a:lnTo>
                  <a:cubicBezTo>
                    <a:pt x="6077" y="12017"/>
                    <a:pt x="6070" y="11995"/>
                    <a:pt x="6059" y="11978"/>
                  </a:cubicBezTo>
                  <a:cubicBezTo>
                    <a:pt x="6044" y="11962"/>
                    <a:pt x="6026" y="11952"/>
                    <a:pt x="6006" y="11950"/>
                  </a:cubicBezTo>
                  <a:lnTo>
                    <a:pt x="5659" y="11925"/>
                  </a:lnTo>
                  <a:cubicBezTo>
                    <a:pt x="5618" y="11921"/>
                    <a:pt x="5583" y="11957"/>
                    <a:pt x="5583" y="12003"/>
                  </a:cubicBezTo>
                  <a:lnTo>
                    <a:pt x="5573" y="12379"/>
                  </a:lnTo>
                  <a:cubicBezTo>
                    <a:pt x="5573" y="12401"/>
                    <a:pt x="5581" y="12422"/>
                    <a:pt x="5593" y="12439"/>
                  </a:cubicBezTo>
                  <a:cubicBezTo>
                    <a:pt x="5605" y="12455"/>
                    <a:pt x="5625" y="12465"/>
                    <a:pt x="5645" y="12465"/>
                  </a:cubicBezTo>
                  <a:lnTo>
                    <a:pt x="5991" y="12491"/>
                  </a:lnTo>
                  <a:cubicBezTo>
                    <a:pt x="6032" y="12496"/>
                    <a:pt x="6066" y="12461"/>
                    <a:pt x="6067" y="12415"/>
                  </a:cubicBezTo>
                  <a:close/>
                  <a:moveTo>
                    <a:pt x="6059" y="13284"/>
                  </a:moveTo>
                  <a:lnTo>
                    <a:pt x="6069" y="12906"/>
                  </a:lnTo>
                  <a:cubicBezTo>
                    <a:pt x="6069" y="12884"/>
                    <a:pt x="6062" y="12863"/>
                    <a:pt x="6049" y="12847"/>
                  </a:cubicBezTo>
                  <a:cubicBezTo>
                    <a:pt x="6036" y="12830"/>
                    <a:pt x="6017" y="12820"/>
                    <a:pt x="5997" y="12820"/>
                  </a:cubicBezTo>
                  <a:lnTo>
                    <a:pt x="5651" y="12794"/>
                  </a:lnTo>
                  <a:cubicBezTo>
                    <a:pt x="5609" y="12791"/>
                    <a:pt x="5575" y="12827"/>
                    <a:pt x="5575" y="12872"/>
                  </a:cubicBezTo>
                  <a:lnTo>
                    <a:pt x="5565" y="13249"/>
                  </a:lnTo>
                  <a:cubicBezTo>
                    <a:pt x="5565" y="13271"/>
                    <a:pt x="5571" y="13292"/>
                    <a:pt x="5583" y="13308"/>
                  </a:cubicBezTo>
                  <a:cubicBezTo>
                    <a:pt x="5596" y="13324"/>
                    <a:pt x="5616" y="13335"/>
                    <a:pt x="5636" y="13335"/>
                  </a:cubicBezTo>
                  <a:lnTo>
                    <a:pt x="5983" y="13360"/>
                  </a:lnTo>
                  <a:cubicBezTo>
                    <a:pt x="6024" y="13363"/>
                    <a:pt x="6056" y="13328"/>
                    <a:pt x="6059" y="13284"/>
                  </a:cubicBezTo>
                  <a:close/>
                  <a:moveTo>
                    <a:pt x="6046" y="14203"/>
                  </a:moveTo>
                  <a:lnTo>
                    <a:pt x="6056" y="13825"/>
                  </a:lnTo>
                  <a:cubicBezTo>
                    <a:pt x="6056" y="13803"/>
                    <a:pt x="6052" y="13782"/>
                    <a:pt x="6037" y="13766"/>
                  </a:cubicBezTo>
                  <a:cubicBezTo>
                    <a:pt x="6023" y="13750"/>
                    <a:pt x="6004" y="13739"/>
                    <a:pt x="5984" y="13738"/>
                  </a:cubicBezTo>
                  <a:lnTo>
                    <a:pt x="5638" y="13715"/>
                  </a:lnTo>
                  <a:cubicBezTo>
                    <a:pt x="5596" y="13710"/>
                    <a:pt x="5562" y="13746"/>
                    <a:pt x="5562" y="13791"/>
                  </a:cubicBezTo>
                  <a:lnTo>
                    <a:pt x="5552" y="14168"/>
                  </a:lnTo>
                  <a:cubicBezTo>
                    <a:pt x="5552" y="14190"/>
                    <a:pt x="5559" y="14211"/>
                    <a:pt x="5572" y="14229"/>
                  </a:cubicBezTo>
                  <a:cubicBezTo>
                    <a:pt x="5583" y="14244"/>
                    <a:pt x="5603" y="14254"/>
                    <a:pt x="5624" y="14257"/>
                  </a:cubicBezTo>
                  <a:lnTo>
                    <a:pt x="5970" y="14282"/>
                  </a:lnTo>
                  <a:cubicBezTo>
                    <a:pt x="6010" y="14282"/>
                    <a:pt x="6044" y="14247"/>
                    <a:pt x="6046" y="14203"/>
                  </a:cubicBezTo>
                  <a:close/>
                  <a:moveTo>
                    <a:pt x="6047" y="14710"/>
                  </a:moveTo>
                  <a:cubicBezTo>
                    <a:pt x="6047" y="14688"/>
                    <a:pt x="6040" y="14667"/>
                    <a:pt x="6027" y="14651"/>
                  </a:cubicBezTo>
                  <a:cubicBezTo>
                    <a:pt x="6013" y="14634"/>
                    <a:pt x="5996" y="14624"/>
                    <a:pt x="5976" y="14624"/>
                  </a:cubicBezTo>
                  <a:lnTo>
                    <a:pt x="5629" y="14598"/>
                  </a:lnTo>
                  <a:cubicBezTo>
                    <a:pt x="5588" y="14595"/>
                    <a:pt x="5553" y="14631"/>
                    <a:pt x="5553" y="14675"/>
                  </a:cubicBezTo>
                  <a:lnTo>
                    <a:pt x="5543" y="15053"/>
                  </a:lnTo>
                  <a:cubicBezTo>
                    <a:pt x="5543" y="15075"/>
                    <a:pt x="5551" y="15096"/>
                    <a:pt x="5562" y="15112"/>
                  </a:cubicBezTo>
                  <a:cubicBezTo>
                    <a:pt x="5575" y="15128"/>
                    <a:pt x="5595" y="15139"/>
                    <a:pt x="5615" y="15139"/>
                  </a:cubicBezTo>
                  <a:lnTo>
                    <a:pt x="5961" y="15163"/>
                  </a:lnTo>
                  <a:cubicBezTo>
                    <a:pt x="6003" y="15166"/>
                    <a:pt x="6037" y="15132"/>
                    <a:pt x="6037" y="150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5827400" y="3038750"/>
              <a:ext cx="99875" cy="150400"/>
            </a:xfrm>
            <a:custGeom>
              <a:avLst/>
              <a:gdLst/>
              <a:ahLst/>
              <a:cxnLst/>
              <a:rect l="l" t="t" r="r" b="b"/>
              <a:pathLst>
                <a:path w="3995" h="6016" extrusionOk="0">
                  <a:moveTo>
                    <a:pt x="669" y="1"/>
                  </a:moveTo>
                  <a:cubicBezTo>
                    <a:pt x="362" y="1"/>
                    <a:pt x="106" y="376"/>
                    <a:pt x="96" y="855"/>
                  </a:cubicBezTo>
                  <a:lnTo>
                    <a:pt x="6" y="4943"/>
                  </a:lnTo>
                  <a:cubicBezTo>
                    <a:pt x="0" y="5179"/>
                    <a:pt x="58" y="5409"/>
                    <a:pt x="162" y="5580"/>
                  </a:cubicBezTo>
                  <a:cubicBezTo>
                    <a:pt x="265" y="5752"/>
                    <a:pt x="413" y="5854"/>
                    <a:pt x="564" y="5864"/>
                  </a:cubicBezTo>
                  <a:lnTo>
                    <a:pt x="3303" y="6015"/>
                  </a:lnTo>
                  <a:cubicBezTo>
                    <a:pt x="3309" y="6016"/>
                    <a:pt x="3316" y="6016"/>
                    <a:pt x="3322" y="6016"/>
                  </a:cubicBezTo>
                  <a:cubicBezTo>
                    <a:pt x="3631" y="6016"/>
                    <a:pt x="3890" y="5641"/>
                    <a:pt x="3900" y="5159"/>
                  </a:cubicBezTo>
                  <a:lnTo>
                    <a:pt x="3990" y="1072"/>
                  </a:lnTo>
                  <a:cubicBezTo>
                    <a:pt x="3994" y="836"/>
                    <a:pt x="3940" y="607"/>
                    <a:pt x="3834" y="435"/>
                  </a:cubicBezTo>
                  <a:cubicBezTo>
                    <a:pt x="3729" y="264"/>
                    <a:pt x="3585" y="162"/>
                    <a:pt x="3432" y="153"/>
                  </a:cubicBezTo>
                  <a:lnTo>
                    <a:pt x="693" y="2"/>
                  </a:lnTo>
                  <a:cubicBezTo>
                    <a:pt x="685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5825250" y="3203600"/>
              <a:ext cx="99875" cy="150450"/>
            </a:xfrm>
            <a:custGeom>
              <a:avLst/>
              <a:gdLst/>
              <a:ahLst/>
              <a:cxnLst/>
              <a:rect l="l" t="t" r="r" b="b"/>
              <a:pathLst>
                <a:path w="3995" h="6018" extrusionOk="0">
                  <a:moveTo>
                    <a:pt x="671" y="1"/>
                  </a:moveTo>
                  <a:cubicBezTo>
                    <a:pt x="363" y="1"/>
                    <a:pt x="106" y="378"/>
                    <a:pt x="96" y="856"/>
                  </a:cubicBezTo>
                  <a:lnTo>
                    <a:pt x="6" y="4946"/>
                  </a:lnTo>
                  <a:cubicBezTo>
                    <a:pt x="0" y="5182"/>
                    <a:pt x="56" y="5411"/>
                    <a:pt x="162" y="5583"/>
                  </a:cubicBezTo>
                  <a:cubicBezTo>
                    <a:pt x="265" y="5755"/>
                    <a:pt x="411" y="5856"/>
                    <a:pt x="564" y="5865"/>
                  </a:cubicBezTo>
                  <a:lnTo>
                    <a:pt x="3303" y="6017"/>
                  </a:lnTo>
                  <a:cubicBezTo>
                    <a:pt x="3310" y="6017"/>
                    <a:pt x="3317" y="6017"/>
                    <a:pt x="3324" y="6017"/>
                  </a:cubicBezTo>
                  <a:cubicBezTo>
                    <a:pt x="3632" y="6017"/>
                    <a:pt x="3890" y="5641"/>
                    <a:pt x="3900" y="5162"/>
                  </a:cubicBezTo>
                  <a:lnTo>
                    <a:pt x="3990" y="1073"/>
                  </a:lnTo>
                  <a:cubicBezTo>
                    <a:pt x="3994" y="837"/>
                    <a:pt x="3940" y="610"/>
                    <a:pt x="3834" y="436"/>
                  </a:cubicBezTo>
                  <a:cubicBezTo>
                    <a:pt x="3730" y="265"/>
                    <a:pt x="3585" y="162"/>
                    <a:pt x="3432" y="153"/>
                  </a:cubicBezTo>
                  <a:lnTo>
                    <a:pt x="693" y="1"/>
                  </a:lnTo>
                  <a:cubicBezTo>
                    <a:pt x="686" y="1"/>
                    <a:pt x="678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5822575" y="3366625"/>
              <a:ext cx="99925" cy="150425"/>
            </a:xfrm>
            <a:custGeom>
              <a:avLst/>
              <a:gdLst/>
              <a:ahLst/>
              <a:cxnLst/>
              <a:rect l="l" t="t" r="r" b="b"/>
              <a:pathLst>
                <a:path w="3997" h="6017" extrusionOk="0">
                  <a:moveTo>
                    <a:pt x="675" y="0"/>
                  </a:moveTo>
                  <a:cubicBezTo>
                    <a:pt x="365" y="0"/>
                    <a:pt x="107" y="376"/>
                    <a:pt x="97" y="856"/>
                  </a:cubicBezTo>
                  <a:lnTo>
                    <a:pt x="6" y="4945"/>
                  </a:lnTo>
                  <a:cubicBezTo>
                    <a:pt x="0" y="5182"/>
                    <a:pt x="57" y="5411"/>
                    <a:pt x="162" y="5582"/>
                  </a:cubicBezTo>
                  <a:cubicBezTo>
                    <a:pt x="265" y="5754"/>
                    <a:pt x="411" y="5856"/>
                    <a:pt x="564" y="5864"/>
                  </a:cubicBezTo>
                  <a:lnTo>
                    <a:pt x="3303" y="6016"/>
                  </a:lnTo>
                  <a:cubicBezTo>
                    <a:pt x="3310" y="6017"/>
                    <a:pt x="3317" y="6017"/>
                    <a:pt x="3325" y="6017"/>
                  </a:cubicBezTo>
                  <a:cubicBezTo>
                    <a:pt x="3633" y="6017"/>
                    <a:pt x="3890" y="5640"/>
                    <a:pt x="3900" y="5162"/>
                  </a:cubicBezTo>
                  <a:lnTo>
                    <a:pt x="3991" y="1073"/>
                  </a:lnTo>
                  <a:cubicBezTo>
                    <a:pt x="3997" y="835"/>
                    <a:pt x="3941" y="608"/>
                    <a:pt x="3835" y="436"/>
                  </a:cubicBezTo>
                  <a:cubicBezTo>
                    <a:pt x="3732" y="263"/>
                    <a:pt x="3586" y="161"/>
                    <a:pt x="3433" y="153"/>
                  </a:cubicBezTo>
                  <a:lnTo>
                    <a:pt x="694" y="1"/>
                  </a:lnTo>
                  <a:cubicBezTo>
                    <a:pt x="688" y="1"/>
                    <a:pt x="682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39"/>
          <p:cNvGrpSpPr/>
          <p:nvPr/>
        </p:nvGrpSpPr>
        <p:grpSpPr>
          <a:xfrm>
            <a:off x="983525" y="884088"/>
            <a:ext cx="190750" cy="283225"/>
            <a:chOff x="923775" y="1828850"/>
            <a:chExt cx="190750" cy="283225"/>
          </a:xfrm>
        </p:grpSpPr>
        <p:sp>
          <p:nvSpPr>
            <p:cNvPr id="1511" name="Google Shape;1511;p39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0" name="Google Shape;1520;p39"/>
          <p:cNvGrpSpPr/>
          <p:nvPr/>
        </p:nvGrpSpPr>
        <p:grpSpPr>
          <a:xfrm>
            <a:off x="5381613" y="1057650"/>
            <a:ext cx="272300" cy="211525"/>
            <a:chOff x="962400" y="2223200"/>
            <a:chExt cx="272300" cy="211525"/>
          </a:xfrm>
        </p:grpSpPr>
        <p:sp>
          <p:nvSpPr>
            <p:cNvPr id="1521" name="Google Shape;1521;p39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9" name="Google Shape;1529;p39"/>
          <p:cNvGrpSpPr/>
          <p:nvPr/>
        </p:nvGrpSpPr>
        <p:grpSpPr>
          <a:xfrm>
            <a:off x="3685775" y="3800400"/>
            <a:ext cx="430550" cy="271450"/>
            <a:chOff x="1515225" y="1844850"/>
            <a:chExt cx="430550" cy="271450"/>
          </a:xfrm>
        </p:grpSpPr>
        <p:sp>
          <p:nvSpPr>
            <p:cNvPr id="1530" name="Google Shape;1530;p39"/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8" name="Google Shape;1538;p39"/>
          <p:cNvGrpSpPr/>
          <p:nvPr/>
        </p:nvGrpSpPr>
        <p:grpSpPr>
          <a:xfrm>
            <a:off x="7142373" y="3717990"/>
            <a:ext cx="471693" cy="535743"/>
            <a:chOff x="7142373" y="3717990"/>
            <a:chExt cx="471693" cy="535743"/>
          </a:xfrm>
        </p:grpSpPr>
        <p:sp>
          <p:nvSpPr>
            <p:cNvPr id="1539" name="Google Shape;1539;p39"/>
            <p:cNvSpPr/>
            <p:nvPr/>
          </p:nvSpPr>
          <p:spPr>
            <a:xfrm>
              <a:off x="7486877" y="373526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7506505" y="375797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7551538" y="378444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7547051" y="376952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7473698" y="378332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7543518" y="371799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9"/>
            <p:cNvSpPr/>
            <p:nvPr/>
          </p:nvSpPr>
          <p:spPr>
            <a:xfrm>
              <a:off x="7153589" y="3994742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9"/>
            <p:cNvSpPr/>
            <p:nvPr/>
          </p:nvSpPr>
          <p:spPr>
            <a:xfrm>
              <a:off x="7174227" y="4016220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9"/>
            <p:cNvSpPr/>
            <p:nvPr/>
          </p:nvSpPr>
          <p:spPr>
            <a:xfrm>
              <a:off x="7220268" y="4042466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9"/>
            <p:cNvSpPr/>
            <p:nvPr/>
          </p:nvSpPr>
          <p:spPr>
            <a:xfrm>
              <a:off x="7220212" y="4015379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9"/>
            <p:cNvSpPr/>
            <p:nvPr/>
          </p:nvSpPr>
          <p:spPr>
            <a:xfrm>
              <a:off x="7142373" y="4036577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9"/>
            <p:cNvSpPr/>
            <p:nvPr/>
          </p:nvSpPr>
          <p:spPr>
            <a:xfrm>
              <a:off x="7217520" y="3976740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9"/>
            <p:cNvSpPr/>
            <p:nvPr/>
          </p:nvSpPr>
          <p:spPr>
            <a:xfrm>
              <a:off x="7242476" y="4031025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9"/>
            <p:cNvSpPr/>
            <p:nvPr/>
          </p:nvSpPr>
          <p:spPr>
            <a:xfrm>
              <a:off x="7259917" y="4023623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9"/>
            <p:cNvSpPr/>
            <p:nvPr/>
          </p:nvSpPr>
          <p:spPr>
            <a:xfrm>
              <a:off x="7364398" y="4178530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9"/>
            <p:cNvSpPr/>
            <p:nvPr/>
          </p:nvSpPr>
          <p:spPr>
            <a:xfrm>
              <a:off x="7392718" y="4165800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9"/>
            <p:cNvSpPr/>
            <p:nvPr/>
          </p:nvSpPr>
          <p:spPr>
            <a:xfrm>
              <a:off x="7394120" y="4189298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6" name="Google Shape;1556;p39"/>
          <p:cNvGrpSpPr/>
          <p:nvPr/>
        </p:nvGrpSpPr>
        <p:grpSpPr>
          <a:xfrm>
            <a:off x="649811" y="709943"/>
            <a:ext cx="3152328" cy="3574188"/>
            <a:chOff x="649811" y="709943"/>
            <a:chExt cx="3152328" cy="3574188"/>
          </a:xfrm>
        </p:grpSpPr>
        <p:sp>
          <p:nvSpPr>
            <p:cNvPr id="1557" name="Google Shape;1557;p39"/>
            <p:cNvSpPr/>
            <p:nvPr/>
          </p:nvSpPr>
          <p:spPr>
            <a:xfrm>
              <a:off x="3243482" y="4225135"/>
              <a:ext cx="92925" cy="58996"/>
            </a:xfrm>
            <a:custGeom>
              <a:avLst/>
              <a:gdLst/>
              <a:ahLst/>
              <a:cxnLst/>
              <a:rect l="l" t="t" r="r" b="b"/>
              <a:pathLst>
                <a:path w="1657" h="1052" extrusionOk="0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9"/>
            <p:cNvSpPr/>
            <p:nvPr/>
          </p:nvSpPr>
          <p:spPr>
            <a:xfrm>
              <a:off x="3251950" y="4224518"/>
              <a:ext cx="41499" cy="24114"/>
            </a:xfrm>
            <a:custGeom>
              <a:avLst/>
              <a:gdLst/>
              <a:ahLst/>
              <a:cxnLst/>
              <a:rect l="l" t="t" r="r" b="b"/>
              <a:pathLst>
                <a:path w="740" h="430" extrusionOk="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9"/>
            <p:cNvSpPr/>
            <p:nvPr/>
          </p:nvSpPr>
          <p:spPr>
            <a:xfrm>
              <a:off x="3259353" y="4232593"/>
              <a:ext cx="45817" cy="25629"/>
            </a:xfrm>
            <a:custGeom>
              <a:avLst/>
              <a:gdLst/>
              <a:ahLst/>
              <a:cxnLst/>
              <a:rect l="l" t="t" r="r" b="b"/>
              <a:pathLst>
                <a:path w="817" h="457" extrusionOk="0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9"/>
            <p:cNvSpPr/>
            <p:nvPr/>
          </p:nvSpPr>
          <p:spPr>
            <a:xfrm>
              <a:off x="3508673" y="1272705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9"/>
            <p:cNvSpPr/>
            <p:nvPr/>
          </p:nvSpPr>
          <p:spPr>
            <a:xfrm>
              <a:off x="3536993" y="1259975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9"/>
            <p:cNvSpPr/>
            <p:nvPr/>
          </p:nvSpPr>
          <p:spPr>
            <a:xfrm>
              <a:off x="3538395" y="1283473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9"/>
            <p:cNvSpPr/>
            <p:nvPr/>
          </p:nvSpPr>
          <p:spPr>
            <a:xfrm>
              <a:off x="3378511" y="1757068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9"/>
            <p:cNvSpPr/>
            <p:nvPr/>
          </p:nvSpPr>
          <p:spPr>
            <a:xfrm>
              <a:off x="3403971" y="1745628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9"/>
            <p:cNvSpPr/>
            <p:nvPr/>
          </p:nvSpPr>
          <p:spPr>
            <a:xfrm>
              <a:off x="3401784" y="1763630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9"/>
            <p:cNvSpPr/>
            <p:nvPr/>
          </p:nvSpPr>
          <p:spPr>
            <a:xfrm>
              <a:off x="3123852" y="738207"/>
              <a:ext cx="130442" cy="82662"/>
            </a:xfrm>
            <a:custGeom>
              <a:avLst/>
              <a:gdLst/>
              <a:ahLst/>
              <a:cxnLst/>
              <a:rect l="l" t="t" r="r" b="b"/>
              <a:pathLst>
                <a:path w="2326" h="1474" extrusionOk="0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9"/>
            <p:cNvSpPr/>
            <p:nvPr/>
          </p:nvSpPr>
          <p:spPr>
            <a:xfrm>
              <a:off x="3146452" y="749703"/>
              <a:ext cx="75484" cy="35386"/>
            </a:xfrm>
            <a:custGeom>
              <a:avLst/>
              <a:gdLst/>
              <a:ahLst/>
              <a:cxnLst/>
              <a:rect l="l" t="t" r="r" b="b"/>
              <a:pathLst>
                <a:path w="1346" h="631" extrusionOk="0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9"/>
            <p:cNvSpPr/>
            <p:nvPr/>
          </p:nvSpPr>
          <p:spPr>
            <a:xfrm>
              <a:off x="3184474" y="709943"/>
              <a:ext cx="61015" cy="38583"/>
            </a:xfrm>
            <a:custGeom>
              <a:avLst/>
              <a:gdLst/>
              <a:ahLst/>
              <a:cxnLst/>
              <a:rect l="l" t="t" r="r" b="b"/>
              <a:pathLst>
                <a:path w="1088" h="688" extrusionOk="0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9"/>
            <p:cNvSpPr/>
            <p:nvPr/>
          </p:nvSpPr>
          <p:spPr>
            <a:xfrm>
              <a:off x="3167931" y="767593"/>
              <a:ext cx="35330" cy="34938"/>
            </a:xfrm>
            <a:custGeom>
              <a:avLst/>
              <a:gdLst/>
              <a:ahLst/>
              <a:cxnLst/>
              <a:rect l="l" t="t" r="r" b="b"/>
              <a:pathLst>
                <a:path w="630" h="623" extrusionOk="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9"/>
            <p:cNvSpPr/>
            <p:nvPr/>
          </p:nvSpPr>
          <p:spPr>
            <a:xfrm>
              <a:off x="3182960" y="746675"/>
              <a:ext cx="64099" cy="65670"/>
            </a:xfrm>
            <a:custGeom>
              <a:avLst/>
              <a:gdLst/>
              <a:ahLst/>
              <a:cxnLst/>
              <a:rect l="l" t="t" r="r" b="b"/>
              <a:pathLst>
                <a:path w="1143" h="1171" extrusionOk="0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9"/>
            <p:cNvSpPr/>
            <p:nvPr/>
          </p:nvSpPr>
          <p:spPr>
            <a:xfrm>
              <a:off x="3714823" y="936057"/>
              <a:ext cx="87317" cy="55968"/>
            </a:xfrm>
            <a:custGeom>
              <a:avLst/>
              <a:gdLst/>
              <a:ahLst/>
              <a:cxnLst/>
              <a:rect l="l" t="t" r="r" b="b"/>
              <a:pathLst>
                <a:path w="1557" h="998" extrusionOk="0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9"/>
            <p:cNvSpPr/>
            <p:nvPr/>
          </p:nvSpPr>
          <p:spPr>
            <a:xfrm>
              <a:off x="3739722" y="923215"/>
              <a:ext cx="42621" cy="30620"/>
            </a:xfrm>
            <a:custGeom>
              <a:avLst/>
              <a:gdLst/>
              <a:ahLst/>
              <a:cxnLst/>
              <a:rect l="l" t="t" r="r" b="b"/>
              <a:pathLst>
                <a:path w="760" h="546" extrusionOk="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9"/>
            <p:cNvSpPr/>
            <p:nvPr/>
          </p:nvSpPr>
          <p:spPr>
            <a:xfrm>
              <a:off x="3738601" y="941889"/>
              <a:ext cx="37125" cy="26021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9"/>
            <p:cNvSpPr/>
            <p:nvPr/>
          </p:nvSpPr>
          <p:spPr>
            <a:xfrm>
              <a:off x="3760920" y="945703"/>
              <a:ext cx="36396" cy="38303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9"/>
            <p:cNvSpPr/>
            <p:nvPr/>
          </p:nvSpPr>
          <p:spPr>
            <a:xfrm>
              <a:off x="1836839" y="856367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9"/>
            <p:cNvSpPr/>
            <p:nvPr/>
          </p:nvSpPr>
          <p:spPr>
            <a:xfrm>
              <a:off x="1857477" y="877845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9"/>
            <p:cNvSpPr/>
            <p:nvPr/>
          </p:nvSpPr>
          <p:spPr>
            <a:xfrm>
              <a:off x="1903518" y="904091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9"/>
            <p:cNvSpPr/>
            <p:nvPr/>
          </p:nvSpPr>
          <p:spPr>
            <a:xfrm>
              <a:off x="1903462" y="877004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9"/>
            <p:cNvSpPr/>
            <p:nvPr/>
          </p:nvSpPr>
          <p:spPr>
            <a:xfrm>
              <a:off x="1825623" y="898202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9"/>
            <p:cNvSpPr/>
            <p:nvPr/>
          </p:nvSpPr>
          <p:spPr>
            <a:xfrm>
              <a:off x="1900770" y="838365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9"/>
            <p:cNvSpPr/>
            <p:nvPr/>
          </p:nvSpPr>
          <p:spPr>
            <a:xfrm>
              <a:off x="1925726" y="892650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9"/>
            <p:cNvSpPr/>
            <p:nvPr/>
          </p:nvSpPr>
          <p:spPr>
            <a:xfrm>
              <a:off x="1943167" y="885248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9"/>
            <p:cNvSpPr/>
            <p:nvPr/>
          </p:nvSpPr>
          <p:spPr>
            <a:xfrm>
              <a:off x="662990" y="192321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9"/>
            <p:cNvSpPr/>
            <p:nvPr/>
          </p:nvSpPr>
          <p:spPr>
            <a:xfrm>
              <a:off x="682618" y="194592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9"/>
            <p:cNvSpPr/>
            <p:nvPr/>
          </p:nvSpPr>
          <p:spPr>
            <a:xfrm>
              <a:off x="727650" y="197239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9"/>
            <p:cNvSpPr/>
            <p:nvPr/>
          </p:nvSpPr>
          <p:spPr>
            <a:xfrm>
              <a:off x="723164" y="195747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9"/>
            <p:cNvSpPr/>
            <p:nvPr/>
          </p:nvSpPr>
          <p:spPr>
            <a:xfrm>
              <a:off x="649811" y="197127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9"/>
            <p:cNvSpPr/>
            <p:nvPr/>
          </p:nvSpPr>
          <p:spPr>
            <a:xfrm>
              <a:off x="719631" y="190594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9"/>
            <p:cNvSpPr/>
            <p:nvPr/>
          </p:nvSpPr>
          <p:spPr>
            <a:xfrm>
              <a:off x="941061" y="4101981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9"/>
            <p:cNvSpPr/>
            <p:nvPr/>
          </p:nvSpPr>
          <p:spPr>
            <a:xfrm>
              <a:off x="966521" y="4090540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9"/>
            <p:cNvSpPr/>
            <p:nvPr/>
          </p:nvSpPr>
          <p:spPr>
            <a:xfrm>
              <a:off x="964334" y="4108542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2" name="Google Shape;1592;p39"/>
          <p:cNvSpPr txBox="1">
            <a:spLocks noGrp="1"/>
          </p:cNvSpPr>
          <p:nvPr>
            <p:ph type="title"/>
          </p:nvPr>
        </p:nvSpPr>
        <p:spPr>
          <a:xfrm>
            <a:off x="3677400" y="1556213"/>
            <a:ext cx="5137988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6"/>
                </a:solidFill>
              </a:rPr>
              <a:t>NON-</a:t>
            </a:r>
            <a:r>
              <a:rPr lang="en" sz="3600" dirty="0"/>
              <a:t> PERSONALIZED </a:t>
            </a:r>
            <a:endParaRPr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BE32ABF-15C9-AAA5-A5FF-0D9ECE109954}"/>
              </a:ext>
            </a:extLst>
          </p:cNvPr>
          <p:cNvSpPr txBox="1"/>
          <p:nvPr/>
        </p:nvSpPr>
        <p:spPr>
          <a:xfrm>
            <a:off x="557213" y="50333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chemeClr val="accent5"/>
                </a:solidFill>
              </a:rPr>
              <a:t>Demographic Filtering</a:t>
            </a:r>
          </a:p>
        </p:txBody>
      </p:sp>
      <p:sp>
        <p:nvSpPr>
          <p:cNvPr id="6" name="Google Shape;1391;p39">
            <a:extLst>
              <a:ext uri="{FF2B5EF4-FFF2-40B4-BE49-F238E27FC236}">
                <a16:creationId xmlns:a16="http://schemas.microsoft.com/office/drawing/2014/main" xmlns="" id="{47B26C1A-1EF3-903A-54FF-8D4688E9B09A}"/>
              </a:ext>
            </a:extLst>
          </p:cNvPr>
          <p:cNvSpPr txBox="1">
            <a:spLocks/>
          </p:cNvSpPr>
          <p:nvPr/>
        </p:nvSpPr>
        <p:spPr>
          <a:xfrm>
            <a:off x="714375" y="1133232"/>
            <a:ext cx="4639500" cy="1239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rgbClr val="F8E8C7"/>
                </a:solidFill>
              </a:rPr>
              <a:t>It depends on the weighted rate equation of IMDB to rate the films…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8C39E97-97DA-235E-BD1A-F0E0F641A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76"/>
          <a:stretch/>
        </p:blipFill>
        <p:spPr>
          <a:xfrm>
            <a:off x="938145" y="2246091"/>
            <a:ext cx="7267710" cy="19784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49708E9-E2B2-C510-98AA-100AABBF6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56" y="619932"/>
            <a:ext cx="2341399" cy="162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0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D337FF9-4E1A-53AC-DC2A-77EC27BC9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56" y="581478"/>
            <a:ext cx="6836572" cy="1775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AD45937-D325-A695-143C-0FDFA2FB8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56" y="2540754"/>
            <a:ext cx="7082725" cy="208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09157"/>
      </p:ext>
    </p:extLst>
  </p:cSld>
  <p:clrMapOvr>
    <a:masterClrMapping/>
  </p:clrMapOvr>
</p:sld>
</file>

<file path=ppt/theme/theme1.xml><?xml version="1.0" encoding="utf-8"?>
<a:theme xmlns:a="http://schemas.openxmlformats.org/drawingml/2006/main" name="Luxury Cinema Theater Pitch Deck by Slidesgo">
  <a:themeElements>
    <a:clrScheme name="Simple Light">
      <a:dk1>
        <a:srgbClr val="000000"/>
      </a:dk1>
      <a:lt1>
        <a:srgbClr val="FFFFFF"/>
      </a:lt1>
      <a:dk2>
        <a:srgbClr val="0C1F1E"/>
      </a:dk2>
      <a:lt2>
        <a:srgbClr val="063332"/>
      </a:lt2>
      <a:accent1>
        <a:srgbClr val="2A6460"/>
      </a:accent1>
      <a:accent2>
        <a:srgbClr val="8BC5A7"/>
      </a:accent2>
      <a:accent3>
        <a:srgbClr val="B78534"/>
      </a:accent3>
      <a:accent4>
        <a:srgbClr val="CDA04B"/>
      </a:accent4>
      <a:accent5>
        <a:srgbClr val="EFC570"/>
      </a:accent5>
      <a:accent6>
        <a:srgbClr val="F7E7C6"/>
      </a:accent6>
      <a:hlink>
        <a:srgbClr val="F7E7C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412</Words>
  <Application>Microsoft Office PowerPoint</Application>
  <PresentationFormat>On-screen Show (16:9)</PresentationFormat>
  <Paragraphs>89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Kumbh Sans</vt:lpstr>
      <vt:lpstr>Yeseva One</vt:lpstr>
      <vt:lpstr>Luxury Cinema Theater Pitch Deck by Slidesgo</vt:lpstr>
      <vt:lpstr>MOVIE RECOMMENDER SYSTEM</vt:lpstr>
      <vt:lpstr>I.</vt:lpstr>
      <vt:lpstr>INTRODUCTION</vt:lpstr>
      <vt:lpstr>Types of recommendation system</vt:lpstr>
      <vt:lpstr>Prepressing of data  </vt:lpstr>
      <vt:lpstr>Feature Engineering  </vt:lpstr>
      <vt:lpstr>NON- PERSONALIZED </vt:lpstr>
      <vt:lpstr>PowerPoint Presentation</vt:lpstr>
      <vt:lpstr>PowerPoint Presentation</vt:lpstr>
      <vt:lpstr>PERSONALIZED</vt:lpstr>
      <vt:lpstr>Content-Based Filtering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LIVE CHATBOT DEMO</vt:lpstr>
      <vt:lpstr>PowerPoint Presentation</vt:lpstr>
      <vt:lpstr>SEE YOU AGAIN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RECOMMENDER SYSTEM</dc:title>
  <cp:lastModifiedBy>AhmedPro</cp:lastModifiedBy>
  <cp:revision>10</cp:revision>
  <dcterms:modified xsi:type="dcterms:W3CDTF">2022-07-31T20:23:24Z</dcterms:modified>
</cp:coreProperties>
</file>