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sldIdLst>
    <p:sldId id="256" r:id="rId3"/>
    <p:sldId id="257" r:id="rId4"/>
    <p:sldId id="258" r:id="rId5"/>
    <p:sldId id="259" r:id="rId6"/>
    <p:sldId id="260" r:id="rId7"/>
    <p:sldId id="267" r:id="rId8"/>
    <p:sldId id="269" r:id="rId9"/>
    <p:sldId id="270" r:id="rId10"/>
    <p:sldId id="266"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1" y="11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02-May-20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AFC41-5E0B-45FF-946A-69439AE057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910423-01DE-4956-ABFC-63D5F740D1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9E7602-977A-4F63-9806-4ABD5E5A7B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150C66-7565-4B2E-988F-D5A27690AB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28B567-04B8-4517-BC92-5A4399AD8E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9C6DA5-FE1F-4F76-A72B-0AF403A211B0}"/>
              </a:ext>
            </a:extLst>
          </p:cNvPr>
          <p:cNvSpPr>
            <a:spLocks noGrp="1"/>
          </p:cNvSpPr>
          <p:nvPr>
            <p:ph type="dt" sz="half" idx="10"/>
          </p:nvPr>
        </p:nvSpPr>
        <p:spPr/>
        <p:txBody>
          <a:bodyPr/>
          <a:lstStyle/>
          <a:p>
            <a:fld id="{1D8BD707-D9CF-40AE-B4C6-C98DA3205C09}" type="datetimeFigureOut">
              <a:rPr lang="en-US" smtClean="0"/>
              <a:t>02-May-20</a:t>
            </a:fld>
            <a:endParaRPr lang="en-US"/>
          </a:p>
        </p:txBody>
      </p:sp>
      <p:sp>
        <p:nvSpPr>
          <p:cNvPr id="8" name="Footer Placeholder 7">
            <a:extLst>
              <a:ext uri="{FF2B5EF4-FFF2-40B4-BE49-F238E27FC236}">
                <a16:creationId xmlns:a16="http://schemas.microsoft.com/office/drawing/2014/main" id="{8A99273B-3F95-4AC0-AC7E-8F5CEFBBE6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36E85F-2697-422B-B18C-3A749DA1F957}"/>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84654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E018F-443A-447B-B6A5-A0A7A8551D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CC60D6-8E21-4B6B-8077-905B6D927214}"/>
              </a:ext>
            </a:extLst>
          </p:cNvPr>
          <p:cNvSpPr>
            <a:spLocks noGrp="1"/>
          </p:cNvSpPr>
          <p:nvPr>
            <p:ph type="dt" sz="half" idx="10"/>
          </p:nvPr>
        </p:nvSpPr>
        <p:spPr/>
        <p:txBody>
          <a:bodyPr/>
          <a:lstStyle/>
          <a:p>
            <a:fld id="{1D8BD707-D9CF-40AE-B4C6-C98DA3205C09}" type="datetimeFigureOut">
              <a:rPr lang="en-US" smtClean="0"/>
              <a:t>02-May-20</a:t>
            </a:fld>
            <a:endParaRPr lang="en-US"/>
          </a:p>
        </p:txBody>
      </p:sp>
      <p:sp>
        <p:nvSpPr>
          <p:cNvPr id="4" name="Footer Placeholder 3">
            <a:extLst>
              <a:ext uri="{FF2B5EF4-FFF2-40B4-BE49-F238E27FC236}">
                <a16:creationId xmlns:a16="http://schemas.microsoft.com/office/drawing/2014/main" id="{81B0CF14-01A0-455B-B57D-A1C84ADE66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235D88-573B-4AFA-8A2F-7BADEE12D52E}"/>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76863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FE1B97-C971-408D-8236-F04584DDED6D}"/>
              </a:ext>
            </a:extLst>
          </p:cNvPr>
          <p:cNvSpPr>
            <a:spLocks noGrp="1"/>
          </p:cNvSpPr>
          <p:nvPr>
            <p:ph type="dt" sz="half" idx="10"/>
          </p:nvPr>
        </p:nvSpPr>
        <p:spPr/>
        <p:txBody>
          <a:bodyPr/>
          <a:lstStyle/>
          <a:p>
            <a:fld id="{1D8BD707-D9CF-40AE-B4C6-C98DA3205C09}" type="datetimeFigureOut">
              <a:rPr lang="en-US" smtClean="0"/>
              <a:t>02-May-20</a:t>
            </a:fld>
            <a:endParaRPr lang="en-US"/>
          </a:p>
        </p:txBody>
      </p:sp>
      <p:sp>
        <p:nvSpPr>
          <p:cNvPr id="3" name="Footer Placeholder 2">
            <a:extLst>
              <a:ext uri="{FF2B5EF4-FFF2-40B4-BE49-F238E27FC236}">
                <a16:creationId xmlns:a16="http://schemas.microsoft.com/office/drawing/2014/main" id="{53E2D0EC-F644-49E7-BD7D-34322514CF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AF3214-E928-4430-8296-5B009FF11D97}"/>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73638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4FBC-FB22-4795-9CC5-A07254AF21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683D00-A274-4629-A2B8-4D2A0A1C07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744724-2244-4CFF-8CF7-BAF8691128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DBE248-A983-4408-BBA3-DBFA4A2E5A65}"/>
              </a:ext>
            </a:extLst>
          </p:cNvPr>
          <p:cNvSpPr>
            <a:spLocks noGrp="1"/>
          </p:cNvSpPr>
          <p:nvPr>
            <p:ph type="dt" sz="half" idx="10"/>
          </p:nvPr>
        </p:nvSpPr>
        <p:spPr/>
        <p:txBody>
          <a:bodyPr/>
          <a:lstStyle/>
          <a:p>
            <a:fld id="{1D8BD707-D9CF-40AE-B4C6-C98DA3205C09}" type="datetimeFigureOut">
              <a:rPr lang="en-US" smtClean="0"/>
              <a:t>02-May-20</a:t>
            </a:fld>
            <a:endParaRPr lang="en-US"/>
          </a:p>
        </p:txBody>
      </p:sp>
      <p:sp>
        <p:nvSpPr>
          <p:cNvPr id="6" name="Footer Placeholder 5">
            <a:extLst>
              <a:ext uri="{FF2B5EF4-FFF2-40B4-BE49-F238E27FC236}">
                <a16:creationId xmlns:a16="http://schemas.microsoft.com/office/drawing/2014/main" id="{2E4F4E24-B046-4A94-AC93-37B23939A9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EAD1FE-8129-4382-B9E0-1E152FE0B3DA}"/>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37878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0234C-E318-43DB-AA30-5C7C9E6DC4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203C7E-1BC0-4C4F-8E78-A3F5628B9D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37260F-44B3-4274-92F4-D18034529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C8DCE7-B864-4CA0-B165-894DEF7CE5BE}"/>
              </a:ext>
            </a:extLst>
          </p:cNvPr>
          <p:cNvSpPr>
            <a:spLocks noGrp="1"/>
          </p:cNvSpPr>
          <p:nvPr>
            <p:ph type="dt" sz="half" idx="10"/>
          </p:nvPr>
        </p:nvSpPr>
        <p:spPr/>
        <p:txBody>
          <a:bodyPr/>
          <a:lstStyle/>
          <a:p>
            <a:fld id="{1D8BD707-D9CF-40AE-B4C6-C98DA3205C09}" type="datetimeFigureOut">
              <a:rPr lang="en-US" smtClean="0"/>
              <a:t>02-May-20</a:t>
            </a:fld>
            <a:endParaRPr lang="en-US"/>
          </a:p>
        </p:txBody>
      </p:sp>
      <p:sp>
        <p:nvSpPr>
          <p:cNvPr id="6" name="Footer Placeholder 5">
            <a:extLst>
              <a:ext uri="{FF2B5EF4-FFF2-40B4-BE49-F238E27FC236}">
                <a16:creationId xmlns:a16="http://schemas.microsoft.com/office/drawing/2014/main" id="{29EF147E-B702-44F0-B4C4-60F05670C2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500B2E-AD22-4301-A0FC-3DEB74F5F28A}"/>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19326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8D26-46AC-4B69-90FA-0E256C35FE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DC9BE5-8073-470C-8FA1-1D88C8D35C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07AF14-273E-4390-8B7E-241DF0F75095}"/>
              </a:ext>
            </a:extLst>
          </p:cNvPr>
          <p:cNvSpPr>
            <a:spLocks noGrp="1"/>
          </p:cNvSpPr>
          <p:nvPr>
            <p:ph type="dt" sz="half" idx="10"/>
          </p:nvPr>
        </p:nvSpPr>
        <p:spPr/>
        <p:txBody>
          <a:bodyPr/>
          <a:lstStyle/>
          <a:p>
            <a:fld id="{1D8BD707-D9CF-40AE-B4C6-C98DA3205C09}" type="datetimeFigureOut">
              <a:rPr lang="en-US" smtClean="0"/>
              <a:t>02-May-20</a:t>
            </a:fld>
            <a:endParaRPr lang="en-US"/>
          </a:p>
        </p:txBody>
      </p:sp>
      <p:sp>
        <p:nvSpPr>
          <p:cNvPr id="5" name="Footer Placeholder 4">
            <a:extLst>
              <a:ext uri="{FF2B5EF4-FFF2-40B4-BE49-F238E27FC236}">
                <a16:creationId xmlns:a16="http://schemas.microsoft.com/office/drawing/2014/main" id="{2C82BFD6-92EB-497C-A764-4418866C2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AA48FC-A535-4EED-A05F-8669452BEE59}"/>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41207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032429-FC97-45A7-99C8-4DC8A69F20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A818A4-B658-4282-AF36-A8CB5A5A9A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83B982-F2DA-4A16-B0FB-A598AEE00755}"/>
              </a:ext>
            </a:extLst>
          </p:cNvPr>
          <p:cNvSpPr>
            <a:spLocks noGrp="1"/>
          </p:cNvSpPr>
          <p:nvPr>
            <p:ph type="dt" sz="half" idx="10"/>
          </p:nvPr>
        </p:nvSpPr>
        <p:spPr/>
        <p:txBody>
          <a:bodyPr/>
          <a:lstStyle/>
          <a:p>
            <a:fld id="{1D8BD707-D9CF-40AE-B4C6-C98DA3205C09}" type="datetimeFigureOut">
              <a:rPr lang="en-US" smtClean="0"/>
              <a:t>02-May-20</a:t>
            </a:fld>
            <a:endParaRPr lang="en-US"/>
          </a:p>
        </p:txBody>
      </p:sp>
      <p:sp>
        <p:nvSpPr>
          <p:cNvPr id="5" name="Footer Placeholder 4">
            <a:extLst>
              <a:ext uri="{FF2B5EF4-FFF2-40B4-BE49-F238E27FC236}">
                <a16:creationId xmlns:a16="http://schemas.microsoft.com/office/drawing/2014/main" id="{12F2FD56-ADF0-499A-A467-FB643A11D7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EE2C5-6F68-4842-90C4-19E2B1F5EB48}"/>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44112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4654550" cy="6858000"/>
          </a:xfrm>
          <a:custGeom>
            <a:avLst/>
            <a:gdLst/>
            <a:ahLst/>
            <a:cxnLst/>
            <a:rect l="l" t="t" r="r" b="b"/>
            <a:pathLst>
              <a:path w="4654550" h="6858000">
                <a:moveTo>
                  <a:pt x="0" y="6858000"/>
                </a:moveTo>
                <a:lnTo>
                  <a:pt x="4654296" y="6858000"/>
                </a:lnTo>
                <a:lnTo>
                  <a:pt x="4654296" y="0"/>
                </a:lnTo>
                <a:lnTo>
                  <a:pt x="0" y="0"/>
                </a:lnTo>
                <a:lnTo>
                  <a:pt x="0" y="6858000"/>
                </a:lnTo>
                <a:close/>
              </a:path>
            </a:pathLst>
          </a:custGeom>
          <a:solidFill>
            <a:srgbClr val="3E3E3E"/>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1" i="0">
                <a:solidFill>
                  <a:schemeClr val="bg1"/>
                </a:solidFill>
                <a:latin typeface="Century Gothic"/>
                <a:cs typeface="Century Gothic"/>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02-May-20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bg1"/>
                </a:solidFill>
                <a:latin typeface="Century Gothic"/>
                <a:cs typeface="Century Gothic"/>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02-May-20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1999" cy="6857998"/>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0"/>
            <a:ext cx="12192000" cy="6858000"/>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2758439" y="798068"/>
            <a:ext cx="6675119" cy="5270500"/>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1" i="0">
                <a:solidFill>
                  <a:schemeClr val="bg1"/>
                </a:solidFill>
                <a:latin typeface="Century Gothic"/>
                <a:cs typeface="Century Goth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02-May-20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14318" y="12696"/>
            <a:ext cx="1798147" cy="68453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9482581" y="12696"/>
            <a:ext cx="1793688" cy="6845300"/>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1117091" y="14223"/>
            <a:ext cx="9961245" cy="6845300"/>
          </a:xfrm>
          <a:custGeom>
            <a:avLst/>
            <a:gdLst/>
            <a:ahLst/>
            <a:cxnLst/>
            <a:rect l="l" t="t" r="r" b="b"/>
            <a:pathLst>
              <a:path w="9961245" h="6845300">
                <a:moveTo>
                  <a:pt x="8365489" y="0"/>
                </a:moveTo>
                <a:lnTo>
                  <a:pt x="1595374" y="0"/>
                </a:lnTo>
                <a:lnTo>
                  <a:pt x="1458722" y="127000"/>
                </a:lnTo>
                <a:lnTo>
                  <a:pt x="1424660" y="152400"/>
                </a:lnTo>
                <a:lnTo>
                  <a:pt x="1390932" y="190500"/>
                </a:lnTo>
                <a:lnTo>
                  <a:pt x="1357539" y="228600"/>
                </a:lnTo>
                <a:lnTo>
                  <a:pt x="1324485" y="266700"/>
                </a:lnTo>
                <a:lnTo>
                  <a:pt x="1291772" y="304800"/>
                </a:lnTo>
                <a:lnTo>
                  <a:pt x="1259403" y="330200"/>
                </a:lnTo>
                <a:lnTo>
                  <a:pt x="1227379" y="368300"/>
                </a:lnTo>
                <a:lnTo>
                  <a:pt x="1195705" y="406400"/>
                </a:lnTo>
                <a:lnTo>
                  <a:pt x="1164382" y="444500"/>
                </a:lnTo>
                <a:lnTo>
                  <a:pt x="1133413" y="482600"/>
                </a:lnTo>
                <a:lnTo>
                  <a:pt x="1102801" y="520700"/>
                </a:lnTo>
                <a:lnTo>
                  <a:pt x="1072548" y="558800"/>
                </a:lnTo>
                <a:lnTo>
                  <a:pt x="1042657" y="596900"/>
                </a:lnTo>
                <a:lnTo>
                  <a:pt x="1013130" y="635000"/>
                </a:lnTo>
                <a:lnTo>
                  <a:pt x="983970" y="673100"/>
                </a:lnTo>
                <a:lnTo>
                  <a:pt x="955180" y="711200"/>
                </a:lnTo>
                <a:lnTo>
                  <a:pt x="926762" y="749300"/>
                </a:lnTo>
                <a:lnTo>
                  <a:pt x="898718" y="787400"/>
                </a:lnTo>
                <a:lnTo>
                  <a:pt x="871052" y="825500"/>
                </a:lnTo>
                <a:lnTo>
                  <a:pt x="843767" y="876300"/>
                </a:lnTo>
                <a:lnTo>
                  <a:pt x="816863" y="914400"/>
                </a:lnTo>
                <a:lnTo>
                  <a:pt x="790345" y="952500"/>
                </a:lnTo>
                <a:lnTo>
                  <a:pt x="764215" y="990600"/>
                </a:lnTo>
                <a:lnTo>
                  <a:pt x="738475" y="1028700"/>
                </a:lnTo>
                <a:lnTo>
                  <a:pt x="713128" y="1079500"/>
                </a:lnTo>
                <a:lnTo>
                  <a:pt x="688177" y="1117600"/>
                </a:lnTo>
                <a:lnTo>
                  <a:pt x="663624" y="1155700"/>
                </a:lnTo>
                <a:lnTo>
                  <a:pt x="639471" y="1206500"/>
                </a:lnTo>
                <a:lnTo>
                  <a:pt x="615722" y="1244600"/>
                </a:lnTo>
                <a:lnTo>
                  <a:pt x="592379" y="1282700"/>
                </a:lnTo>
                <a:lnTo>
                  <a:pt x="569445" y="1333500"/>
                </a:lnTo>
                <a:lnTo>
                  <a:pt x="546922" y="1371600"/>
                </a:lnTo>
                <a:lnTo>
                  <a:pt x="524812" y="1422400"/>
                </a:lnTo>
                <a:lnTo>
                  <a:pt x="503119" y="1460500"/>
                </a:lnTo>
                <a:lnTo>
                  <a:pt x="481845" y="1511300"/>
                </a:lnTo>
                <a:lnTo>
                  <a:pt x="460993" y="1549400"/>
                </a:lnTo>
                <a:lnTo>
                  <a:pt x="440564" y="1600200"/>
                </a:lnTo>
                <a:lnTo>
                  <a:pt x="420562" y="1638300"/>
                </a:lnTo>
                <a:lnTo>
                  <a:pt x="400990" y="1689100"/>
                </a:lnTo>
                <a:lnTo>
                  <a:pt x="381850" y="1727200"/>
                </a:lnTo>
                <a:lnTo>
                  <a:pt x="363144" y="1778000"/>
                </a:lnTo>
                <a:lnTo>
                  <a:pt x="344876" y="1816100"/>
                </a:lnTo>
                <a:lnTo>
                  <a:pt x="327047" y="1866900"/>
                </a:lnTo>
                <a:lnTo>
                  <a:pt x="309660" y="1917700"/>
                </a:lnTo>
                <a:lnTo>
                  <a:pt x="292719" y="1955800"/>
                </a:lnTo>
                <a:lnTo>
                  <a:pt x="276225" y="2006600"/>
                </a:lnTo>
                <a:lnTo>
                  <a:pt x="260181" y="2057400"/>
                </a:lnTo>
                <a:lnTo>
                  <a:pt x="244590" y="2095500"/>
                </a:lnTo>
                <a:lnTo>
                  <a:pt x="229454" y="2146300"/>
                </a:lnTo>
                <a:lnTo>
                  <a:pt x="214776" y="2197100"/>
                </a:lnTo>
                <a:lnTo>
                  <a:pt x="200559" y="2247900"/>
                </a:lnTo>
                <a:lnTo>
                  <a:pt x="186804" y="2286000"/>
                </a:lnTo>
                <a:lnTo>
                  <a:pt x="173516" y="2336800"/>
                </a:lnTo>
                <a:lnTo>
                  <a:pt x="160696" y="2387600"/>
                </a:lnTo>
                <a:lnTo>
                  <a:pt x="148347" y="2438400"/>
                </a:lnTo>
                <a:lnTo>
                  <a:pt x="136471" y="2489200"/>
                </a:lnTo>
                <a:lnTo>
                  <a:pt x="125071" y="2527300"/>
                </a:lnTo>
                <a:lnTo>
                  <a:pt x="114151" y="2578100"/>
                </a:lnTo>
                <a:lnTo>
                  <a:pt x="103711" y="2628900"/>
                </a:lnTo>
                <a:lnTo>
                  <a:pt x="93756" y="2679700"/>
                </a:lnTo>
                <a:lnTo>
                  <a:pt x="84287" y="2730500"/>
                </a:lnTo>
                <a:lnTo>
                  <a:pt x="75307" y="2781300"/>
                </a:lnTo>
                <a:lnTo>
                  <a:pt x="66818" y="2832100"/>
                </a:lnTo>
                <a:lnTo>
                  <a:pt x="58824" y="2882900"/>
                </a:lnTo>
                <a:lnTo>
                  <a:pt x="51327" y="2933700"/>
                </a:lnTo>
                <a:lnTo>
                  <a:pt x="44330" y="2984500"/>
                </a:lnTo>
                <a:lnTo>
                  <a:pt x="37835" y="3035300"/>
                </a:lnTo>
                <a:lnTo>
                  <a:pt x="31844" y="3086100"/>
                </a:lnTo>
                <a:lnTo>
                  <a:pt x="26360" y="3136900"/>
                </a:lnTo>
                <a:lnTo>
                  <a:pt x="21387" y="3187700"/>
                </a:lnTo>
                <a:lnTo>
                  <a:pt x="16926" y="3238500"/>
                </a:lnTo>
                <a:lnTo>
                  <a:pt x="12980" y="3289300"/>
                </a:lnTo>
                <a:lnTo>
                  <a:pt x="9552" y="3340100"/>
                </a:lnTo>
                <a:lnTo>
                  <a:pt x="6644" y="3390900"/>
                </a:lnTo>
                <a:lnTo>
                  <a:pt x="4259" y="3441700"/>
                </a:lnTo>
                <a:lnTo>
                  <a:pt x="2399" y="3492500"/>
                </a:lnTo>
                <a:lnTo>
                  <a:pt x="1068" y="3543300"/>
                </a:lnTo>
                <a:lnTo>
                  <a:pt x="267" y="3594100"/>
                </a:lnTo>
                <a:lnTo>
                  <a:pt x="0" y="3644900"/>
                </a:lnTo>
                <a:lnTo>
                  <a:pt x="268" y="3695700"/>
                </a:lnTo>
                <a:lnTo>
                  <a:pt x="1072" y="3746500"/>
                </a:lnTo>
                <a:lnTo>
                  <a:pt x="2408" y="3797300"/>
                </a:lnTo>
                <a:lnTo>
                  <a:pt x="4275" y="3860800"/>
                </a:lnTo>
                <a:lnTo>
                  <a:pt x="6669" y="3911600"/>
                </a:lnTo>
                <a:lnTo>
                  <a:pt x="9588" y="3962400"/>
                </a:lnTo>
                <a:lnTo>
                  <a:pt x="13029" y="4013200"/>
                </a:lnTo>
                <a:lnTo>
                  <a:pt x="16990" y="4064000"/>
                </a:lnTo>
                <a:lnTo>
                  <a:pt x="21468" y="4114800"/>
                </a:lnTo>
                <a:lnTo>
                  <a:pt x="26460" y="4165600"/>
                </a:lnTo>
                <a:lnTo>
                  <a:pt x="31964" y="4216400"/>
                </a:lnTo>
                <a:lnTo>
                  <a:pt x="37977" y="4267200"/>
                </a:lnTo>
                <a:lnTo>
                  <a:pt x="44496" y="4318000"/>
                </a:lnTo>
                <a:lnTo>
                  <a:pt x="51520" y="4368800"/>
                </a:lnTo>
                <a:lnTo>
                  <a:pt x="59045" y="4419600"/>
                </a:lnTo>
                <a:lnTo>
                  <a:pt x="67068" y="4470400"/>
                </a:lnTo>
                <a:lnTo>
                  <a:pt x="75588" y="4521200"/>
                </a:lnTo>
                <a:lnTo>
                  <a:pt x="84601" y="4559300"/>
                </a:lnTo>
                <a:lnTo>
                  <a:pt x="94105" y="4610100"/>
                </a:lnTo>
                <a:lnTo>
                  <a:pt x="104097" y="4660900"/>
                </a:lnTo>
                <a:lnTo>
                  <a:pt x="114574" y="4711700"/>
                </a:lnTo>
                <a:lnTo>
                  <a:pt x="125535" y="4762500"/>
                </a:lnTo>
                <a:lnTo>
                  <a:pt x="136976" y="4813300"/>
                </a:lnTo>
                <a:lnTo>
                  <a:pt x="148895" y="4864100"/>
                </a:lnTo>
                <a:lnTo>
                  <a:pt x="161289" y="4914900"/>
                </a:lnTo>
                <a:lnTo>
                  <a:pt x="174155" y="4953000"/>
                </a:lnTo>
                <a:lnTo>
                  <a:pt x="187491" y="5003800"/>
                </a:lnTo>
                <a:lnTo>
                  <a:pt x="201295" y="5054600"/>
                </a:lnTo>
                <a:lnTo>
                  <a:pt x="215563" y="5105400"/>
                </a:lnTo>
                <a:lnTo>
                  <a:pt x="230294" y="5143500"/>
                </a:lnTo>
                <a:lnTo>
                  <a:pt x="245483" y="5194300"/>
                </a:lnTo>
                <a:lnTo>
                  <a:pt x="261130" y="5245100"/>
                </a:lnTo>
                <a:lnTo>
                  <a:pt x="277231" y="5283200"/>
                </a:lnTo>
                <a:lnTo>
                  <a:pt x="293783" y="5334000"/>
                </a:lnTo>
                <a:lnTo>
                  <a:pt x="310784" y="5384800"/>
                </a:lnTo>
                <a:lnTo>
                  <a:pt x="328232" y="5422900"/>
                </a:lnTo>
                <a:lnTo>
                  <a:pt x="346123" y="5473700"/>
                </a:lnTo>
                <a:lnTo>
                  <a:pt x="364456" y="5524500"/>
                </a:lnTo>
                <a:lnTo>
                  <a:pt x="383227" y="5562600"/>
                </a:lnTo>
                <a:lnTo>
                  <a:pt x="402434" y="5613400"/>
                </a:lnTo>
                <a:lnTo>
                  <a:pt x="422074" y="5651500"/>
                </a:lnTo>
                <a:lnTo>
                  <a:pt x="442145" y="5702300"/>
                </a:lnTo>
                <a:lnTo>
                  <a:pt x="462644" y="5740400"/>
                </a:lnTo>
                <a:lnTo>
                  <a:pt x="483568" y="5791200"/>
                </a:lnTo>
                <a:lnTo>
                  <a:pt x="504915" y="5829300"/>
                </a:lnTo>
                <a:lnTo>
                  <a:pt x="526683" y="5880100"/>
                </a:lnTo>
                <a:lnTo>
                  <a:pt x="548867" y="5918200"/>
                </a:lnTo>
                <a:lnTo>
                  <a:pt x="571467" y="5969000"/>
                </a:lnTo>
                <a:lnTo>
                  <a:pt x="594479" y="6007100"/>
                </a:lnTo>
                <a:lnTo>
                  <a:pt x="617901" y="6057900"/>
                </a:lnTo>
                <a:lnTo>
                  <a:pt x="641730" y="6096000"/>
                </a:lnTo>
                <a:lnTo>
                  <a:pt x="665964" y="6134100"/>
                </a:lnTo>
                <a:lnTo>
                  <a:pt x="690599" y="6184900"/>
                </a:lnTo>
                <a:lnTo>
                  <a:pt x="715634" y="6223000"/>
                </a:lnTo>
                <a:lnTo>
                  <a:pt x="741065" y="6261100"/>
                </a:lnTo>
                <a:lnTo>
                  <a:pt x="766890" y="6299200"/>
                </a:lnTo>
                <a:lnTo>
                  <a:pt x="793107" y="6350000"/>
                </a:lnTo>
                <a:lnTo>
                  <a:pt x="819712" y="6388100"/>
                </a:lnTo>
                <a:lnTo>
                  <a:pt x="846704" y="6426200"/>
                </a:lnTo>
                <a:lnTo>
                  <a:pt x="874079" y="6464300"/>
                </a:lnTo>
                <a:lnTo>
                  <a:pt x="901835" y="6502400"/>
                </a:lnTo>
                <a:lnTo>
                  <a:pt x="929970" y="6540500"/>
                </a:lnTo>
                <a:lnTo>
                  <a:pt x="958480" y="6591300"/>
                </a:lnTo>
                <a:lnTo>
                  <a:pt x="987363" y="6629400"/>
                </a:lnTo>
                <a:lnTo>
                  <a:pt x="1016617" y="6667500"/>
                </a:lnTo>
                <a:lnTo>
                  <a:pt x="1046239" y="6705600"/>
                </a:lnTo>
                <a:lnTo>
                  <a:pt x="1076226" y="6743700"/>
                </a:lnTo>
                <a:lnTo>
                  <a:pt x="1106575" y="6781800"/>
                </a:lnTo>
                <a:lnTo>
                  <a:pt x="1137285" y="6819900"/>
                </a:lnTo>
                <a:lnTo>
                  <a:pt x="1168781" y="6845300"/>
                </a:lnTo>
                <a:lnTo>
                  <a:pt x="8792083" y="6845300"/>
                </a:lnTo>
                <a:lnTo>
                  <a:pt x="8823579" y="6819900"/>
                </a:lnTo>
                <a:lnTo>
                  <a:pt x="8854288" y="6781800"/>
                </a:lnTo>
                <a:lnTo>
                  <a:pt x="8884637" y="6743700"/>
                </a:lnTo>
                <a:lnTo>
                  <a:pt x="8914624" y="6705600"/>
                </a:lnTo>
                <a:lnTo>
                  <a:pt x="8944246" y="6667500"/>
                </a:lnTo>
                <a:lnTo>
                  <a:pt x="8973500" y="6629400"/>
                </a:lnTo>
                <a:lnTo>
                  <a:pt x="9002383" y="6591300"/>
                </a:lnTo>
                <a:lnTo>
                  <a:pt x="9030893" y="6540500"/>
                </a:lnTo>
                <a:lnTo>
                  <a:pt x="9059028" y="6502400"/>
                </a:lnTo>
                <a:lnTo>
                  <a:pt x="9086784" y="6464300"/>
                </a:lnTo>
                <a:lnTo>
                  <a:pt x="9114159" y="6426200"/>
                </a:lnTo>
                <a:lnTo>
                  <a:pt x="9141151" y="6388100"/>
                </a:lnTo>
                <a:lnTo>
                  <a:pt x="9167756" y="6350000"/>
                </a:lnTo>
                <a:lnTo>
                  <a:pt x="9193973" y="6299200"/>
                </a:lnTo>
                <a:lnTo>
                  <a:pt x="9219798" y="6261100"/>
                </a:lnTo>
                <a:lnTo>
                  <a:pt x="9245229" y="6223000"/>
                </a:lnTo>
                <a:lnTo>
                  <a:pt x="9270264" y="6184900"/>
                </a:lnTo>
                <a:lnTo>
                  <a:pt x="9294899" y="6134100"/>
                </a:lnTo>
                <a:lnTo>
                  <a:pt x="9319133" y="6096000"/>
                </a:lnTo>
                <a:lnTo>
                  <a:pt x="9342962" y="6057900"/>
                </a:lnTo>
                <a:lnTo>
                  <a:pt x="9366384" y="6007100"/>
                </a:lnTo>
                <a:lnTo>
                  <a:pt x="9389396" y="5969000"/>
                </a:lnTo>
                <a:lnTo>
                  <a:pt x="9411996" y="5918200"/>
                </a:lnTo>
                <a:lnTo>
                  <a:pt x="9434180" y="5880100"/>
                </a:lnTo>
                <a:lnTo>
                  <a:pt x="9455948" y="5829300"/>
                </a:lnTo>
                <a:lnTo>
                  <a:pt x="9477295" y="5791200"/>
                </a:lnTo>
                <a:lnTo>
                  <a:pt x="9498219" y="5740400"/>
                </a:lnTo>
                <a:lnTo>
                  <a:pt x="9518718" y="5702300"/>
                </a:lnTo>
                <a:lnTo>
                  <a:pt x="9538789" y="5651500"/>
                </a:lnTo>
                <a:lnTo>
                  <a:pt x="9558429" y="5613400"/>
                </a:lnTo>
                <a:lnTo>
                  <a:pt x="9577636" y="5562600"/>
                </a:lnTo>
                <a:lnTo>
                  <a:pt x="9596407" y="5524500"/>
                </a:lnTo>
                <a:lnTo>
                  <a:pt x="9614740" y="5473700"/>
                </a:lnTo>
                <a:lnTo>
                  <a:pt x="9632631" y="5422900"/>
                </a:lnTo>
                <a:lnTo>
                  <a:pt x="9650079" y="5384800"/>
                </a:lnTo>
                <a:lnTo>
                  <a:pt x="9667080" y="5334000"/>
                </a:lnTo>
                <a:lnTo>
                  <a:pt x="9683632" y="5283200"/>
                </a:lnTo>
                <a:lnTo>
                  <a:pt x="9699733" y="5245100"/>
                </a:lnTo>
                <a:lnTo>
                  <a:pt x="9715380" y="5194300"/>
                </a:lnTo>
                <a:lnTo>
                  <a:pt x="9730569" y="5143500"/>
                </a:lnTo>
                <a:lnTo>
                  <a:pt x="9745300" y="5105400"/>
                </a:lnTo>
                <a:lnTo>
                  <a:pt x="9759568" y="5054600"/>
                </a:lnTo>
                <a:lnTo>
                  <a:pt x="9773372" y="5003800"/>
                </a:lnTo>
                <a:lnTo>
                  <a:pt x="9786708" y="4953000"/>
                </a:lnTo>
                <a:lnTo>
                  <a:pt x="9799574" y="4914900"/>
                </a:lnTo>
                <a:lnTo>
                  <a:pt x="9811968" y="4864100"/>
                </a:lnTo>
                <a:lnTo>
                  <a:pt x="9823887" y="4813300"/>
                </a:lnTo>
                <a:lnTo>
                  <a:pt x="9835328" y="4762500"/>
                </a:lnTo>
                <a:lnTo>
                  <a:pt x="9846289" y="4711700"/>
                </a:lnTo>
                <a:lnTo>
                  <a:pt x="9856766" y="4660900"/>
                </a:lnTo>
                <a:lnTo>
                  <a:pt x="9866758" y="4610100"/>
                </a:lnTo>
                <a:lnTo>
                  <a:pt x="9876262" y="4559300"/>
                </a:lnTo>
                <a:lnTo>
                  <a:pt x="9885275" y="4521200"/>
                </a:lnTo>
                <a:lnTo>
                  <a:pt x="9893795" y="4470400"/>
                </a:lnTo>
                <a:lnTo>
                  <a:pt x="9901818" y="4419600"/>
                </a:lnTo>
                <a:lnTo>
                  <a:pt x="9909343" y="4368800"/>
                </a:lnTo>
                <a:lnTo>
                  <a:pt x="9916367" y="4318000"/>
                </a:lnTo>
                <a:lnTo>
                  <a:pt x="9922886" y="4267200"/>
                </a:lnTo>
                <a:lnTo>
                  <a:pt x="9928899" y="4216400"/>
                </a:lnTo>
                <a:lnTo>
                  <a:pt x="9934403" y="4165600"/>
                </a:lnTo>
                <a:lnTo>
                  <a:pt x="9939395" y="4114800"/>
                </a:lnTo>
                <a:lnTo>
                  <a:pt x="9943873" y="4064000"/>
                </a:lnTo>
                <a:lnTo>
                  <a:pt x="9947834" y="4013200"/>
                </a:lnTo>
                <a:lnTo>
                  <a:pt x="9951275" y="3962400"/>
                </a:lnTo>
                <a:lnTo>
                  <a:pt x="9954194" y="3911600"/>
                </a:lnTo>
                <a:lnTo>
                  <a:pt x="9956588" y="3860800"/>
                </a:lnTo>
                <a:lnTo>
                  <a:pt x="9958455" y="3797300"/>
                </a:lnTo>
                <a:lnTo>
                  <a:pt x="9959791" y="3746500"/>
                </a:lnTo>
                <a:lnTo>
                  <a:pt x="9960595" y="3695700"/>
                </a:lnTo>
                <a:lnTo>
                  <a:pt x="9960864" y="3644900"/>
                </a:lnTo>
                <a:lnTo>
                  <a:pt x="9960596" y="3594100"/>
                </a:lnTo>
                <a:lnTo>
                  <a:pt x="9959795" y="3543300"/>
                </a:lnTo>
                <a:lnTo>
                  <a:pt x="9958464" y="3492500"/>
                </a:lnTo>
                <a:lnTo>
                  <a:pt x="9956604" y="3441700"/>
                </a:lnTo>
                <a:lnTo>
                  <a:pt x="9954219" y="3390900"/>
                </a:lnTo>
                <a:lnTo>
                  <a:pt x="9951311" y="3340100"/>
                </a:lnTo>
                <a:lnTo>
                  <a:pt x="9947883" y="3289300"/>
                </a:lnTo>
                <a:lnTo>
                  <a:pt x="9943937" y="3238500"/>
                </a:lnTo>
                <a:lnTo>
                  <a:pt x="9939476" y="3187700"/>
                </a:lnTo>
                <a:lnTo>
                  <a:pt x="9934503" y="3136900"/>
                </a:lnTo>
                <a:lnTo>
                  <a:pt x="9929019" y="3086100"/>
                </a:lnTo>
                <a:lnTo>
                  <a:pt x="9923028" y="3035300"/>
                </a:lnTo>
                <a:lnTo>
                  <a:pt x="9916533" y="2984500"/>
                </a:lnTo>
                <a:lnTo>
                  <a:pt x="9909536" y="2933700"/>
                </a:lnTo>
                <a:lnTo>
                  <a:pt x="9902039" y="2882900"/>
                </a:lnTo>
                <a:lnTo>
                  <a:pt x="9894045" y="2832100"/>
                </a:lnTo>
                <a:lnTo>
                  <a:pt x="9885556" y="2781300"/>
                </a:lnTo>
                <a:lnTo>
                  <a:pt x="9876576" y="2730500"/>
                </a:lnTo>
                <a:lnTo>
                  <a:pt x="9867107" y="2679700"/>
                </a:lnTo>
                <a:lnTo>
                  <a:pt x="9857152" y="2628900"/>
                </a:lnTo>
                <a:lnTo>
                  <a:pt x="9846712" y="2578100"/>
                </a:lnTo>
                <a:lnTo>
                  <a:pt x="9835792" y="2527300"/>
                </a:lnTo>
                <a:lnTo>
                  <a:pt x="9824392" y="2489200"/>
                </a:lnTo>
                <a:lnTo>
                  <a:pt x="9812516" y="2438400"/>
                </a:lnTo>
                <a:lnTo>
                  <a:pt x="9800167" y="2387600"/>
                </a:lnTo>
                <a:lnTo>
                  <a:pt x="9787347" y="2336800"/>
                </a:lnTo>
                <a:lnTo>
                  <a:pt x="9774059" y="2286000"/>
                </a:lnTo>
                <a:lnTo>
                  <a:pt x="9760304" y="2247900"/>
                </a:lnTo>
                <a:lnTo>
                  <a:pt x="9746087" y="2197100"/>
                </a:lnTo>
                <a:lnTo>
                  <a:pt x="9731409" y="2146300"/>
                </a:lnTo>
                <a:lnTo>
                  <a:pt x="9716273" y="2095500"/>
                </a:lnTo>
                <a:lnTo>
                  <a:pt x="9700682" y="2057400"/>
                </a:lnTo>
                <a:lnTo>
                  <a:pt x="9684638" y="2006600"/>
                </a:lnTo>
                <a:lnTo>
                  <a:pt x="9668144" y="1955800"/>
                </a:lnTo>
                <a:lnTo>
                  <a:pt x="9651203" y="1917700"/>
                </a:lnTo>
                <a:lnTo>
                  <a:pt x="9633816" y="1866900"/>
                </a:lnTo>
                <a:lnTo>
                  <a:pt x="9615987" y="1816100"/>
                </a:lnTo>
                <a:lnTo>
                  <a:pt x="9597719" y="1778000"/>
                </a:lnTo>
                <a:lnTo>
                  <a:pt x="9579013" y="1727200"/>
                </a:lnTo>
                <a:lnTo>
                  <a:pt x="9559873" y="1689100"/>
                </a:lnTo>
                <a:lnTo>
                  <a:pt x="9540301" y="1638300"/>
                </a:lnTo>
                <a:lnTo>
                  <a:pt x="9520299" y="1600200"/>
                </a:lnTo>
                <a:lnTo>
                  <a:pt x="9499870" y="1549400"/>
                </a:lnTo>
                <a:lnTo>
                  <a:pt x="9479018" y="1511300"/>
                </a:lnTo>
                <a:lnTo>
                  <a:pt x="9457744" y="1460500"/>
                </a:lnTo>
                <a:lnTo>
                  <a:pt x="9436051" y="1422400"/>
                </a:lnTo>
                <a:lnTo>
                  <a:pt x="9413941" y="1371600"/>
                </a:lnTo>
                <a:lnTo>
                  <a:pt x="9391418" y="1333500"/>
                </a:lnTo>
                <a:lnTo>
                  <a:pt x="9368484" y="1282700"/>
                </a:lnTo>
                <a:lnTo>
                  <a:pt x="9345141" y="1244600"/>
                </a:lnTo>
                <a:lnTo>
                  <a:pt x="9321392" y="1206500"/>
                </a:lnTo>
                <a:lnTo>
                  <a:pt x="9297239" y="1155700"/>
                </a:lnTo>
                <a:lnTo>
                  <a:pt x="9272686" y="1117600"/>
                </a:lnTo>
                <a:lnTo>
                  <a:pt x="9247735" y="1079500"/>
                </a:lnTo>
                <a:lnTo>
                  <a:pt x="9222388" y="1028700"/>
                </a:lnTo>
                <a:lnTo>
                  <a:pt x="9196648" y="990600"/>
                </a:lnTo>
                <a:lnTo>
                  <a:pt x="9170518" y="952500"/>
                </a:lnTo>
                <a:lnTo>
                  <a:pt x="9144000" y="914400"/>
                </a:lnTo>
                <a:lnTo>
                  <a:pt x="9117096" y="876300"/>
                </a:lnTo>
                <a:lnTo>
                  <a:pt x="9089811" y="825500"/>
                </a:lnTo>
                <a:lnTo>
                  <a:pt x="9062145" y="787400"/>
                </a:lnTo>
                <a:lnTo>
                  <a:pt x="9034101" y="749300"/>
                </a:lnTo>
                <a:lnTo>
                  <a:pt x="9005683" y="711200"/>
                </a:lnTo>
                <a:lnTo>
                  <a:pt x="8976893" y="673100"/>
                </a:lnTo>
                <a:lnTo>
                  <a:pt x="8947733" y="635000"/>
                </a:lnTo>
                <a:lnTo>
                  <a:pt x="8918206" y="596900"/>
                </a:lnTo>
                <a:lnTo>
                  <a:pt x="8888315" y="558800"/>
                </a:lnTo>
                <a:lnTo>
                  <a:pt x="8858062" y="520700"/>
                </a:lnTo>
                <a:lnTo>
                  <a:pt x="8827450" y="482600"/>
                </a:lnTo>
                <a:lnTo>
                  <a:pt x="8796481" y="444500"/>
                </a:lnTo>
                <a:lnTo>
                  <a:pt x="8765158" y="406400"/>
                </a:lnTo>
                <a:lnTo>
                  <a:pt x="8733484" y="368300"/>
                </a:lnTo>
                <a:lnTo>
                  <a:pt x="8701460" y="330200"/>
                </a:lnTo>
                <a:lnTo>
                  <a:pt x="8669091" y="304800"/>
                </a:lnTo>
                <a:lnTo>
                  <a:pt x="8636378" y="266700"/>
                </a:lnTo>
                <a:lnTo>
                  <a:pt x="8603324" y="228600"/>
                </a:lnTo>
                <a:lnTo>
                  <a:pt x="8569931" y="190500"/>
                </a:lnTo>
                <a:lnTo>
                  <a:pt x="8536203" y="152400"/>
                </a:lnTo>
                <a:lnTo>
                  <a:pt x="8502141" y="127000"/>
                </a:lnTo>
                <a:lnTo>
                  <a:pt x="8365489" y="0"/>
                </a:lnTo>
                <a:close/>
              </a:path>
            </a:pathLst>
          </a:custGeom>
          <a:solidFill>
            <a:srgbClr val="FFFFFF"/>
          </a:solidFill>
        </p:spPr>
        <p:txBody>
          <a:bodyPr wrap="square" lIns="0" tIns="0" rIns="0" bIns="0" rtlCol="0"/>
          <a:lstStyle/>
          <a:p>
            <a:endParaRPr/>
          </a:p>
        </p:txBody>
      </p:sp>
      <p:sp>
        <p:nvSpPr>
          <p:cNvPr id="19" name="bk object 19"/>
          <p:cNvSpPr/>
          <p:nvPr/>
        </p:nvSpPr>
        <p:spPr>
          <a:xfrm>
            <a:off x="1117091" y="1523"/>
            <a:ext cx="9961245" cy="6858000"/>
          </a:xfrm>
          <a:custGeom>
            <a:avLst/>
            <a:gdLst/>
            <a:ahLst/>
            <a:cxnLst/>
            <a:rect l="l" t="t" r="r" b="b"/>
            <a:pathLst>
              <a:path w="9961245" h="6858000">
                <a:moveTo>
                  <a:pt x="1595374" y="0"/>
                </a:moveTo>
                <a:lnTo>
                  <a:pt x="8365489" y="0"/>
                </a:lnTo>
                <a:lnTo>
                  <a:pt x="8502141" y="130301"/>
                </a:lnTo>
                <a:lnTo>
                  <a:pt x="8536203" y="164703"/>
                </a:lnTo>
                <a:lnTo>
                  <a:pt x="8569931" y="199433"/>
                </a:lnTo>
                <a:lnTo>
                  <a:pt x="8603324" y="234488"/>
                </a:lnTo>
                <a:lnTo>
                  <a:pt x="8636378" y="269866"/>
                </a:lnTo>
                <a:lnTo>
                  <a:pt x="8669091" y="305564"/>
                </a:lnTo>
                <a:lnTo>
                  <a:pt x="8701460" y="341579"/>
                </a:lnTo>
                <a:lnTo>
                  <a:pt x="8733484" y="377909"/>
                </a:lnTo>
                <a:lnTo>
                  <a:pt x="8765158" y="414552"/>
                </a:lnTo>
                <a:lnTo>
                  <a:pt x="8796481" y="451504"/>
                </a:lnTo>
                <a:lnTo>
                  <a:pt x="8827450" y="488764"/>
                </a:lnTo>
                <a:lnTo>
                  <a:pt x="8858062" y="526328"/>
                </a:lnTo>
                <a:lnTo>
                  <a:pt x="8888315" y="564194"/>
                </a:lnTo>
                <a:lnTo>
                  <a:pt x="8918206" y="602359"/>
                </a:lnTo>
                <a:lnTo>
                  <a:pt x="8947733" y="640821"/>
                </a:lnTo>
                <a:lnTo>
                  <a:pt x="8976893" y="679577"/>
                </a:lnTo>
                <a:lnTo>
                  <a:pt x="9005683" y="718625"/>
                </a:lnTo>
                <a:lnTo>
                  <a:pt x="9034101" y="757961"/>
                </a:lnTo>
                <a:lnTo>
                  <a:pt x="9062145" y="797584"/>
                </a:lnTo>
                <a:lnTo>
                  <a:pt x="9089811" y="837491"/>
                </a:lnTo>
                <a:lnTo>
                  <a:pt x="9117096" y="877679"/>
                </a:lnTo>
                <a:lnTo>
                  <a:pt x="9144000" y="918146"/>
                </a:lnTo>
                <a:lnTo>
                  <a:pt x="9170518" y="958888"/>
                </a:lnTo>
                <a:lnTo>
                  <a:pt x="9196648" y="999904"/>
                </a:lnTo>
                <a:lnTo>
                  <a:pt x="9222388" y="1041190"/>
                </a:lnTo>
                <a:lnTo>
                  <a:pt x="9247735" y="1082745"/>
                </a:lnTo>
                <a:lnTo>
                  <a:pt x="9272686" y="1124565"/>
                </a:lnTo>
                <a:lnTo>
                  <a:pt x="9297239" y="1166648"/>
                </a:lnTo>
                <a:lnTo>
                  <a:pt x="9321392" y="1208992"/>
                </a:lnTo>
                <a:lnTo>
                  <a:pt x="9345141" y="1251593"/>
                </a:lnTo>
                <a:lnTo>
                  <a:pt x="9368484" y="1294450"/>
                </a:lnTo>
                <a:lnTo>
                  <a:pt x="9391418" y="1337559"/>
                </a:lnTo>
                <a:lnTo>
                  <a:pt x="9413941" y="1380918"/>
                </a:lnTo>
                <a:lnTo>
                  <a:pt x="9436051" y="1424525"/>
                </a:lnTo>
                <a:lnTo>
                  <a:pt x="9457744" y="1468376"/>
                </a:lnTo>
                <a:lnTo>
                  <a:pt x="9479018" y="1512469"/>
                </a:lnTo>
                <a:lnTo>
                  <a:pt x="9499870" y="1556802"/>
                </a:lnTo>
                <a:lnTo>
                  <a:pt x="9520299" y="1601372"/>
                </a:lnTo>
                <a:lnTo>
                  <a:pt x="9540301" y="1646177"/>
                </a:lnTo>
                <a:lnTo>
                  <a:pt x="9559873" y="1691213"/>
                </a:lnTo>
                <a:lnTo>
                  <a:pt x="9579013" y="1736478"/>
                </a:lnTo>
                <a:lnTo>
                  <a:pt x="9597719" y="1781970"/>
                </a:lnTo>
                <a:lnTo>
                  <a:pt x="9615987" y="1827686"/>
                </a:lnTo>
                <a:lnTo>
                  <a:pt x="9633816" y="1873623"/>
                </a:lnTo>
                <a:lnTo>
                  <a:pt x="9651203" y="1919779"/>
                </a:lnTo>
                <a:lnTo>
                  <a:pt x="9668144" y="1966152"/>
                </a:lnTo>
                <a:lnTo>
                  <a:pt x="9684638" y="2012738"/>
                </a:lnTo>
                <a:lnTo>
                  <a:pt x="9700682" y="2059535"/>
                </a:lnTo>
                <a:lnTo>
                  <a:pt x="9716273" y="2106540"/>
                </a:lnTo>
                <a:lnTo>
                  <a:pt x="9731409" y="2153751"/>
                </a:lnTo>
                <a:lnTo>
                  <a:pt x="9746087" y="2201165"/>
                </a:lnTo>
                <a:lnTo>
                  <a:pt x="9760304" y="2248780"/>
                </a:lnTo>
                <a:lnTo>
                  <a:pt x="9774059" y="2296593"/>
                </a:lnTo>
                <a:lnTo>
                  <a:pt x="9787347" y="2344602"/>
                </a:lnTo>
                <a:lnTo>
                  <a:pt x="9800167" y="2392803"/>
                </a:lnTo>
                <a:lnTo>
                  <a:pt x="9812516" y="2441194"/>
                </a:lnTo>
                <a:lnTo>
                  <a:pt x="9824392" y="2489774"/>
                </a:lnTo>
                <a:lnTo>
                  <a:pt x="9835792" y="2538538"/>
                </a:lnTo>
                <a:lnTo>
                  <a:pt x="9846712" y="2587484"/>
                </a:lnTo>
                <a:lnTo>
                  <a:pt x="9857152" y="2636610"/>
                </a:lnTo>
                <a:lnTo>
                  <a:pt x="9867107" y="2685914"/>
                </a:lnTo>
                <a:lnTo>
                  <a:pt x="9876576" y="2735392"/>
                </a:lnTo>
                <a:lnTo>
                  <a:pt x="9885556" y="2785043"/>
                </a:lnTo>
                <a:lnTo>
                  <a:pt x="9894045" y="2834862"/>
                </a:lnTo>
                <a:lnTo>
                  <a:pt x="9902039" y="2884849"/>
                </a:lnTo>
                <a:lnTo>
                  <a:pt x="9909536" y="2934999"/>
                </a:lnTo>
                <a:lnTo>
                  <a:pt x="9916533" y="2985312"/>
                </a:lnTo>
                <a:lnTo>
                  <a:pt x="9923028" y="3035783"/>
                </a:lnTo>
                <a:lnTo>
                  <a:pt x="9929019" y="3086411"/>
                </a:lnTo>
                <a:lnTo>
                  <a:pt x="9934503" y="3137193"/>
                </a:lnTo>
                <a:lnTo>
                  <a:pt x="9939476" y="3188126"/>
                </a:lnTo>
                <a:lnTo>
                  <a:pt x="9943937" y="3239208"/>
                </a:lnTo>
                <a:lnTo>
                  <a:pt x="9947883" y="3290435"/>
                </a:lnTo>
                <a:lnTo>
                  <a:pt x="9951311" y="3341806"/>
                </a:lnTo>
                <a:lnTo>
                  <a:pt x="9954219" y="3393318"/>
                </a:lnTo>
                <a:lnTo>
                  <a:pt x="9956604" y="3444969"/>
                </a:lnTo>
                <a:lnTo>
                  <a:pt x="9958464" y="3496755"/>
                </a:lnTo>
                <a:lnTo>
                  <a:pt x="9959795" y="3548674"/>
                </a:lnTo>
                <a:lnTo>
                  <a:pt x="9960596" y="3600723"/>
                </a:lnTo>
                <a:lnTo>
                  <a:pt x="9960864" y="3652901"/>
                </a:lnTo>
                <a:lnTo>
                  <a:pt x="9960595" y="3705167"/>
                </a:lnTo>
                <a:lnTo>
                  <a:pt x="9959791" y="3757305"/>
                </a:lnTo>
                <a:lnTo>
                  <a:pt x="9958455" y="3809313"/>
                </a:lnTo>
                <a:lnTo>
                  <a:pt x="9956588" y="3861187"/>
                </a:lnTo>
                <a:lnTo>
                  <a:pt x="9954194" y="3912925"/>
                </a:lnTo>
                <a:lnTo>
                  <a:pt x="9951275" y="3964524"/>
                </a:lnTo>
                <a:lnTo>
                  <a:pt x="9947834" y="4015983"/>
                </a:lnTo>
                <a:lnTo>
                  <a:pt x="9943873" y="4067297"/>
                </a:lnTo>
                <a:lnTo>
                  <a:pt x="9939395" y="4118466"/>
                </a:lnTo>
                <a:lnTo>
                  <a:pt x="9934403" y="4169485"/>
                </a:lnTo>
                <a:lnTo>
                  <a:pt x="9928899" y="4220352"/>
                </a:lnTo>
                <a:lnTo>
                  <a:pt x="9922886" y="4271065"/>
                </a:lnTo>
                <a:lnTo>
                  <a:pt x="9916367" y="4321621"/>
                </a:lnTo>
                <a:lnTo>
                  <a:pt x="9909343" y="4372018"/>
                </a:lnTo>
                <a:lnTo>
                  <a:pt x="9901818" y="4422253"/>
                </a:lnTo>
                <a:lnTo>
                  <a:pt x="9893795" y="4472323"/>
                </a:lnTo>
                <a:lnTo>
                  <a:pt x="9885275" y="4522225"/>
                </a:lnTo>
                <a:lnTo>
                  <a:pt x="9876262" y="4571957"/>
                </a:lnTo>
                <a:lnTo>
                  <a:pt x="9866758" y="4621517"/>
                </a:lnTo>
                <a:lnTo>
                  <a:pt x="9856766" y="4670902"/>
                </a:lnTo>
                <a:lnTo>
                  <a:pt x="9846289" y="4720109"/>
                </a:lnTo>
                <a:lnTo>
                  <a:pt x="9835328" y="4769135"/>
                </a:lnTo>
                <a:lnTo>
                  <a:pt x="9823887" y="4817978"/>
                </a:lnTo>
                <a:lnTo>
                  <a:pt x="9811968" y="4866636"/>
                </a:lnTo>
                <a:lnTo>
                  <a:pt x="9799574" y="4915105"/>
                </a:lnTo>
                <a:lnTo>
                  <a:pt x="9786708" y="4963383"/>
                </a:lnTo>
                <a:lnTo>
                  <a:pt x="9773372" y="5011468"/>
                </a:lnTo>
                <a:lnTo>
                  <a:pt x="9759568" y="5059356"/>
                </a:lnTo>
                <a:lnTo>
                  <a:pt x="9745300" y="5107046"/>
                </a:lnTo>
                <a:lnTo>
                  <a:pt x="9730569" y="5154534"/>
                </a:lnTo>
                <a:lnTo>
                  <a:pt x="9715380" y="5201819"/>
                </a:lnTo>
                <a:lnTo>
                  <a:pt x="9699733" y="5248896"/>
                </a:lnTo>
                <a:lnTo>
                  <a:pt x="9683632" y="5295765"/>
                </a:lnTo>
                <a:lnTo>
                  <a:pt x="9667080" y="5342421"/>
                </a:lnTo>
                <a:lnTo>
                  <a:pt x="9650079" y="5388863"/>
                </a:lnTo>
                <a:lnTo>
                  <a:pt x="9632631" y="5435088"/>
                </a:lnTo>
                <a:lnTo>
                  <a:pt x="9614740" y="5481094"/>
                </a:lnTo>
                <a:lnTo>
                  <a:pt x="9596407" y="5526876"/>
                </a:lnTo>
                <a:lnTo>
                  <a:pt x="9577636" y="5572434"/>
                </a:lnTo>
                <a:lnTo>
                  <a:pt x="9558429" y="5617765"/>
                </a:lnTo>
                <a:lnTo>
                  <a:pt x="9538789" y="5662865"/>
                </a:lnTo>
                <a:lnTo>
                  <a:pt x="9518718" y="5707732"/>
                </a:lnTo>
                <a:lnTo>
                  <a:pt x="9498219" y="5752364"/>
                </a:lnTo>
                <a:lnTo>
                  <a:pt x="9477295" y="5796758"/>
                </a:lnTo>
                <a:lnTo>
                  <a:pt x="9455948" y="5840911"/>
                </a:lnTo>
                <a:lnTo>
                  <a:pt x="9434180" y="5884821"/>
                </a:lnTo>
                <a:lnTo>
                  <a:pt x="9411996" y="5928485"/>
                </a:lnTo>
                <a:lnTo>
                  <a:pt x="9389396" y="5971901"/>
                </a:lnTo>
                <a:lnTo>
                  <a:pt x="9366384" y="6015065"/>
                </a:lnTo>
                <a:lnTo>
                  <a:pt x="9342962" y="6057976"/>
                </a:lnTo>
                <a:lnTo>
                  <a:pt x="9319133" y="6100630"/>
                </a:lnTo>
                <a:lnTo>
                  <a:pt x="9294899" y="6143025"/>
                </a:lnTo>
                <a:lnTo>
                  <a:pt x="9270264" y="6185159"/>
                </a:lnTo>
                <a:lnTo>
                  <a:pt x="9245229" y="6227028"/>
                </a:lnTo>
                <a:lnTo>
                  <a:pt x="9219798" y="6268631"/>
                </a:lnTo>
                <a:lnTo>
                  <a:pt x="9193973" y="6309964"/>
                </a:lnTo>
                <a:lnTo>
                  <a:pt x="9167756" y="6351025"/>
                </a:lnTo>
                <a:lnTo>
                  <a:pt x="9141151" y="6391811"/>
                </a:lnTo>
                <a:lnTo>
                  <a:pt x="9114159" y="6432320"/>
                </a:lnTo>
                <a:lnTo>
                  <a:pt x="9086784" y="6472549"/>
                </a:lnTo>
                <a:lnTo>
                  <a:pt x="9059028" y="6512496"/>
                </a:lnTo>
                <a:lnTo>
                  <a:pt x="9030893" y="6552157"/>
                </a:lnTo>
                <a:lnTo>
                  <a:pt x="9002383" y="6591531"/>
                </a:lnTo>
                <a:lnTo>
                  <a:pt x="8973500" y="6630614"/>
                </a:lnTo>
                <a:lnTo>
                  <a:pt x="8944246" y="6669404"/>
                </a:lnTo>
                <a:lnTo>
                  <a:pt x="8914624" y="6707899"/>
                </a:lnTo>
                <a:lnTo>
                  <a:pt x="8884637" y="6746095"/>
                </a:lnTo>
                <a:lnTo>
                  <a:pt x="8854288" y="6783990"/>
                </a:lnTo>
                <a:lnTo>
                  <a:pt x="8823579" y="6821582"/>
                </a:lnTo>
                <a:lnTo>
                  <a:pt x="8792083" y="6857999"/>
                </a:lnTo>
                <a:lnTo>
                  <a:pt x="1168781" y="6857999"/>
                </a:lnTo>
                <a:lnTo>
                  <a:pt x="1137285" y="6821582"/>
                </a:lnTo>
                <a:lnTo>
                  <a:pt x="1106575" y="6783990"/>
                </a:lnTo>
                <a:lnTo>
                  <a:pt x="1076226" y="6746095"/>
                </a:lnTo>
                <a:lnTo>
                  <a:pt x="1046239" y="6707899"/>
                </a:lnTo>
                <a:lnTo>
                  <a:pt x="1016617" y="6669404"/>
                </a:lnTo>
                <a:lnTo>
                  <a:pt x="987363" y="6630614"/>
                </a:lnTo>
                <a:lnTo>
                  <a:pt x="958480" y="6591531"/>
                </a:lnTo>
                <a:lnTo>
                  <a:pt x="929970" y="6552157"/>
                </a:lnTo>
                <a:lnTo>
                  <a:pt x="901835" y="6512496"/>
                </a:lnTo>
                <a:lnTo>
                  <a:pt x="874079" y="6472549"/>
                </a:lnTo>
                <a:lnTo>
                  <a:pt x="846704" y="6432320"/>
                </a:lnTo>
                <a:lnTo>
                  <a:pt x="819712" y="6391811"/>
                </a:lnTo>
                <a:lnTo>
                  <a:pt x="793107" y="6351025"/>
                </a:lnTo>
                <a:lnTo>
                  <a:pt x="766890" y="6309964"/>
                </a:lnTo>
                <a:lnTo>
                  <a:pt x="741065" y="6268631"/>
                </a:lnTo>
                <a:lnTo>
                  <a:pt x="715634" y="6227028"/>
                </a:lnTo>
                <a:lnTo>
                  <a:pt x="690599" y="6185159"/>
                </a:lnTo>
                <a:lnTo>
                  <a:pt x="665964" y="6143025"/>
                </a:lnTo>
                <a:lnTo>
                  <a:pt x="641730" y="6100630"/>
                </a:lnTo>
                <a:lnTo>
                  <a:pt x="617901" y="6057976"/>
                </a:lnTo>
                <a:lnTo>
                  <a:pt x="594479" y="6015065"/>
                </a:lnTo>
                <a:lnTo>
                  <a:pt x="571467" y="5971901"/>
                </a:lnTo>
                <a:lnTo>
                  <a:pt x="548867" y="5928485"/>
                </a:lnTo>
                <a:lnTo>
                  <a:pt x="526683" y="5884821"/>
                </a:lnTo>
                <a:lnTo>
                  <a:pt x="504915" y="5840911"/>
                </a:lnTo>
                <a:lnTo>
                  <a:pt x="483568" y="5796758"/>
                </a:lnTo>
                <a:lnTo>
                  <a:pt x="462644" y="5752364"/>
                </a:lnTo>
                <a:lnTo>
                  <a:pt x="442145" y="5707732"/>
                </a:lnTo>
                <a:lnTo>
                  <a:pt x="422074" y="5662865"/>
                </a:lnTo>
                <a:lnTo>
                  <a:pt x="402434" y="5617765"/>
                </a:lnTo>
                <a:lnTo>
                  <a:pt x="383227" y="5572434"/>
                </a:lnTo>
                <a:lnTo>
                  <a:pt x="364456" y="5526876"/>
                </a:lnTo>
                <a:lnTo>
                  <a:pt x="346123" y="5481094"/>
                </a:lnTo>
                <a:lnTo>
                  <a:pt x="328232" y="5435088"/>
                </a:lnTo>
                <a:lnTo>
                  <a:pt x="310784" y="5388863"/>
                </a:lnTo>
                <a:lnTo>
                  <a:pt x="293783" y="5342421"/>
                </a:lnTo>
                <a:lnTo>
                  <a:pt x="277231" y="5295765"/>
                </a:lnTo>
                <a:lnTo>
                  <a:pt x="261130" y="5248896"/>
                </a:lnTo>
                <a:lnTo>
                  <a:pt x="245483" y="5201819"/>
                </a:lnTo>
                <a:lnTo>
                  <a:pt x="230294" y="5154534"/>
                </a:lnTo>
                <a:lnTo>
                  <a:pt x="215563" y="5107046"/>
                </a:lnTo>
                <a:lnTo>
                  <a:pt x="201295" y="5059356"/>
                </a:lnTo>
                <a:lnTo>
                  <a:pt x="187491" y="5011468"/>
                </a:lnTo>
                <a:lnTo>
                  <a:pt x="174155" y="4963383"/>
                </a:lnTo>
                <a:lnTo>
                  <a:pt x="161289" y="4915105"/>
                </a:lnTo>
                <a:lnTo>
                  <a:pt x="148895" y="4866636"/>
                </a:lnTo>
                <a:lnTo>
                  <a:pt x="136976" y="4817978"/>
                </a:lnTo>
                <a:lnTo>
                  <a:pt x="125535" y="4769135"/>
                </a:lnTo>
                <a:lnTo>
                  <a:pt x="114574" y="4720109"/>
                </a:lnTo>
                <a:lnTo>
                  <a:pt x="104097" y="4670902"/>
                </a:lnTo>
                <a:lnTo>
                  <a:pt x="94105" y="4621517"/>
                </a:lnTo>
                <a:lnTo>
                  <a:pt x="84601" y="4571957"/>
                </a:lnTo>
                <a:lnTo>
                  <a:pt x="75588" y="4522225"/>
                </a:lnTo>
                <a:lnTo>
                  <a:pt x="67068" y="4472323"/>
                </a:lnTo>
                <a:lnTo>
                  <a:pt x="59045" y="4422253"/>
                </a:lnTo>
                <a:lnTo>
                  <a:pt x="51520" y="4372018"/>
                </a:lnTo>
                <a:lnTo>
                  <a:pt x="44496" y="4321621"/>
                </a:lnTo>
                <a:lnTo>
                  <a:pt x="37977" y="4271065"/>
                </a:lnTo>
                <a:lnTo>
                  <a:pt x="31964" y="4220352"/>
                </a:lnTo>
                <a:lnTo>
                  <a:pt x="26460" y="4169485"/>
                </a:lnTo>
                <a:lnTo>
                  <a:pt x="21468" y="4118466"/>
                </a:lnTo>
                <a:lnTo>
                  <a:pt x="16990" y="4067297"/>
                </a:lnTo>
                <a:lnTo>
                  <a:pt x="13029" y="4015983"/>
                </a:lnTo>
                <a:lnTo>
                  <a:pt x="9588" y="3964524"/>
                </a:lnTo>
                <a:lnTo>
                  <a:pt x="6669" y="3912925"/>
                </a:lnTo>
                <a:lnTo>
                  <a:pt x="4275" y="3861187"/>
                </a:lnTo>
                <a:lnTo>
                  <a:pt x="2408" y="3809313"/>
                </a:lnTo>
                <a:lnTo>
                  <a:pt x="1072" y="3757305"/>
                </a:lnTo>
                <a:lnTo>
                  <a:pt x="268" y="3705167"/>
                </a:lnTo>
                <a:lnTo>
                  <a:pt x="0" y="3652901"/>
                </a:lnTo>
                <a:lnTo>
                  <a:pt x="267" y="3600723"/>
                </a:lnTo>
                <a:lnTo>
                  <a:pt x="1068" y="3548674"/>
                </a:lnTo>
                <a:lnTo>
                  <a:pt x="2399" y="3496755"/>
                </a:lnTo>
                <a:lnTo>
                  <a:pt x="4259" y="3444969"/>
                </a:lnTo>
                <a:lnTo>
                  <a:pt x="6644" y="3393318"/>
                </a:lnTo>
                <a:lnTo>
                  <a:pt x="9552" y="3341806"/>
                </a:lnTo>
                <a:lnTo>
                  <a:pt x="12980" y="3290435"/>
                </a:lnTo>
                <a:lnTo>
                  <a:pt x="16926" y="3239208"/>
                </a:lnTo>
                <a:lnTo>
                  <a:pt x="21387" y="3188126"/>
                </a:lnTo>
                <a:lnTo>
                  <a:pt x="26360" y="3137193"/>
                </a:lnTo>
                <a:lnTo>
                  <a:pt x="31844" y="3086411"/>
                </a:lnTo>
                <a:lnTo>
                  <a:pt x="37835" y="3035783"/>
                </a:lnTo>
                <a:lnTo>
                  <a:pt x="44330" y="2985312"/>
                </a:lnTo>
                <a:lnTo>
                  <a:pt x="51327" y="2934999"/>
                </a:lnTo>
                <a:lnTo>
                  <a:pt x="58824" y="2884849"/>
                </a:lnTo>
                <a:lnTo>
                  <a:pt x="66818" y="2834862"/>
                </a:lnTo>
                <a:lnTo>
                  <a:pt x="75307" y="2785043"/>
                </a:lnTo>
                <a:lnTo>
                  <a:pt x="84287" y="2735392"/>
                </a:lnTo>
                <a:lnTo>
                  <a:pt x="93756" y="2685914"/>
                </a:lnTo>
                <a:lnTo>
                  <a:pt x="103711" y="2636610"/>
                </a:lnTo>
                <a:lnTo>
                  <a:pt x="114151" y="2587484"/>
                </a:lnTo>
                <a:lnTo>
                  <a:pt x="125071" y="2538538"/>
                </a:lnTo>
                <a:lnTo>
                  <a:pt x="136471" y="2489774"/>
                </a:lnTo>
                <a:lnTo>
                  <a:pt x="148347" y="2441194"/>
                </a:lnTo>
                <a:lnTo>
                  <a:pt x="160696" y="2392803"/>
                </a:lnTo>
                <a:lnTo>
                  <a:pt x="173516" y="2344602"/>
                </a:lnTo>
                <a:lnTo>
                  <a:pt x="186804" y="2296593"/>
                </a:lnTo>
                <a:lnTo>
                  <a:pt x="200559" y="2248780"/>
                </a:lnTo>
                <a:lnTo>
                  <a:pt x="214776" y="2201165"/>
                </a:lnTo>
                <a:lnTo>
                  <a:pt x="229454" y="2153751"/>
                </a:lnTo>
                <a:lnTo>
                  <a:pt x="244590" y="2106540"/>
                </a:lnTo>
                <a:lnTo>
                  <a:pt x="260181" y="2059535"/>
                </a:lnTo>
                <a:lnTo>
                  <a:pt x="276225" y="2012738"/>
                </a:lnTo>
                <a:lnTo>
                  <a:pt x="292719" y="1966152"/>
                </a:lnTo>
                <a:lnTo>
                  <a:pt x="309660" y="1919779"/>
                </a:lnTo>
                <a:lnTo>
                  <a:pt x="327047" y="1873623"/>
                </a:lnTo>
                <a:lnTo>
                  <a:pt x="344876" y="1827686"/>
                </a:lnTo>
                <a:lnTo>
                  <a:pt x="363144" y="1781970"/>
                </a:lnTo>
                <a:lnTo>
                  <a:pt x="381850" y="1736478"/>
                </a:lnTo>
                <a:lnTo>
                  <a:pt x="400990" y="1691213"/>
                </a:lnTo>
                <a:lnTo>
                  <a:pt x="420562" y="1646177"/>
                </a:lnTo>
                <a:lnTo>
                  <a:pt x="440564" y="1601372"/>
                </a:lnTo>
                <a:lnTo>
                  <a:pt x="460993" y="1556802"/>
                </a:lnTo>
                <a:lnTo>
                  <a:pt x="481845" y="1512469"/>
                </a:lnTo>
                <a:lnTo>
                  <a:pt x="503119" y="1468376"/>
                </a:lnTo>
                <a:lnTo>
                  <a:pt x="524812" y="1424525"/>
                </a:lnTo>
                <a:lnTo>
                  <a:pt x="546922" y="1380918"/>
                </a:lnTo>
                <a:lnTo>
                  <a:pt x="569445" y="1337559"/>
                </a:lnTo>
                <a:lnTo>
                  <a:pt x="592379" y="1294450"/>
                </a:lnTo>
                <a:lnTo>
                  <a:pt x="615722" y="1251593"/>
                </a:lnTo>
                <a:lnTo>
                  <a:pt x="639471" y="1208992"/>
                </a:lnTo>
                <a:lnTo>
                  <a:pt x="663624" y="1166648"/>
                </a:lnTo>
                <a:lnTo>
                  <a:pt x="688177" y="1124565"/>
                </a:lnTo>
                <a:lnTo>
                  <a:pt x="713128" y="1082745"/>
                </a:lnTo>
                <a:lnTo>
                  <a:pt x="738475" y="1041190"/>
                </a:lnTo>
                <a:lnTo>
                  <a:pt x="764215" y="999904"/>
                </a:lnTo>
                <a:lnTo>
                  <a:pt x="790345" y="958888"/>
                </a:lnTo>
                <a:lnTo>
                  <a:pt x="816863" y="918146"/>
                </a:lnTo>
                <a:lnTo>
                  <a:pt x="843767" y="877679"/>
                </a:lnTo>
                <a:lnTo>
                  <a:pt x="871052" y="837491"/>
                </a:lnTo>
                <a:lnTo>
                  <a:pt x="898718" y="797584"/>
                </a:lnTo>
                <a:lnTo>
                  <a:pt x="926762" y="757961"/>
                </a:lnTo>
                <a:lnTo>
                  <a:pt x="955180" y="718625"/>
                </a:lnTo>
                <a:lnTo>
                  <a:pt x="983970" y="679577"/>
                </a:lnTo>
                <a:lnTo>
                  <a:pt x="1013130" y="640821"/>
                </a:lnTo>
                <a:lnTo>
                  <a:pt x="1042657" y="602359"/>
                </a:lnTo>
                <a:lnTo>
                  <a:pt x="1072548" y="564194"/>
                </a:lnTo>
                <a:lnTo>
                  <a:pt x="1102801" y="526328"/>
                </a:lnTo>
                <a:lnTo>
                  <a:pt x="1133413" y="488764"/>
                </a:lnTo>
                <a:lnTo>
                  <a:pt x="1164382" y="451504"/>
                </a:lnTo>
                <a:lnTo>
                  <a:pt x="1195705" y="414552"/>
                </a:lnTo>
                <a:lnTo>
                  <a:pt x="1227379" y="377909"/>
                </a:lnTo>
                <a:lnTo>
                  <a:pt x="1259403" y="341579"/>
                </a:lnTo>
                <a:lnTo>
                  <a:pt x="1291772" y="305564"/>
                </a:lnTo>
                <a:lnTo>
                  <a:pt x="1324485" y="269866"/>
                </a:lnTo>
                <a:lnTo>
                  <a:pt x="1357539" y="234488"/>
                </a:lnTo>
                <a:lnTo>
                  <a:pt x="1390932" y="199433"/>
                </a:lnTo>
                <a:lnTo>
                  <a:pt x="1424660" y="164703"/>
                </a:lnTo>
                <a:lnTo>
                  <a:pt x="1458722" y="130301"/>
                </a:lnTo>
                <a:lnTo>
                  <a:pt x="1595374" y="0"/>
                </a:lnTo>
                <a:close/>
              </a:path>
            </a:pathLst>
          </a:custGeom>
          <a:ln w="9144">
            <a:solidFill>
              <a:srgbClr val="EEEEEE"/>
            </a:solidFill>
          </a:ln>
        </p:spPr>
        <p:txBody>
          <a:bodyPr wrap="square" lIns="0" tIns="0" rIns="0" bIns="0" rtlCol="0"/>
          <a:lstStyle/>
          <a:p>
            <a:endParaRPr/>
          </a:p>
        </p:txBody>
      </p:sp>
      <p:sp>
        <p:nvSpPr>
          <p:cNvPr id="20" name="bk object 20"/>
          <p:cNvSpPr/>
          <p:nvPr/>
        </p:nvSpPr>
        <p:spPr>
          <a:xfrm>
            <a:off x="1121663" y="12699"/>
            <a:ext cx="9949180" cy="6845300"/>
          </a:xfrm>
          <a:custGeom>
            <a:avLst/>
            <a:gdLst/>
            <a:ahLst/>
            <a:cxnLst/>
            <a:rect l="l" t="t" r="r" b="b"/>
            <a:pathLst>
              <a:path w="9949180" h="6845300">
                <a:moveTo>
                  <a:pt x="8355203" y="0"/>
                </a:moveTo>
                <a:lnTo>
                  <a:pt x="1593469" y="0"/>
                </a:lnTo>
                <a:lnTo>
                  <a:pt x="1456944" y="127000"/>
                </a:lnTo>
                <a:lnTo>
                  <a:pt x="1422925" y="152400"/>
                </a:lnTo>
                <a:lnTo>
                  <a:pt x="1389239" y="190500"/>
                </a:lnTo>
                <a:lnTo>
                  <a:pt x="1355889" y="228600"/>
                </a:lnTo>
                <a:lnTo>
                  <a:pt x="1322877" y="266700"/>
                </a:lnTo>
                <a:lnTo>
                  <a:pt x="1290205" y="304800"/>
                </a:lnTo>
                <a:lnTo>
                  <a:pt x="1257876" y="330200"/>
                </a:lnTo>
                <a:lnTo>
                  <a:pt x="1225893" y="368300"/>
                </a:lnTo>
                <a:lnTo>
                  <a:pt x="1194259" y="406400"/>
                </a:lnTo>
                <a:lnTo>
                  <a:pt x="1162975" y="444500"/>
                </a:lnTo>
                <a:lnTo>
                  <a:pt x="1132045" y="482600"/>
                </a:lnTo>
                <a:lnTo>
                  <a:pt x="1101470" y="520700"/>
                </a:lnTo>
                <a:lnTo>
                  <a:pt x="1071255" y="558800"/>
                </a:lnTo>
                <a:lnTo>
                  <a:pt x="1041401" y="596900"/>
                </a:lnTo>
                <a:lnTo>
                  <a:pt x="1011911" y="635000"/>
                </a:lnTo>
                <a:lnTo>
                  <a:pt x="982787" y="673100"/>
                </a:lnTo>
                <a:lnTo>
                  <a:pt x="954032" y="711200"/>
                </a:lnTo>
                <a:lnTo>
                  <a:pt x="925650" y="749300"/>
                </a:lnTo>
                <a:lnTo>
                  <a:pt x="897641" y="787400"/>
                </a:lnTo>
                <a:lnTo>
                  <a:pt x="870009" y="825500"/>
                </a:lnTo>
                <a:lnTo>
                  <a:pt x="842757" y="876300"/>
                </a:lnTo>
                <a:lnTo>
                  <a:pt x="815887" y="914400"/>
                </a:lnTo>
                <a:lnTo>
                  <a:pt x="789401" y="952500"/>
                </a:lnTo>
                <a:lnTo>
                  <a:pt x="763303" y="990600"/>
                </a:lnTo>
                <a:lnTo>
                  <a:pt x="737595" y="1028700"/>
                </a:lnTo>
                <a:lnTo>
                  <a:pt x="712279" y="1079500"/>
                </a:lnTo>
                <a:lnTo>
                  <a:pt x="687358" y="1117600"/>
                </a:lnTo>
                <a:lnTo>
                  <a:pt x="662835" y="1155700"/>
                </a:lnTo>
                <a:lnTo>
                  <a:pt x="638712" y="1206500"/>
                </a:lnTo>
                <a:lnTo>
                  <a:pt x="614991" y="1244600"/>
                </a:lnTo>
                <a:lnTo>
                  <a:pt x="591677" y="1282700"/>
                </a:lnTo>
                <a:lnTo>
                  <a:pt x="568770" y="1333500"/>
                </a:lnTo>
                <a:lnTo>
                  <a:pt x="546274" y="1371600"/>
                </a:lnTo>
                <a:lnTo>
                  <a:pt x="524191" y="1422400"/>
                </a:lnTo>
                <a:lnTo>
                  <a:pt x="502525" y="1460500"/>
                </a:lnTo>
                <a:lnTo>
                  <a:pt x="481276" y="1511300"/>
                </a:lnTo>
                <a:lnTo>
                  <a:pt x="460449" y="1549400"/>
                </a:lnTo>
                <a:lnTo>
                  <a:pt x="440045" y="1600200"/>
                </a:lnTo>
                <a:lnTo>
                  <a:pt x="420067" y="1638300"/>
                </a:lnTo>
                <a:lnTo>
                  <a:pt x="400518" y="1689100"/>
                </a:lnTo>
                <a:lnTo>
                  <a:pt x="381401" y="1727200"/>
                </a:lnTo>
                <a:lnTo>
                  <a:pt x="362717" y="1778000"/>
                </a:lnTo>
                <a:lnTo>
                  <a:pt x="344471" y="1816100"/>
                </a:lnTo>
                <a:lnTo>
                  <a:pt x="326663" y="1866900"/>
                </a:lnTo>
                <a:lnTo>
                  <a:pt x="309297" y="1917700"/>
                </a:lnTo>
                <a:lnTo>
                  <a:pt x="292376" y="1955800"/>
                </a:lnTo>
                <a:lnTo>
                  <a:pt x="275901" y="2006600"/>
                </a:lnTo>
                <a:lnTo>
                  <a:pt x="259877" y="2057400"/>
                </a:lnTo>
                <a:lnTo>
                  <a:pt x="244304" y="2095500"/>
                </a:lnTo>
                <a:lnTo>
                  <a:pt x="229186" y="2146300"/>
                </a:lnTo>
                <a:lnTo>
                  <a:pt x="214526" y="2197100"/>
                </a:lnTo>
                <a:lnTo>
                  <a:pt x="200325" y="2247900"/>
                </a:lnTo>
                <a:lnTo>
                  <a:pt x="186587" y="2286000"/>
                </a:lnTo>
                <a:lnTo>
                  <a:pt x="173314" y="2336800"/>
                </a:lnTo>
                <a:lnTo>
                  <a:pt x="160509" y="2387600"/>
                </a:lnTo>
                <a:lnTo>
                  <a:pt x="148174" y="2438400"/>
                </a:lnTo>
                <a:lnTo>
                  <a:pt x="136313" y="2489200"/>
                </a:lnTo>
                <a:lnTo>
                  <a:pt x="124927" y="2527300"/>
                </a:lnTo>
                <a:lnTo>
                  <a:pt x="114018" y="2578100"/>
                </a:lnTo>
                <a:lnTo>
                  <a:pt x="103591" y="2628900"/>
                </a:lnTo>
                <a:lnTo>
                  <a:pt x="93647" y="2679700"/>
                </a:lnTo>
                <a:lnTo>
                  <a:pt x="84189" y="2730500"/>
                </a:lnTo>
                <a:lnTo>
                  <a:pt x="75220" y="2781300"/>
                </a:lnTo>
                <a:lnTo>
                  <a:pt x="66741" y="2832100"/>
                </a:lnTo>
                <a:lnTo>
                  <a:pt x="58757" y="2882900"/>
                </a:lnTo>
                <a:lnTo>
                  <a:pt x="51268" y="2933700"/>
                </a:lnTo>
                <a:lnTo>
                  <a:pt x="44279" y="2984500"/>
                </a:lnTo>
                <a:lnTo>
                  <a:pt x="37791" y="3035300"/>
                </a:lnTo>
                <a:lnTo>
                  <a:pt x="31807" y="3086100"/>
                </a:lnTo>
                <a:lnTo>
                  <a:pt x="26330" y="3136900"/>
                </a:lnTo>
                <a:lnTo>
                  <a:pt x="21362" y="3187700"/>
                </a:lnTo>
                <a:lnTo>
                  <a:pt x="16907" y="3238500"/>
                </a:lnTo>
                <a:lnTo>
                  <a:pt x="12965" y="3289300"/>
                </a:lnTo>
                <a:lnTo>
                  <a:pt x="9541" y="3340100"/>
                </a:lnTo>
                <a:lnTo>
                  <a:pt x="6636" y="3390900"/>
                </a:lnTo>
                <a:lnTo>
                  <a:pt x="4254" y="3441700"/>
                </a:lnTo>
                <a:lnTo>
                  <a:pt x="2397" y="3492500"/>
                </a:lnTo>
                <a:lnTo>
                  <a:pt x="1067" y="3543300"/>
                </a:lnTo>
                <a:lnTo>
                  <a:pt x="267" y="3594100"/>
                </a:lnTo>
                <a:lnTo>
                  <a:pt x="0" y="3644900"/>
                </a:lnTo>
                <a:lnTo>
                  <a:pt x="268" y="3695700"/>
                </a:lnTo>
                <a:lnTo>
                  <a:pt x="1071" y="3746500"/>
                </a:lnTo>
                <a:lnTo>
                  <a:pt x="2406" y="3797300"/>
                </a:lnTo>
                <a:lnTo>
                  <a:pt x="4270" y="3860800"/>
                </a:lnTo>
                <a:lnTo>
                  <a:pt x="6661" y="3911600"/>
                </a:lnTo>
                <a:lnTo>
                  <a:pt x="9577" y="3962400"/>
                </a:lnTo>
                <a:lnTo>
                  <a:pt x="13014" y="4013200"/>
                </a:lnTo>
                <a:lnTo>
                  <a:pt x="16970" y="4064000"/>
                </a:lnTo>
                <a:lnTo>
                  <a:pt x="21442" y="4114800"/>
                </a:lnTo>
                <a:lnTo>
                  <a:pt x="26428" y="4165600"/>
                </a:lnTo>
                <a:lnTo>
                  <a:pt x="31926" y="4216400"/>
                </a:lnTo>
                <a:lnTo>
                  <a:pt x="37931" y="4267200"/>
                </a:lnTo>
                <a:lnTo>
                  <a:pt x="44443" y="4318000"/>
                </a:lnTo>
                <a:lnTo>
                  <a:pt x="51458" y="4368800"/>
                </a:lnTo>
                <a:lnTo>
                  <a:pt x="58974" y="4419600"/>
                </a:lnTo>
                <a:lnTo>
                  <a:pt x="66988" y="4470400"/>
                </a:lnTo>
                <a:lnTo>
                  <a:pt x="75497" y="4521200"/>
                </a:lnTo>
                <a:lnTo>
                  <a:pt x="84499" y="4559300"/>
                </a:lnTo>
                <a:lnTo>
                  <a:pt x="93992" y="4610100"/>
                </a:lnTo>
                <a:lnTo>
                  <a:pt x="103972" y="4660900"/>
                </a:lnTo>
                <a:lnTo>
                  <a:pt x="114437" y="4711700"/>
                </a:lnTo>
                <a:lnTo>
                  <a:pt x="125384" y="4762500"/>
                </a:lnTo>
                <a:lnTo>
                  <a:pt x="136811" y="4813300"/>
                </a:lnTo>
                <a:lnTo>
                  <a:pt x="148716" y="4864100"/>
                </a:lnTo>
                <a:lnTo>
                  <a:pt x="161095" y="4914900"/>
                </a:lnTo>
                <a:lnTo>
                  <a:pt x="173946" y="4953000"/>
                </a:lnTo>
                <a:lnTo>
                  <a:pt x="187266" y="5003800"/>
                </a:lnTo>
                <a:lnTo>
                  <a:pt x="201053" y="5054600"/>
                </a:lnTo>
                <a:lnTo>
                  <a:pt x="215304" y="5105400"/>
                </a:lnTo>
                <a:lnTo>
                  <a:pt x="230016" y="5143500"/>
                </a:lnTo>
                <a:lnTo>
                  <a:pt x="245187" y="5194300"/>
                </a:lnTo>
                <a:lnTo>
                  <a:pt x="260815" y="5245100"/>
                </a:lnTo>
                <a:lnTo>
                  <a:pt x="276896" y="5283200"/>
                </a:lnTo>
                <a:lnTo>
                  <a:pt x="293428" y="5334000"/>
                </a:lnTo>
                <a:lnTo>
                  <a:pt x="310409" y="5384800"/>
                </a:lnTo>
                <a:lnTo>
                  <a:pt x="327835" y="5422900"/>
                </a:lnTo>
                <a:lnTo>
                  <a:pt x="345705" y="5473700"/>
                </a:lnTo>
                <a:lnTo>
                  <a:pt x="364015" y="5524500"/>
                </a:lnTo>
                <a:lnTo>
                  <a:pt x="382763" y="5562600"/>
                </a:lnTo>
                <a:lnTo>
                  <a:pt x="401947" y="5613400"/>
                </a:lnTo>
                <a:lnTo>
                  <a:pt x="421563" y="5651500"/>
                </a:lnTo>
                <a:lnTo>
                  <a:pt x="441609" y="5702300"/>
                </a:lnTo>
                <a:lnTo>
                  <a:pt x="462083" y="5740400"/>
                </a:lnTo>
                <a:lnTo>
                  <a:pt x="482981" y="5791200"/>
                </a:lnTo>
                <a:lnTo>
                  <a:pt x="504302" y="5829300"/>
                </a:lnTo>
                <a:lnTo>
                  <a:pt x="526043" y="5880100"/>
                </a:lnTo>
                <a:lnTo>
                  <a:pt x="548201" y="5918200"/>
                </a:lnTo>
                <a:lnTo>
                  <a:pt x="570773" y="5969000"/>
                </a:lnTo>
                <a:lnTo>
                  <a:pt x="593756" y="6007100"/>
                </a:lnTo>
                <a:lnTo>
                  <a:pt x="617149" y="6057900"/>
                </a:lnTo>
                <a:lnTo>
                  <a:pt x="640949" y="6096000"/>
                </a:lnTo>
                <a:lnTo>
                  <a:pt x="665153" y="6134100"/>
                </a:lnTo>
                <a:lnTo>
                  <a:pt x="689758" y="6184900"/>
                </a:lnTo>
                <a:lnTo>
                  <a:pt x="714761" y="6223000"/>
                </a:lnTo>
                <a:lnTo>
                  <a:pt x="740161" y="6261100"/>
                </a:lnTo>
                <a:lnTo>
                  <a:pt x="765954" y="6299200"/>
                </a:lnTo>
                <a:lnTo>
                  <a:pt x="792139" y="6350000"/>
                </a:lnTo>
                <a:lnTo>
                  <a:pt x="818711" y="6388100"/>
                </a:lnTo>
                <a:lnTo>
                  <a:pt x="845669" y="6426200"/>
                </a:lnTo>
                <a:lnTo>
                  <a:pt x="873010" y="6464300"/>
                </a:lnTo>
                <a:lnTo>
                  <a:pt x="900732" y="6502400"/>
                </a:lnTo>
                <a:lnTo>
                  <a:pt x="928832" y="6540500"/>
                </a:lnTo>
                <a:lnTo>
                  <a:pt x="957306" y="6591300"/>
                </a:lnTo>
                <a:lnTo>
                  <a:pt x="986154" y="6629400"/>
                </a:lnTo>
                <a:lnTo>
                  <a:pt x="1015371" y="6667500"/>
                </a:lnTo>
                <a:lnTo>
                  <a:pt x="1044956" y="6705600"/>
                </a:lnTo>
                <a:lnTo>
                  <a:pt x="1074905" y="6743700"/>
                </a:lnTo>
                <a:lnTo>
                  <a:pt x="1105216" y="6781800"/>
                </a:lnTo>
                <a:lnTo>
                  <a:pt x="1135888" y="6819900"/>
                </a:lnTo>
                <a:lnTo>
                  <a:pt x="1167384" y="6845300"/>
                </a:lnTo>
                <a:lnTo>
                  <a:pt x="8781288" y="6845300"/>
                </a:lnTo>
                <a:lnTo>
                  <a:pt x="8812784" y="6819900"/>
                </a:lnTo>
                <a:lnTo>
                  <a:pt x="8843455" y="6781800"/>
                </a:lnTo>
                <a:lnTo>
                  <a:pt x="8873766" y="6743700"/>
                </a:lnTo>
                <a:lnTo>
                  <a:pt x="8903716" y="6705600"/>
                </a:lnTo>
                <a:lnTo>
                  <a:pt x="8933300" y="6667500"/>
                </a:lnTo>
                <a:lnTo>
                  <a:pt x="8962517" y="6629400"/>
                </a:lnTo>
                <a:lnTo>
                  <a:pt x="8991365" y="6591300"/>
                </a:lnTo>
                <a:lnTo>
                  <a:pt x="9019839" y="6540500"/>
                </a:lnTo>
                <a:lnTo>
                  <a:pt x="9047939" y="6502400"/>
                </a:lnTo>
                <a:lnTo>
                  <a:pt x="9075661" y="6464300"/>
                </a:lnTo>
                <a:lnTo>
                  <a:pt x="9103002" y="6426200"/>
                </a:lnTo>
                <a:lnTo>
                  <a:pt x="9129960" y="6388100"/>
                </a:lnTo>
                <a:lnTo>
                  <a:pt x="9156532" y="6350000"/>
                </a:lnTo>
                <a:lnTo>
                  <a:pt x="9182717" y="6299200"/>
                </a:lnTo>
                <a:lnTo>
                  <a:pt x="9208510" y="6261100"/>
                </a:lnTo>
                <a:lnTo>
                  <a:pt x="9233910" y="6223000"/>
                </a:lnTo>
                <a:lnTo>
                  <a:pt x="9258913" y="6184900"/>
                </a:lnTo>
                <a:lnTo>
                  <a:pt x="9283518" y="6134100"/>
                </a:lnTo>
                <a:lnTo>
                  <a:pt x="9307722" y="6096000"/>
                </a:lnTo>
                <a:lnTo>
                  <a:pt x="9331522" y="6057900"/>
                </a:lnTo>
                <a:lnTo>
                  <a:pt x="9354915" y="6007100"/>
                </a:lnTo>
                <a:lnTo>
                  <a:pt x="9377898" y="5969000"/>
                </a:lnTo>
                <a:lnTo>
                  <a:pt x="9400470" y="5918200"/>
                </a:lnTo>
                <a:lnTo>
                  <a:pt x="9422628" y="5880100"/>
                </a:lnTo>
                <a:lnTo>
                  <a:pt x="9444369" y="5829300"/>
                </a:lnTo>
                <a:lnTo>
                  <a:pt x="9465690" y="5791200"/>
                </a:lnTo>
                <a:lnTo>
                  <a:pt x="9486588" y="5740400"/>
                </a:lnTo>
                <a:lnTo>
                  <a:pt x="9507062" y="5702300"/>
                </a:lnTo>
                <a:lnTo>
                  <a:pt x="9527108" y="5651500"/>
                </a:lnTo>
                <a:lnTo>
                  <a:pt x="9546724" y="5613400"/>
                </a:lnTo>
                <a:lnTo>
                  <a:pt x="9565908" y="5562600"/>
                </a:lnTo>
                <a:lnTo>
                  <a:pt x="9584656" y="5524500"/>
                </a:lnTo>
                <a:lnTo>
                  <a:pt x="9602966" y="5473700"/>
                </a:lnTo>
                <a:lnTo>
                  <a:pt x="9620836" y="5422900"/>
                </a:lnTo>
                <a:lnTo>
                  <a:pt x="9638262" y="5384800"/>
                </a:lnTo>
                <a:lnTo>
                  <a:pt x="9655243" y="5334000"/>
                </a:lnTo>
                <a:lnTo>
                  <a:pt x="9671775" y="5283200"/>
                </a:lnTo>
                <a:lnTo>
                  <a:pt x="9687856" y="5245100"/>
                </a:lnTo>
                <a:lnTo>
                  <a:pt x="9703484" y="5194300"/>
                </a:lnTo>
                <a:lnTo>
                  <a:pt x="9718655" y="5143500"/>
                </a:lnTo>
                <a:lnTo>
                  <a:pt x="9733367" y="5105400"/>
                </a:lnTo>
                <a:lnTo>
                  <a:pt x="9747618" y="5054600"/>
                </a:lnTo>
                <a:lnTo>
                  <a:pt x="9761405" y="5003800"/>
                </a:lnTo>
                <a:lnTo>
                  <a:pt x="9774725" y="4953000"/>
                </a:lnTo>
                <a:lnTo>
                  <a:pt x="9787576" y="4914900"/>
                </a:lnTo>
                <a:lnTo>
                  <a:pt x="9799955" y="4864100"/>
                </a:lnTo>
                <a:lnTo>
                  <a:pt x="9811860" y="4813300"/>
                </a:lnTo>
                <a:lnTo>
                  <a:pt x="9823287" y="4762500"/>
                </a:lnTo>
                <a:lnTo>
                  <a:pt x="9834234" y="4711700"/>
                </a:lnTo>
                <a:lnTo>
                  <a:pt x="9844699" y="4660900"/>
                </a:lnTo>
                <a:lnTo>
                  <a:pt x="9854679" y="4610100"/>
                </a:lnTo>
                <a:lnTo>
                  <a:pt x="9864172" y="4559300"/>
                </a:lnTo>
                <a:lnTo>
                  <a:pt x="9873174" y="4521200"/>
                </a:lnTo>
                <a:lnTo>
                  <a:pt x="9881683" y="4470400"/>
                </a:lnTo>
                <a:lnTo>
                  <a:pt x="9889697" y="4419600"/>
                </a:lnTo>
                <a:lnTo>
                  <a:pt x="9897213" y="4368800"/>
                </a:lnTo>
                <a:lnTo>
                  <a:pt x="9904228" y="4318000"/>
                </a:lnTo>
                <a:lnTo>
                  <a:pt x="9910740" y="4267200"/>
                </a:lnTo>
                <a:lnTo>
                  <a:pt x="9916745" y="4216400"/>
                </a:lnTo>
                <a:lnTo>
                  <a:pt x="9922243" y="4165600"/>
                </a:lnTo>
                <a:lnTo>
                  <a:pt x="9927229" y="4114800"/>
                </a:lnTo>
                <a:lnTo>
                  <a:pt x="9931701" y="4064000"/>
                </a:lnTo>
                <a:lnTo>
                  <a:pt x="9935657" y="4013200"/>
                </a:lnTo>
                <a:lnTo>
                  <a:pt x="9939094" y="3962400"/>
                </a:lnTo>
                <a:lnTo>
                  <a:pt x="9942010" y="3911600"/>
                </a:lnTo>
                <a:lnTo>
                  <a:pt x="9944401" y="3860800"/>
                </a:lnTo>
                <a:lnTo>
                  <a:pt x="9946265" y="3797300"/>
                </a:lnTo>
                <a:lnTo>
                  <a:pt x="9947600" y="3746500"/>
                </a:lnTo>
                <a:lnTo>
                  <a:pt x="9948403" y="3695700"/>
                </a:lnTo>
                <a:lnTo>
                  <a:pt x="9948671" y="3644900"/>
                </a:lnTo>
                <a:lnTo>
                  <a:pt x="9948404" y="3594100"/>
                </a:lnTo>
                <a:lnTo>
                  <a:pt x="9947604" y="3543300"/>
                </a:lnTo>
                <a:lnTo>
                  <a:pt x="9946274" y="3492500"/>
                </a:lnTo>
                <a:lnTo>
                  <a:pt x="9944417" y="3441700"/>
                </a:lnTo>
                <a:lnTo>
                  <a:pt x="9942035" y="3390900"/>
                </a:lnTo>
                <a:lnTo>
                  <a:pt x="9939130" y="3340100"/>
                </a:lnTo>
                <a:lnTo>
                  <a:pt x="9935706" y="3289300"/>
                </a:lnTo>
                <a:lnTo>
                  <a:pt x="9931764" y="3238500"/>
                </a:lnTo>
                <a:lnTo>
                  <a:pt x="9927309" y="3187700"/>
                </a:lnTo>
                <a:lnTo>
                  <a:pt x="9922341" y="3136900"/>
                </a:lnTo>
                <a:lnTo>
                  <a:pt x="9916864" y="3086100"/>
                </a:lnTo>
                <a:lnTo>
                  <a:pt x="9910880" y="3035300"/>
                </a:lnTo>
                <a:lnTo>
                  <a:pt x="9904392" y="2984500"/>
                </a:lnTo>
                <a:lnTo>
                  <a:pt x="9897403" y="2933700"/>
                </a:lnTo>
                <a:lnTo>
                  <a:pt x="9889914" y="2882900"/>
                </a:lnTo>
                <a:lnTo>
                  <a:pt x="9881930" y="2832100"/>
                </a:lnTo>
                <a:lnTo>
                  <a:pt x="9873451" y="2781300"/>
                </a:lnTo>
                <a:lnTo>
                  <a:pt x="9864482" y="2730500"/>
                </a:lnTo>
                <a:lnTo>
                  <a:pt x="9855024" y="2679700"/>
                </a:lnTo>
                <a:lnTo>
                  <a:pt x="9845080" y="2628900"/>
                </a:lnTo>
                <a:lnTo>
                  <a:pt x="9834653" y="2578100"/>
                </a:lnTo>
                <a:lnTo>
                  <a:pt x="9823744" y="2527300"/>
                </a:lnTo>
                <a:lnTo>
                  <a:pt x="9812358" y="2489200"/>
                </a:lnTo>
                <a:lnTo>
                  <a:pt x="9800497" y="2438400"/>
                </a:lnTo>
                <a:lnTo>
                  <a:pt x="9788162" y="2387600"/>
                </a:lnTo>
                <a:lnTo>
                  <a:pt x="9775357" y="2336800"/>
                </a:lnTo>
                <a:lnTo>
                  <a:pt x="9762084" y="2286000"/>
                </a:lnTo>
                <a:lnTo>
                  <a:pt x="9748346" y="2247900"/>
                </a:lnTo>
                <a:lnTo>
                  <a:pt x="9734145" y="2197100"/>
                </a:lnTo>
                <a:lnTo>
                  <a:pt x="9719485" y="2146300"/>
                </a:lnTo>
                <a:lnTo>
                  <a:pt x="9704367" y="2095500"/>
                </a:lnTo>
                <a:lnTo>
                  <a:pt x="9688794" y="2057400"/>
                </a:lnTo>
                <a:lnTo>
                  <a:pt x="9672770" y="2006600"/>
                </a:lnTo>
                <a:lnTo>
                  <a:pt x="9656295" y="1955800"/>
                </a:lnTo>
                <a:lnTo>
                  <a:pt x="9639374" y="1917700"/>
                </a:lnTo>
                <a:lnTo>
                  <a:pt x="9622008" y="1866900"/>
                </a:lnTo>
                <a:lnTo>
                  <a:pt x="9604200" y="1816100"/>
                </a:lnTo>
                <a:lnTo>
                  <a:pt x="9585954" y="1778000"/>
                </a:lnTo>
                <a:lnTo>
                  <a:pt x="9567270" y="1727200"/>
                </a:lnTo>
                <a:lnTo>
                  <a:pt x="9548153" y="1689100"/>
                </a:lnTo>
                <a:lnTo>
                  <a:pt x="9528604" y="1638300"/>
                </a:lnTo>
                <a:lnTo>
                  <a:pt x="9508626" y="1600200"/>
                </a:lnTo>
                <a:lnTo>
                  <a:pt x="9488222" y="1549400"/>
                </a:lnTo>
                <a:lnTo>
                  <a:pt x="9467395" y="1511300"/>
                </a:lnTo>
                <a:lnTo>
                  <a:pt x="9446146" y="1460500"/>
                </a:lnTo>
                <a:lnTo>
                  <a:pt x="9424480" y="1422400"/>
                </a:lnTo>
                <a:lnTo>
                  <a:pt x="9402397" y="1371600"/>
                </a:lnTo>
                <a:lnTo>
                  <a:pt x="9379901" y="1333500"/>
                </a:lnTo>
                <a:lnTo>
                  <a:pt x="9356994" y="1282700"/>
                </a:lnTo>
                <a:lnTo>
                  <a:pt x="9333680" y="1244600"/>
                </a:lnTo>
                <a:lnTo>
                  <a:pt x="9309959" y="1206500"/>
                </a:lnTo>
                <a:lnTo>
                  <a:pt x="9285836" y="1155700"/>
                </a:lnTo>
                <a:lnTo>
                  <a:pt x="9261313" y="1117600"/>
                </a:lnTo>
                <a:lnTo>
                  <a:pt x="9236392" y="1079500"/>
                </a:lnTo>
                <a:lnTo>
                  <a:pt x="9211076" y="1028700"/>
                </a:lnTo>
                <a:lnTo>
                  <a:pt x="9185368" y="990600"/>
                </a:lnTo>
                <a:lnTo>
                  <a:pt x="9159270" y="952500"/>
                </a:lnTo>
                <a:lnTo>
                  <a:pt x="9132784" y="914400"/>
                </a:lnTo>
                <a:lnTo>
                  <a:pt x="9105914" y="876300"/>
                </a:lnTo>
                <a:lnTo>
                  <a:pt x="9078662" y="825500"/>
                </a:lnTo>
                <a:lnTo>
                  <a:pt x="9051030" y="787400"/>
                </a:lnTo>
                <a:lnTo>
                  <a:pt x="9023021" y="749300"/>
                </a:lnTo>
                <a:lnTo>
                  <a:pt x="8994639" y="711200"/>
                </a:lnTo>
                <a:lnTo>
                  <a:pt x="8965884" y="673100"/>
                </a:lnTo>
                <a:lnTo>
                  <a:pt x="8936760" y="635000"/>
                </a:lnTo>
                <a:lnTo>
                  <a:pt x="8907270" y="596900"/>
                </a:lnTo>
                <a:lnTo>
                  <a:pt x="8877416" y="558800"/>
                </a:lnTo>
                <a:lnTo>
                  <a:pt x="8847201" y="520700"/>
                </a:lnTo>
                <a:lnTo>
                  <a:pt x="8816626" y="482600"/>
                </a:lnTo>
                <a:lnTo>
                  <a:pt x="8785696" y="444500"/>
                </a:lnTo>
                <a:lnTo>
                  <a:pt x="8754412" y="406400"/>
                </a:lnTo>
                <a:lnTo>
                  <a:pt x="8722778" y="368300"/>
                </a:lnTo>
                <a:lnTo>
                  <a:pt x="8690795" y="330200"/>
                </a:lnTo>
                <a:lnTo>
                  <a:pt x="8658466" y="304800"/>
                </a:lnTo>
                <a:lnTo>
                  <a:pt x="8625794" y="266700"/>
                </a:lnTo>
                <a:lnTo>
                  <a:pt x="8592782" y="228600"/>
                </a:lnTo>
                <a:lnTo>
                  <a:pt x="8559432" y="190500"/>
                </a:lnTo>
                <a:lnTo>
                  <a:pt x="8525746" y="152400"/>
                </a:lnTo>
                <a:lnTo>
                  <a:pt x="8491728" y="127000"/>
                </a:lnTo>
                <a:lnTo>
                  <a:pt x="8355203" y="0"/>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02-May-20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41DF5-B906-4AD5-9512-7148C14CA6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C3C115-6B43-414C-8BCD-B7DA5C39BE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77B59C-2D1F-4E9E-B8DB-FD3105384927}"/>
              </a:ext>
            </a:extLst>
          </p:cNvPr>
          <p:cNvSpPr>
            <a:spLocks noGrp="1"/>
          </p:cNvSpPr>
          <p:nvPr>
            <p:ph type="dt" sz="half" idx="10"/>
          </p:nvPr>
        </p:nvSpPr>
        <p:spPr/>
        <p:txBody>
          <a:bodyPr/>
          <a:lstStyle/>
          <a:p>
            <a:fld id="{1D8BD707-D9CF-40AE-B4C6-C98DA3205C09}" type="datetimeFigureOut">
              <a:rPr lang="en-US" smtClean="0"/>
              <a:t>02-May-20</a:t>
            </a:fld>
            <a:endParaRPr lang="en-US"/>
          </a:p>
        </p:txBody>
      </p:sp>
      <p:sp>
        <p:nvSpPr>
          <p:cNvPr id="5" name="Footer Placeholder 4">
            <a:extLst>
              <a:ext uri="{FF2B5EF4-FFF2-40B4-BE49-F238E27FC236}">
                <a16:creationId xmlns:a16="http://schemas.microsoft.com/office/drawing/2014/main" id="{A41FE5BD-AE64-4275-A9EC-5512F0D29F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DDDEE2-D9EE-43ED-AD8F-A9D5B852645A}"/>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48105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75506-2A98-421F-94A2-2DD2246CE1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03BDD7-B23A-4B40-8EFD-2F1345A1C6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C806FC-5AEA-4556-8B39-2F08DA436222}"/>
              </a:ext>
            </a:extLst>
          </p:cNvPr>
          <p:cNvSpPr>
            <a:spLocks noGrp="1"/>
          </p:cNvSpPr>
          <p:nvPr>
            <p:ph type="dt" sz="half" idx="10"/>
          </p:nvPr>
        </p:nvSpPr>
        <p:spPr/>
        <p:txBody>
          <a:bodyPr/>
          <a:lstStyle/>
          <a:p>
            <a:fld id="{1D8BD707-D9CF-40AE-B4C6-C98DA3205C09}" type="datetimeFigureOut">
              <a:rPr lang="en-US" smtClean="0"/>
              <a:t>02-May-20</a:t>
            </a:fld>
            <a:endParaRPr lang="en-US"/>
          </a:p>
        </p:txBody>
      </p:sp>
      <p:sp>
        <p:nvSpPr>
          <p:cNvPr id="5" name="Footer Placeholder 4">
            <a:extLst>
              <a:ext uri="{FF2B5EF4-FFF2-40B4-BE49-F238E27FC236}">
                <a16:creationId xmlns:a16="http://schemas.microsoft.com/office/drawing/2014/main" id="{04D4AE64-4149-49A2-ABA1-AA37CFC43A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109948-0891-459D-9F10-9BFE196ADD9E}"/>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63918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67D6-33A3-46C5-93F1-06637DF88C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FFA375-84C5-4F03-97A7-0B55E509B9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A8147B-EB65-4DE5-A3B7-2CFDBE65E771}"/>
              </a:ext>
            </a:extLst>
          </p:cNvPr>
          <p:cNvSpPr>
            <a:spLocks noGrp="1"/>
          </p:cNvSpPr>
          <p:nvPr>
            <p:ph type="dt" sz="half" idx="10"/>
          </p:nvPr>
        </p:nvSpPr>
        <p:spPr/>
        <p:txBody>
          <a:bodyPr/>
          <a:lstStyle/>
          <a:p>
            <a:fld id="{1D8BD707-D9CF-40AE-B4C6-C98DA3205C09}" type="datetimeFigureOut">
              <a:rPr lang="en-US" smtClean="0"/>
              <a:t>02-May-20</a:t>
            </a:fld>
            <a:endParaRPr lang="en-US"/>
          </a:p>
        </p:txBody>
      </p:sp>
      <p:sp>
        <p:nvSpPr>
          <p:cNvPr id="5" name="Footer Placeholder 4">
            <a:extLst>
              <a:ext uri="{FF2B5EF4-FFF2-40B4-BE49-F238E27FC236}">
                <a16:creationId xmlns:a16="http://schemas.microsoft.com/office/drawing/2014/main" id="{1B36DF25-7FD4-452D-977E-D689712843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442262-7F1C-4F60-82B3-993560271B00}"/>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62701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51022-6D0D-4D77-B5A6-FC1661D8FD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8C0ED7-E509-41C4-A6CA-D2DF7A754A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DAE956-F414-40F2-996F-767D051AFE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811E60-4400-4FAC-9E70-0550865B15FF}"/>
              </a:ext>
            </a:extLst>
          </p:cNvPr>
          <p:cNvSpPr>
            <a:spLocks noGrp="1"/>
          </p:cNvSpPr>
          <p:nvPr>
            <p:ph type="dt" sz="half" idx="10"/>
          </p:nvPr>
        </p:nvSpPr>
        <p:spPr/>
        <p:txBody>
          <a:bodyPr/>
          <a:lstStyle/>
          <a:p>
            <a:fld id="{1D8BD707-D9CF-40AE-B4C6-C98DA3205C09}" type="datetimeFigureOut">
              <a:rPr lang="en-US" smtClean="0"/>
              <a:t>02-May-20</a:t>
            </a:fld>
            <a:endParaRPr lang="en-US"/>
          </a:p>
        </p:txBody>
      </p:sp>
      <p:sp>
        <p:nvSpPr>
          <p:cNvPr id="6" name="Footer Placeholder 5">
            <a:extLst>
              <a:ext uri="{FF2B5EF4-FFF2-40B4-BE49-F238E27FC236}">
                <a16:creationId xmlns:a16="http://schemas.microsoft.com/office/drawing/2014/main" id="{AE2DD60A-BBBC-439A-92B2-D26FB4060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3F6F3F-2B14-41F0-AE7E-EFBEB87DD40A}"/>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489437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382769" y="3035884"/>
            <a:ext cx="3426460" cy="757554"/>
          </a:xfrm>
          <a:prstGeom prst="rect">
            <a:avLst/>
          </a:prstGeom>
        </p:spPr>
        <p:txBody>
          <a:bodyPr wrap="square" lIns="0" tIns="0" rIns="0" bIns="0">
            <a:spAutoFit/>
          </a:bodyPr>
          <a:lstStyle>
            <a:lvl1pPr>
              <a:defRPr sz="4800" b="1" i="0">
                <a:solidFill>
                  <a:schemeClr val="bg1"/>
                </a:solidFill>
                <a:latin typeface="Century Gothic"/>
                <a:cs typeface="Century Gothic"/>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02-May-20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0656AD-1348-4A6D-8967-5980B8ECD7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9B3A79-849B-4AB5-89AD-674E4D1A98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67B2F5-1473-46B6-85AA-4F5C9C1908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02-May-20</a:t>
            </a:fld>
            <a:endParaRPr lang="en-US"/>
          </a:p>
        </p:txBody>
      </p:sp>
      <p:sp>
        <p:nvSpPr>
          <p:cNvPr id="5" name="Footer Placeholder 4">
            <a:extLst>
              <a:ext uri="{FF2B5EF4-FFF2-40B4-BE49-F238E27FC236}">
                <a16:creationId xmlns:a16="http://schemas.microsoft.com/office/drawing/2014/main" id="{1B8B8EDF-35FF-4F50-BA32-E740FD1E5A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F135F6-384D-41E1-85E6-37220ABA51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66982717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152" y="64007"/>
            <a:ext cx="12118847" cy="679399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 y="0"/>
            <a:ext cx="12192000" cy="6922005"/>
          </a:xfrm>
          <a:prstGeom prst="rect">
            <a:avLst/>
          </a:prstGeom>
          <a:blipFill>
            <a:blip r:embed="rId3" cstate="print">
              <a:alphaModFix amt="74000"/>
            </a:blip>
            <a:stretch>
              <a:fillRect/>
            </a:stretch>
          </a:blipFill>
        </p:spPr>
        <p:txBody>
          <a:bodyPr wrap="square" lIns="0" tIns="0" rIns="0" bIns="0" rtlCol="0"/>
          <a:lstStyle/>
          <a:p>
            <a:endParaRPr/>
          </a:p>
        </p:txBody>
      </p:sp>
      <p:sp>
        <p:nvSpPr>
          <p:cNvPr id="4" name="object 4"/>
          <p:cNvSpPr txBox="1">
            <a:spLocks noGrp="1"/>
          </p:cNvSpPr>
          <p:nvPr>
            <p:ph type="title"/>
          </p:nvPr>
        </p:nvSpPr>
        <p:spPr>
          <a:xfrm>
            <a:off x="1524000" y="1600200"/>
            <a:ext cx="9220199" cy="1982594"/>
          </a:xfrm>
          <a:prstGeom prst="rect">
            <a:avLst/>
          </a:prstGeom>
        </p:spPr>
        <p:txBody>
          <a:bodyPr vert="horz" wrap="square" lIns="0" tIns="12700" rIns="0" bIns="0" rtlCol="0">
            <a:spAutoFit/>
          </a:bodyPr>
          <a:lstStyle/>
          <a:p>
            <a:pPr algn="ctr"/>
            <a:br>
              <a:rPr lang="en-US" b="0" dirty="0"/>
            </a:br>
            <a:r>
              <a:rPr lang="en-US" b="0" dirty="0"/>
              <a:t> </a:t>
            </a:r>
            <a:r>
              <a:rPr lang="en-US" sz="3200" b="0" dirty="0"/>
              <a:t>Stock prediction using Recurrent neural network </a:t>
            </a:r>
            <a:endParaRPr sz="3200" dirty="0">
              <a:latin typeface="Times New Roman"/>
              <a:cs typeface="Times New Roman"/>
            </a:endParaRPr>
          </a:p>
        </p:txBody>
      </p:sp>
      <p:sp>
        <p:nvSpPr>
          <p:cNvPr id="5" name="object 5"/>
          <p:cNvSpPr txBox="1"/>
          <p:nvPr/>
        </p:nvSpPr>
        <p:spPr>
          <a:xfrm>
            <a:off x="4116767" y="4876800"/>
            <a:ext cx="4031615" cy="1602362"/>
          </a:xfrm>
          <a:prstGeom prst="rect">
            <a:avLst/>
          </a:prstGeom>
        </p:spPr>
        <p:txBody>
          <a:bodyPr vert="horz" wrap="square" lIns="0" tIns="12065" rIns="0" bIns="0" rtlCol="0">
            <a:spAutoFit/>
          </a:bodyPr>
          <a:lstStyle/>
          <a:p>
            <a:pPr marL="1270" algn="ctr">
              <a:lnSpc>
                <a:spcPct val="100000"/>
              </a:lnSpc>
              <a:spcBef>
                <a:spcPts val="95"/>
              </a:spcBef>
            </a:pPr>
            <a:r>
              <a:rPr sz="2000" spc="-15" dirty="0">
                <a:solidFill>
                  <a:srgbClr val="FFFFFF"/>
                </a:solidFill>
                <a:latin typeface="Calibri"/>
                <a:cs typeface="Calibri"/>
              </a:rPr>
              <a:t>Report </a:t>
            </a:r>
            <a:r>
              <a:rPr sz="2000" spc="-10" dirty="0">
                <a:solidFill>
                  <a:srgbClr val="FFFFFF"/>
                </a:solidFill>
                <a:latin typeface="Calibri"/>
                <a:cs typeface="Calibri"/>
              </a:rPr>
              <a:t>Proposed </a:t>
            </a:r>
            <a:r>
              <a:rPr sz="2000" dirty="0">
                <a:solidFill>
                  <a:srgbClr val="FFFFFF"/>
                </a:solidFill>
                <a:latin typeface="Calibri"/>
                <a:cs typeface="Calibri"/>
              </a:rPr>
              <a:t>by</a:t>
            </a:r>
            <a:r>
              <a:rPr sz="2000" spc="-15" dirty="0">
                <a:solidFill>
                  <a:srgbClr val="FFFFFF"/>
                </a:solidFill>
                <a:latin typeface="Calibri"/>
                <a:cs typeface="Calibri"/>
              </a:rPr>
              <a:t> </a:t>
            </a:r>
            <a:r>
              <a:rPr sz="2000" dirty="0">
                <a:solidFill>
                  <a:srgbClr val="FFFFFF"/>
                </a:solidFill>
                <a:latin typeface="Calibri"/>
                <a:cs typeface="Calibri"/>
              </a:rPr>
              <a:t>:-</a:t>
            </a:r>
            <a:endParaRPr sz="2000" dirty="0">
              <a:latin typeface="Calibri"/>
              <a:cs typeface="Calibri"/>
            </a:endParaRPr>
          </a:p>
          <a:p>
            <a:pPr algn="ctr">
              <a:lnSpc>
                <a:spcPct val="100000"/>
              </a:lnSpc>
              <a:spcBef>
                <a:spcPts val="50"/>
              </a:spcBef>
            </a:pPr>
            <a:r>
              <a:rPr lang="en-US" sz="2000" spc="-5" dirty="0">
                <a:solidFill>
                  <a:srgbClr val="FFFFFF"/>
                </a:solidFill>
                <a:latin typeface="Arial"/>
                <a:cs typeface="Arial"/>
              </a:rPr>
              <a:t>Ahmed Tamer-157978-CS</a:t>
            </a:r>
          </a:p>
          <a:p>
            <a:pPr algn="ctr">
              <a:lnSpc>
                <a:spcPct val="100000"/>
              </a:lnSpc>
              <a:spcBef>
                <a:spcPts val="50"/>
              </a:spcBef>
            </a:pPr>
            <a:r>
              <a:rPr sz="2000" spc="-5" dirty="0">
                <a:solidFill>
                  <a:srgbClr val="FFFFFF"/>
                </a:solidFill>
                <a:latin typeface="Arial"/>
                <a:cs typeface="Arial"/>
              </a:rPr>
              <a:t>Ahmed </a:t>
            </a:r>
            <a:r>
              <a:rPr sz="2000" spc="-15" dirty="0">
                <a:solidFill>
                  <a:srgbClr val="FFFFFF"/>
                </a:solidFill>
                <a:latin typeface="Arial"/>
                <a:cs typeface="Arial"/>
              </a:rPr>
              <a:t>Abohegazy</a:t>
            </a:r>
            <a:r>
              <a:rPr sz="2000" spc="-70" dirty="0">
                <a:solidFill>
                  <a:srgbClr val="FFFFFF"/>
                </a:solidFill>
                <a:latin typeface="Arial"/>
                <a:cs typeface="Arial"/>
              </a:rPr>
              <a:t> </a:t>
            </a:r>
            <a:r>
              <a:rPr sz="2000" spc="-10" dirty="0">
                <a:solidFill>
                  <a:srgbClr val="FFFFFF"/>
                </a:solidFill>
                <a:latin typeface="Arial"/>
                <a:cs typeface="Arial"/>
              </a:rPr>
              <a:t>-158324-SE</a:t>
            </a:r>
            <a:endParaRPr lang="en-US" sz="2000" spc="-10" dirty="0">
              <a:solidFill>
                <a:srgbClr val="FFFFFF"/>
              </a:solidFill>
              <a:latin typeface="Arial"/>
              <a:cs typeface="Arial"/>
            </a:endParaRPr>
          </a:p>
          <a:p>
            <a:pPr algn="ctr">
              <a:lnSpc>
                <a:spcPct val="100000"/>
              </a:lnSpc>
              <a:spcBef>
                <a:spcPts val="50"/>
              </a:spcBef>
            </a:pPr>
            <a:r>
              <a:rPr lang="en-US" sz="2000" spc="-5" dirty="0">
                <a:solidFill>
                  <a:srgbClr val="FFFFFF"/>
                </a:solidFill>
                <a:latin typeface="Arial"/>
                <a:cs typeface="Arial"/>
              </a:rPr>
              <a:t>Ahmed ElHelw-158779-SE</a:t>
            </a:r>
          </a:p>
          <a:p>
            <a:pPr algn="ctr">
              <a:lnSpc>
                <a:spcPct val="100000"/>
              </a:lnSpc>
              <a:spcBef>
                <a:spcPts val="50"/>
              </a:spcBef>
            </a:pPr>
            <a:endParaRPr sz="2000" dirty="0">
              <a:latin typeface="Arial"/>
              <a:cs typeface="Arial"/>
            </a:endParaRPr>
          </a:p>
        </p:txBody>
      </p:sp>
      <p:sp>
        <p:nvSpPr>
          <p:cNvPr id="6" name="object 6"/>
          <p:cNvSpPr/>
          <p:nvPr/>
        </p:nvSpPr>
        <p:spPr>
          <a:xfrm>
            <a:off x="243840" y="252984"/>
            <a:ext cx="3075432" cy="1094232"/>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3126" y="624840"/>
            <a:ext cx="3700273" cy="607218"/>
          </a:xfrm>
          <a:prstGeom prst="rect">
            <a:avLst/>
          </a:prstGeom>
          <a:solidFill>
            <a:srgbClr val="3E3E3E"/>
          </a:solidFill>
          <a:ln w="18288">
            <a:solidFill>
              <a:srgbClr val="FFFFFF"/>
            </a:solidFill>
          </a:ln>
        </p:spPr>
        <p:txBody>
          <a:bodyPr vert="horz" wrap="square" lIns="0" tIns="220345" rIns="0" bIns="0" rtlCol="0">
            <a:spAutoFit/>
          </a:bodyPr>
          <a:lstStyle/>
          <a:p>
            <a:pPr marL="1095375" marR="484505" indent="-607060">
              <a:lnSpc>
                <a:spcPts val="3030"/>
              </a:lnSpc>
              <a:spcBef>
                <a:spcPts val="1735"/>
              </a:spcBef>
            </a:pPr>
            <a:r>
              <a:rPr lang="en-US" sz="2800" b="0" spc="5" dirty="0">
                <a:latin typeface="Times New Roman"/>
                <a:cs typeface="Times New Roman"/>
              </a:rPr>
              <a:t>Why forecasting ?</a:t>
            </a:r>
            <a:endParaRPr sz="2800" dirty="0">
              <a:latin typeface="Times New Roman"/>
              <a:cs typeface="Times New Roman"/>
            </a:endParaRPr>
          </a:p>
        </p:txBody>
      </p:sp>
      <p:sp>
        <p:nvSpPr>
          <p:cNvPr id="3" name="object 3"/>
          <p:cNvSpPr txBox="1"/>
          <p:nvPr/>
        </p:nvSpPr>
        <p:spPr>
          <a:xfrm>
            <a:off x="358138" y="1262399"/>
            <a:ext cx="3985261" cy="5097549"/>
          </a:xfrm>
          <a:prstGeom prst="rect">
            <a:avLst/>
          </a:prstGeom>
        </p:spPr>
        <p:txBody>
          <a:bodyPr vert="horz" wrap="square" lIns="0" tIns="49530" rIns="0" bIns="0" rtlCol="0">
            <a:sp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n-US" dirty="0"/>
          </a:p>
          <a:p>
            <a:r>
              <a:rPr lang="en-US" sz="2000" dirty="0">
                <a:solidFill>
                  <a:schemeClr val="bg1"/>
                </a:solidFill>
                <a:latin typeface="Times New Roman" panose="02020603050405020304" pitchFamily="18" charset="0"/>
                <a:cs typeface="Times New Roman" panose="02020603050405020304" pitchFamily="18" charset="0"/>
              </a:rPr>
              <a:t> -The idea is to forecast the stock prices at a given time step, it is important for investment to be able to predict the future situation of the stock market. </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-As robust prediction system for stock markets can help investors and traders to be able take best decision in their investments, or even the owners of the companies to be to predict what might go wrong in the future which will lead to reduction in their stock price. </a:t>
            </a:r>
          </a:p>
          <a:p>
            <a:endParaRPr sz="2800" dirty="0">
              <a:solidFill>
                <a:schemeClr val="bg1"/>
              </a:solidFill>
              <a:latin typeface="Times New Roman" panose="02020603050405020304" pitchFamily="18" charset="0"/>
              <a:cs typeface="Times New Roman" panose="02020603050405020304" pitchFamily="18" charset="0"/>
            </a:endParaRPr>
          </a:p>
        </p:txBody>
      </p:sp>
      <p:pic>
        <p:nvPicPr>
          <p:cNvPr id="9" name="Picture 8" descr="A close up of a map&#10;&#10;Description automatically generated">
            <a:extLst>
              <a:ext uri="{FF2B5EF4-FFF2-40B4-BE49-F238E27FC236}">
                <a16:creationId xmlns:a16="http://schemas.microsoft.com/office/drawing/2014/main" id="{A54A96D7-6871-4810-A086-081A8662E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262399"/>
            <a:ext cx="6063365" cy="43332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5559" y="381000"/>
            <a:ext cx="7296784" cy="443070"/>
          </a:xfrm>
          <a:prstGeom prst="rect">
            <a:avLst/>
          </a:prstGeom>
        </p:spPr>
        <p:txBody>
          <a:bodyPr vert="horz" wrap="square" lIns="0" tIns="12065" rIns="0" bIns="0" rtlCol="0">
            <a:spAutoFit/>
          </a:bodyPr>
          <a:lstStyle/>
          <a:p>
            <a:r>
              <a:rPr lang="en-US" sz="2800" dirty="0">
                <a:solidFill>
                  <a:schemeClr val="tx1"/>
                </a:solidFill>
                <a:latin typeface="Times New Roman" panose="02020603050405020304" pitchFamily="18" charset="0"/>
                <a:cs typeface="Times New Roman" panose="02020603050405020304" pitchFamily="18" charset="0"/>
              </a:rPr>
              <a:t>Data quality and pre-processing : </a:t>
            </a:r>
            <a:endParaRPr sz="2800"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B4763C0-B070-4EC8-9FEE-9EAC1C586D68}"/>
              </a:ext>
            </a:extLst>
          </p:cNvPr>
          <p:cNvSpPr txBox="1"/>
          <p:nvPr/>
        </p:nvSpPr>
        <p:spPr>
          <a:xfrm>
            <a:off x="381000" y="1905504"/>
            <a:ext cx="7162800" cy="3046988"/>
          </a:xfrm>
          <a:prstGeom prst="rect">
            <a:avLst/>
          </a:prstGeom>
          <a:noFill/>
        </p:spPr>
        <p:txBody>
          <a:bodyPr wrap="square" rtlCol="0">
            <a:spAutoFit/>
          </a:bodyPr>
          <a:lstStyle/>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The dataset was collected from Kaggle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data set congaing records about google stocks prices .</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pre-processing is structuring the data with different time steps which the LSTM will memorize, the selected timesteps are 30,60 &amp; 100. </a:t>
            </a:r>
          </a:p>
        </p:txBody>
      </p:sp>
      <p:pic>
        <p:nvPicPr>
          <p:cNvPr id="10" name="Picture 9" descr="A close up of text on a white background&#10;&#10;Description automatically generated">
            <a:extLst>
              <a:ext uri="{FF2B5EF4-FFF2-40B4-BE49-F238E27FC236}">
                <a16:creationId xmlns:a16="http://schemas.microsoft.com/office/drawing/2014/main" id="{A9C11F7E-EC0B-41C2-9B87-F0040FDA6A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2343" y="2502141"/>
            <a:ext cx="4048009" cy="404800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08305" y="70485"/>
            <a:ext cx="3249295" cy="2748915"/>
          </a:xfrm>
          <a:custGeom>
            <a:avLst/>
            <a:gdLst/>
            <a:ahLst/>
            <a:cxnLst/>
            <a:rect l="l" t="t" r="r" b="b"/>
            <a:pathLst>
              <a:path w="3249295" h="3358515">
                <a:moveTo>
                  <a:pt x="3249168" y="0"/>
                </a:moveTo>
                <a:lnTo>
                  <a:pt x="0" y="0"/>
                </a:lnTo>
                <a:lnTo>
                  <a:pt x="0" y="3176651"/>
                </a:lnTo>
                <a:lnTo>
                  <a:pt x="56017" y="3196594"/>
                </a:lnTo>
                <a:lnTo>
                  <a:pt x="110748" y="3215241"/>
                </a:lnTo>
                <a:lnTo>
                  <a:pt x="164221" y="3232615"/>
                </a:lnTo>
                <a:lnTo>
                  <a:pt x="216469" y="3248743"/>
                </a:lnTo>
                <a:lnTo>
                  <a:pt x="267521" y="3263650"/>
                </a:lnTo>
                <a:lnTo>
                  <a:pt x="317409" y="3277360"/>
                </a:lnTo>
                <a:lnTo>
                  <a:pt x="366163" y="3289898"/>
                </a:lnTo>
                <a:lnTo>
                  <a:pt x="413813" y="3301291"/>
                </a:lnTo>
                <a:lnTo>
                  <a:pt x="460391" y="3311563"/>
                </a:lnTo>
                <a:lnTo>
                  <a:pt x="505926" y="3320739"/>
                </a:lnTo>
                <a:lnTo>
                  <a:pt x="550450" y="3328845"/>
                </a:lnTo>
                <a:lnTo>
                  <a:pt x="593993" y="3335906"/>
                </a:lnTo>
                <a:lnTo>
                  <a:pt x="636586" y="3341946"/>
                </a:lnTo>
                <a:lnTo>
                  <a:pt x="678260" y="3346992"/>
                </a:lnTo>
                <a:lnTo>
                  <a:pt x="719045" y="3351067"/>
                </a:lnTo>
                <a:lnTo>
                  <a:pt x="758971" y="3354199"/>
                </a:lnTo>
                <a:lnTo>
                  <a:pt x="798070" y="3356410"/>
                </a:lnTo>
                <a:lnTo>
                  <a:pt x="836372" y="3357728"/>
                </a:lnTo>
                <a:lnTo>
                  <a:pt x="873908" y="3358176"/>
                </a:lnTo>
                <a:lnTo>
                  <a:pt x="910708" y="3357781"/>
                </a:lnTo>
                <a:lnTo>
                  <a:pt x="982224" y="3354560"/>
                </a:lnTo>
                <a:lnTo>
                  <a:pt x="1051166" y="3348265"/>
                </a:lnTo>
                <a:lnTo>
                  <a:pt x="1117778" y="3339098"/>
                </a:lnTo>
                <a:lnTo>
                  <a:pt x="1182306" y="3327261"/>
                </a:lnTo>
                <a:lnTo>
                  <a:pt x="1244996" y="3312955"/>
                </a:lnTo>
                <a:lnTo>
                  <a:pt x="1306091" y="3296382"/>
                </a:lnTo>
                <a:lnTo>
                  <a:pt x="1365838" y="3277742"/>
                </a:lnTo>
                <a:lnTo>
                  <a:pt x="1424481" y="3257238"/>
                </a:lnTo>
                <a:lnTo>
                  <a:pt x="1482266" y="3235071"/>
                </a:lnTo>
                <a:lnTo>
                  <a:pt x="1539438" y="3211442"/>
                </a:lnTo>
                <a:lnTo>
                  <a:pt x="1624583" y="3173698"/>
                </a:lnTo>
                <a:lnTo>
                  <a:pt x="1709729" y="3133798"/>
                </a:lnTo>
                <a:lnTo>
                  <a:pt x="1913049" y="3036134"/>
                </a:lnTo>
                <a:lnTo>
                  <a:pt x="1973440" y="3007962"/>
                </a:lnTo>
                <a:lnTo>
                  <a:pt x="2035301" y="2980041"/>
                </a:lnTo>
                <a:lnTo>
                  <a:pt x="2098879" y="2952572"/>
                </a:lnTo>
                <a:lnTo>
                  <a:pt x="2164419" y="2925756"/>
                </a:lnTo>
                <a:lnTo>
                  <a:pt x="2232165" y="2899795"/>
                </a:lnTo>
                <a:lnTo>
                  <a:pt x="2302364" y="2874890"/>
                </a:lnTo>
                <a:lnTo>
                  <a:pt x="2375259" y="2851243"/>
                </a:lnTo>
                <a:lnTo>
                  <a:pt x="2412795" y="2839954"/>
                </a:lnTo>
                <a:lnTo>
                  <a:pt x="2451097" y="2829055"/>
                </a:lnTo>
                <a:lnTo>
                  <a:pt x="2490196" y="2818571"/>
                </a:lnTo>
                <a:lnTo>
                  <a:pt x="2530122" y="2808527"/>
                </a:lnTo>
                <a:lnTo>
                  <a:pt x="2570907" y="2798949"/>
                </a:lnTo>
                <a:lnTo>
                  <a:pt x="2612581" y="2789862"/>
                </a:lnTo>
                <a:lnTo>
                  <a:pt x="2655174" y="2781290"/>
                </a:lnTo>
                <a:lnTo>
                  <a:pt x="2698717" y="2773260"/>
                </a:lnTo>
                <a:lnTo>
                  <a:pt x="2743241" y="2765795"/>
                </a:lnTo>
                <a:lnTo>
                  <a:pt x="2788776" y="2758922"/>
                </a:lnTo>
                <a:lnTo>
                  <a:pt x="2835354" y="2752666"/>
                </a:lnTo>
                <a:lnTo>
                  <a:pt x="2883004" y="2747051"/>
                </a:lnTo>
                <a:lnTo>
                  <a:pt x="2931758" y="2742103"/>
                </a:lnTo>
                <a:lnTo>
                  <a:pt x="2981646" y="2737848"/>
                </a:lnTo>
                <a:lnTo>
                  <a:pt x="3032698" y="2734309"/>
                </a:lnTo>
                <a:lnTo>
                  <a:pt x="3084946" y="2731514"/>
                </a:lnTo>
                <a:lnTo>
                  <a:pt x="3138419" y="2729485"/>
                </a:lnTo>
                <a:lnTo>
                  <a:pt x="3193150" y="2728250"/>
                </a:lnTo>
                <a:lnTo>
                  <a:pt x="3249168" y="2727833"/>
                </a:lnTo>
                <a:lnTo>
                  <a:pt x="3249168" y="0"/>
                </a:lnTo>
                <a:close/>
              </a:path>
            </a:pathLst>
          </a:custGeom>
          <a:solidFill>
            <a:srgbClr val="4B555E"/>
          </a:solidFill>
        </p:spPr>
        <p:txBody>
          <a:bodyPr wrap="square" lIns="0" tIns="0" rIns="0" bIns="0" rtlCol="0"/>
          <a:lstStyle/>
          <a:p>
            <a:endParaRPr/>
          </a:p>
        </p:txBody>
      </p:sp>
      <p:sp>
        <p:nvSpPr>
          <p:cNvPr id="3" name="object 3"/>
          <p:cNvSpPr txBox="1">
            <a:spLocks noGrp="1"/>
          </p:cNvSpPr>
          <p:nvPr>
            <p:ph type="title"/>
          </p:nvPr>
        </p:nvSpPr>
        <p:spPr>
          <a:xfrm>
            <a:off x="813752" y="762000"/>
            <a:ext cx="2438400" cy="498213"/>
          </a:xfrm>
          <a:prstGeom prst="rect">
            <a:avLst/>
          </a:prstGeom>
        </p:spPr>
        <p:txBody>
          <a:bodyPr vert="horz" wrap="square" lIns="0" tIns="66675" rIns="0" bIns="0" rtlCol="0">
            <a:spAutoFit/>
          </a:bodyPr>
          <a:lstStyle/>
          <a:p>
            <a:r>
              <a:rPr lang="en-US" sz="2800" b="0" dirty="0"/>
              <a:t> Architecture </a:t>
            </a:r>
            <a:endParaRPr sz="2800" dirty="0">
              <a:latin typeface="Century Gothic"/>
              <a:cs typeface="Century Gothic"/>
            </a:endParaRPr>
          </a:p>
        </p:txBody>
      </p:sp>
      <p:pic>
        <p:nvPicPr>
          <p:cNvPr id="6" name="Picture 5" descr="A close up of a screen&#10;&#10;Description automatically generated">
            <a:extLst>
              <a:ext uri="{FF2B5EF4-FFF2-40B4-BE49-F238E27FC236}">
                <a16:creationId xmlns:a16="http://schemas.microsoft.com/office/drawing/2014/main" id="{00D55448-8EDD-444D-BE5E-A45B17EB8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185737"/>
            <a:ext cx="3200400" cy="64865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3983" y="353568"/>
            <a:ext cx="3472179" cy="1905000"/>
          </a:xfrm>
          <a:custGeom>
            <a:avLst/>
            <a:gdLst/>
            <a:ahLst/>
            <a:cxnLst/>
            <a:rect l="l" t="t" r="r" b="b"/>
            <a:pathLst>
              <a:path w="3472179" h="1905000">
                <a:moveTo>
                  <a:pt x="0" y="952499"/>
                </a:moveTo>
                <a:lnTo>
                  <a:pt x="4175" y="885912"/>
                </a:lnTo>
                <a:lnTo>
                  <a:pt x="16519" y="820558"/>
                </a:lnTo>
                <a:lnTo>
                  <a:pt x="36754" y="756588"/>
                </a:lnTo>
                <a:lnTo>
                  <a:pt x="64607" y="694153"/>
                </a:lnTo>
                <a:lnTo>
                  <a:pt x="99802" y="633404"/>
                </a:lnTo>
                <a:lnTo>
                  <a:pt x="142063" y="574493"/>
                </a:lnTo>
                <a:lnTo>
                  <a:pt x="191115" y="517570"/>
                </a:lnTo>
                <a:lnTo>
                  <a:pt x="218102" y="489901"/>
                </a:lnTo>
                <a:lnTo>
                  <a:pt x="246684" y="462787"/>
                </a:lnTo>
                <a:lnTo>
                  <a:pt x="276825" y="436245"/>
                </a:lnTo>
                <a:lnTo>
                  <a:pt x="308492" y="410294"/>
                </a:lnTo>
                <a:lnTo>
                  <a:pt x="341651" y="384955"/>
                </a:lnTo>
                <a:lnTo>
                  <a:pt x="376266" y="360244"/>
                </a:lnTo>
                <a:lnTo>
                  <a:pt x="412304" y="336182"/>
                </a:lnTo>
                <a:lnTo>
                  <a:pt x="449730" y="312787"/>
                </a:lnTo>
                <a:lnTo>
                  <a:pt x="488510" y="290078"/>
                </a:lnTo>
                <a:lnTo>
                  <a:pt x="528609" y="268074"/>
                </a:lnTo>
                <a:lnTo>
                  <a:pt x="569992" y="246794"/>
                </a:lnTo>
                <a:lnTo>
                  <a:pt x="612626" y="226256"/>
                </a:lnTo>
                <a:lnTo>
                  <a:pt x="656476" y="206481"/>
                </a:lnTo>
                <a:lnTo>
                  <a:pt x="701508" y="187485"/>
                </a:lnTo>
                <a:lnTo>
                  <a:pt x="747687" y="169290"/>
                </a:lnTo>
                <a:lnTo>
                  <a:pt x="794978" y="151912"/>
                </a:lnTo>
                <a:lnTo>
                  <a:pt x="843348" y="135372"/>
                </a:lnTo>
                <a:lnTo>
                  <a:pt x="892762" y="119687"/>
                </a:lnTo>
                <a:lnTo>
                  <a:pt x="943185" y="104878"/>
                </a:lnTo>
                <a:lnTo>
                  <a:pt x="994583" y="90963"/>
                </a:lnTo>
                <a:lnTo>
                  <a:pt x="1046922" y="77960"/>
                </a:lnTo>
                <a:lnTo>
                  <a:pt x="1100167" y="65889"/>
                </a:lnTo>
                <a:lnTo>
                  <a:pt x="1154285" y="54768"/>
                </a:lnTo>
                <a:lnTo>
                  <a:pt x="1209239" y="44617"/>
                </a:lnTo>
                <a:lnTo>
                  <a:pt x="1264997" y="35455"/>
                </a:lnTo>
                <a:lnTo>
                  <a:pt x="1321523" y="27299"/>
                </a:lnTo>
                <a:lnTo>
                  <a:pt x="1378783" y="20170"/>
                </a:lnTo>
                <a:lnTo>
                  <a:pt x="1436743" y="14085"/>
                </a:lnTo>
                <a:lnTo>
                  <a:pt x="1495369" y="9065"/>
                </a:lnTo>
                <a:lnTo>
                  <a:pt x="1554625" y="5127"/>
                </a:lnTo>
                <a:lnTo>
                  <a:pt x="1614478" y="2291"/>
                </a:lnTo>
                <a:lnTo>
                  <a:pt x="1674893" y="576"/>
                </a:lnTo>
                <a:lnTo>
                  <a:pt x="1735836" y="0"/>
                </a:lnTo>
                <a:lnTo>
                  <a:pt x="1796778" y="576"/>
                </a:lnTo>
                <a:lnTo>
                  <a:pt x="1857193" y="2291"/>
                </a:lnTo>
                <a:lnTo>
                  <a:pt x="1917046" y="5127"/>
                </a:lnTo>
                <a:lnTo>
                  <a:pt x="1976302" y="9065"/>
                </a:lnTo>
                <a:lnTo>
                  <a:pt x="2034928" y="14085"/>
                </a:lnTo>
                <a:lnTo>
                  <a:pt x="2092888" y="20170"/>
                </a:lnTo>
                <a:lnTo>
                  <a:pt x="2150148" y="27299"/>
                </a:lnTo>
                <a:lnTo>
                  <a:pt x="2206674" y="35455"/>
                </a:lnTo>
                <a:lnTo>
                  <a:pt x="2262432" y="44617"/>
                </a:lnTo>
                <a:lnTo>
                  <a:pt x="2317386" y="54768"/>
                </a:lnTo>
                <a:lnTo>
                  <a:pt x="2371504" y="65889"/>
                </a:lnTo>
                <a:lnTo>
                  <a:pt x="2424749" y="77960"/>
                </a:lnTo>
                <a:lnTo>
                  <a:pt x="2477088" y="90963"/>
                </a:lnTo>
                <a:lnTo>
                  <a:pt x="2528486" y="104878"/>
                </a:lnTo>
                <a:lnTo>
                  <a:pt x="2578909" y="119687"/>
                </a:lnTo>
                <a:lnTo>
                  <a:pt x="2628323" y="135372"/>
                </a:lnTo>
                <a:lnTo>
                  <a:pt x="2676693" y="151912"/>
                </a:lnTo>
                <a:lnTo>
                  <a:pt x="2723984" y="169290"/>
                </a:lnTo>
                <a:lnTo>
                  <a:pt x="2770163" y="187485"/>
                </a:lnTo>
                <a:lnTo>
                  <a:pt x="2815195" y="206481"/>
                </a:lnTo>
                <a:lnTo>
                  <a:pt x="2859045" y="226256"/>
                </a:lnTo>
                <a:lnTo>
                  <a:pt x="2901679" y="246794"/>
                </a:lnTo>
                <a:lnTo>
                  <a:pt x="2943062" y="268074"/>
                </a:lnTo>
                <a:lnTo>
                  <a:pt x="2983161" y="290078"/>
                </a:lnTo>
                <a:lnTo>
                  <a:pt x="3021941" y="312787"/>
                </a:lnTo>
                <a:lnTo>
                  <a:pt x="3059367" y="336182"/>
                </a:lnTo>
                <a:lnTo>
                  <a:pt x="3095405" y="360244"/>
                </a:lnTo>
                <a:lnTo>
                  <a:pt x="3130020" y="384955"/>
                </a:lnTo>
                <a:lnTo>
                  <a:pt x="3163179" y="410294"/>
                </a:lnTo>
                <a:lnTo>
                  <a:pt x="3194846" y="436245"/>
                </a:lnTo>
                <a:lnTo>
                  <a:pt x="3224987" y="462787"/>
                </a:lnTo>
                <a:lnTo>
                  <a:pt x="3253569" y="489901"/>
                </a:lnTo>
                <a:lnTo>
                  <a:pt x="3280556" y="517570"/>
                </a:lnTo>
                <a:lnTo>
                  <a:pt x="3329608" y="574493"/>
                </a:lnTo>
                <a:lnTo>
                  <a:pt x="3371869" y="633404"/>
                </a:lnTo>
                <a:lnTo>
                  <a:pt x="3407064" y="694153"/>
                </a:lnTo>
                <a:lnTo>
                  <a:pt x="3434917" y="756588"/>
                </a:lnTo>
                <a:lnTo>
                  <a:pt x="3455152" y="820558"/>
                </a:lnTo>
                <a:lnTo>
                  <a:pt x="3467496" y="885912"/>
                </a:lnTo>
                <a:lnTo>
                  <a:pt x="3471671" y="952499"/>
                </a:lnTo>
                <a:lnTo>
                  <a:pt x="3470622" y="985938"/>
                </a:lnTo>
                <a:lnTo>
                  <a:pt x="3462328" y="1051927"/>
                </a:lnTo>
                <a:lnTo>
                  <a:pt x="3446004" y="1116609"/>
                </a:lnTo>
                <a:lnTo>
                  <a:pt x="3421925" y="1179830"/>
                </a:lnTo>
                <a:lnTo>
                  <a:pt x="3390367" y="1241441"/>
                </a:lnTo>
                <a:lnTo>
                  <a:pt x="3351605" y="1301290"/>
                </a:lnTo>
                <a:lnTo>
                  <a:pt x="3305913" y="1359226"/>
                </a:lnTo>
                <a:lnTo>
                  <a:pt x="3253569" y="1415098"/>
                </a:lnTo>
                <a:lnTo>
                  <a:pt x="3224987" y="1442212"/>
                </a:lnTo>
                <a:lnTo>
                  <a:pt x="3194846" y="1468754"/>
                </a:lnTo>
                <a:lnTo>
                  <a:pt x="3163179" y="1494705"/>
                </a:lnTo>
                <a:lnTo>
                  <a:pt x="3130020" y="1520044"/>
                </a:lnTo>
                <a:lnTo>
                  <a:pt x="3095405" y="1544755"/>
                </a:lnTo>
                <a:lnTo>
                  <a:pt x="3059367" y="1568817"/>
                </a:lnTo>
                <a:lnTo>
                  <a:pt x="3021941" y="1592212"/>
                </a:lnTo>
                <a:lnTo>
                  <a:pt x="2983161" y="1614921"/>
                </a:lnTo>
                <a:lnTo>
                  <a:pt x="2943062" y="1636925"/>
                </a:lnTo>
                <a:lnTo>
                  <a:pt x="2901679" y="1658205"/>
                </a:lnTo>
                <a:lnTo>
                  <a:pt x="2859045" y="1678743"/>
                </a:lnTo>
                <a:lnTo>
                  <a:pt x="2815195" y="1698518"/>
                </a:lnTo>
                <a:lnTo>
                  <a:pt x="2770163" y="1717514"/>
                </a:lnTo>
                <a:lnTo>
                  <a:pt x="2723984" y="1735709"/>
                </a:lnTo>
                <a:lnTo>
                  <a:pt x="2676693" y="1753087"/>
                </a:lnTo>
                <a:lnTo>
                  <a:pt x="2628323" y="1769627"/>
                </a:lnTo>
                <a:lnTo>
                  <a:pt x="2578909" y="1785312"/>
                </a:lnTo>
                <a:lnTo>
                  <a:pt x="2528486" y="1800121"/>
                </a:lnTo>
                <a:lnTo>
                  <a:pt x="2477088" y="1814036"/>
                </a:lnTo>
                <a:lnTo>
                  <a:pt x="2424749" y="1827039"/>
                </a:lnTo>
                <a:lnTo>
                  <a:pt x="2371504" y="1839110"/>
                </a:lnTo>
                <a:lnTo>
                  <a:pt x="2317386" y="1850231"/>
                </a:lnTo>
                <a:lnTo>
                  <a:pt x="2262432" y="1860382"/>
                </a:lnTo>
                <a:lnTo>
                  <a:pt x="2206674" y="1869544"/>
                </a:lnTo>
                <a:lnTo>
                  <a:pt x="2150148" y="1877700"/>
                </a:lnTo>
                <a:lnTo>
                  <a:pt x="2092888" y="1884829"/>
                </a:lnTo>
                <a:lnTo>
                  <a:pt x="2034928" y="1890914"/>
                </a:lnTo>
                <a:lnTo>
                  <a:pt x="1976302" y="1895934"/>
                </a:lnTo>
                <a:lnTo>
                  <a:pt x="1917046" y="1899872"/>
                </a:lnTo>
                <a:lnTo>
                  <a:pt x="1857193" y="1902708"/>
                </a:lnTo>
                <a:lnTo>
                  <a:pt x="1796778" y="1904423"/>
                </a:lnTo>
                <a:lnTo>
                  <a:pt x="1735836" y="1904999"/>
                </a:lnTo>
                <a:lnTo>
                  <a:pt x="1674893" y="1904423"/>
                </a:lnTo>
                <a:lnTo>
                  <a:pt x="1614478" y="1902708"/>
                </a:lnTo>
                <a:lnTo>
                  <a:pt x="1554625" y="1899872"/>
                </a:lnTo>
                <a:lnTo>
                  <a:pt x="1495369" y="1895934"/>
                </a:lnTo>
                <a:lnTo>
                  <a:pt x="1436743" y="1890914"/>
                </a:lnTo>
                <a:lnTo>
                  <a:pt x="1378783" y="1884829"/>
                </a:lnTo>
                <a:lnTo>
                  <a:pt x="1321523" y="1877700"/>
                </a:lnTo>
                <a:lnTo>
                  <a:pt x="1264997" y="1869544"/>
                </a:lnTo>
                <a:lnTo>
                  <a:pt x="1209239" y="1860382"/>
                </a:lnTo>
                <a:lnTo>
                  <a:pt x="1154285" y="1850231"/>
                </a:lnTo>
                <a:lnTo>
                  <a:pt x="1100167" y="1839110"/>
                </a:lnTo>
                <a:lnTo>
                  <a:pt x="1046922" y="1827039"/>
                </a:lnTo>
                <a:lnTo>
                  <a:pt x="994583" y="1814036"/>
                </a:lnTo>
                <a:lnTo>
                  <a:pt x="943185" y="1800121"/>
                </a:lnTo>
                <a:lnTo>
                  <a:pt x="892762" y="1785312"/>
                </a:lnTo>
                <a:lnTo>
                  <a:pt x="843348" y="1769627"/>
                </a:lnTo>
                <a:lnTo>
                  <a:pt x="794978" y="1753087"/>
                </a:lnTo>
                <a:lnTo>
                  <a:pt x="747687" y="1735709"/>
                </a:lnTo>
                <a:lnTo>
                  <a:pt x="701508" y="1717514"/>
                </a:lnTo>
                <a:lnTo>
                  <a:pt x="656476" y="1698518"/>
                </a:lnTo>
                <a:lnTo>
                  <a:pt x="612626" y="1678743"/>
                </a:lnTo>
                <a:lnTo>
                  <a:pt x="569992" y="1658205"/>
                </a:lnTo>
                <a:lnTo>
                  <a:pt x="528609" y="1636925"/>
                </a:lnTo>
                <a:lnTo>
                  <a:pt x="488510" y="1614921"/>
                </a:lnTo>
                <a:lnTo>
                  <a:pt x="449730" y="1592212"/>
                </a:lnTo>
                <a:lnTo>
                  <a:pt x="412304" y="1568817"/>
                </a:lnTo>
                <a:lnTo>
                  <a:pt x="376266" y="1544755"/>
                </a:lnTo>
                <a:lnTo>
                  <a:pt x="341651" y="1520044"/>
                </a:lnTo>
                <a:lnTo>
                  <a:pt x="308492" y="1494705"/>
                </a:lnTo>
                <a:lnTo>
                  <a:pt x="276825" y="1468754"/>
                </a:lnTo>
                <a:lnTo>
                  <a:pt x="246684" y="1442212"/>
                </a:lnTo>
                <a:lnTo>
                  <a:pt x="218102" y="1415098"/>
                </a:lnTo>
                <a:lnTo>
                  <a:pt x="191115" y="1387429"/>
                </a:lnTo>
                <a:lnTo>
                  <a:pt x="142063" y="1330506"/>
                </a:lnTo>
                <a:lnTo>
                  <a:pt x="99802" y="1271595"/>
                </a:lnTo>
                <a:lnTo>
                  <a:pt x="64607" y="1210846"/>
                </a:lnTo>
                <a:lnTo>
                  <a:pt x="36754" y="1148411"/>
                </a:lnTo>
                <a:lnTo>
                  <a:pt x="16519" y="1084441"/>
                </a:lnTo>
                <a:lnTo>
                  <a:pt x="4175" y="1019087"/>
                </a:lnTo>
                <a:lnTo>
                  <a:pt x="0" y="952499"/>
                </a:lnTo>
                <a:close/>
              </a:path>
            </a:pathLst>
          </a:custGeom>
          <a:ln w="18288">
            <a:solidFill>
              <a:srgbClr val="FFFFFF"/>
            </a:solidFill>
          </a:ln>
        </p:spPr>
        <p:txBody>
          <a:bodyPr wrap="square" lIns="0" tIns="0" rIns="0" bIns="0" rtlCol="0"/>
          <a:lstStyle/>
          <a:p>
            <a:endParaRPr/>
          </a:p>
        </p:txBody>
      </p:sp>
      <p:sp>
        <p:nvSpPr>
          <p:cNvPr id="3" name="object 3"/>
          <p:cNvSpPr txBox="1">
            <a:spLocks noGrp="1"/>
          </p:cNvSpPr>
          <p:nvPr>
            <p:ph type="title"/>
          </p:nvPr>
        </p:nvSpPr>
        <p:spPr>
          <a:xfrm>
            <a:off x="1221992" y="489600"/>
            <a:ext cx="2296160" cy="1159292"/>
          </a:xfrm>
          <a:prstGeom prst="rect">
            <a:avLst/>
          </a:prstGeom>
        </p:spPr>
        <p:txBody>
          <a:bodyPr vert="horz" wrap="square" lIns="0" tIns="50800" rIns="0" bIns="0" rtlCol="0">
            <a:spAutoFit/>
          </a:bodyPr>
          <a:lstStyle/>
          <a:p>
            <a:br>
              <a:rPr lang="en-US" sz="3600" b="0" dirty="0"/>
            </a:br>
            <a:r>
              <a:rPr lang="en-US" sz="3600" b="0" dirty="0"/>
              <a:t> Statistics </a:t>
            </a:r>
            <a:endParaRPr sz="3600" dirty="0"/>
          </a:p>
        </p:txBody>
      </p:sp>
      <p:sp>
        <p:nvSpPr>
          <p:cNvPr id="6" name="TextBox 5">
            <a:extLst>
              <a:ext uri="{FF2B5EF4-FFF2-40B4-BE49-F238E27FC236}">
                <a16:creationId xmlns:a16="http://schemas.microsoft.com/office/drawing/2014/main" id="{ECC434C0-B177-4337-827F-82B6D6F5F7A3}"/>
              </a:ext>
            </a:extLst>
          </p:cNvPr>
          <p:cNvSpPr txBox="1"/>
          <p:nvPr/>
        </p:nvSpPr>
        <p:spPr>
          <a:xfrm>
            <a:off x="362963" y="2289991"/>
            <a:ext cx="4014217" cy="3970318"/>
          </a:xfrm>
          <a:prstGeom prst="rect">
            <a:avLst/>
          </a:prstGeom>
          <a:noFill/>
        </p:spPr>
        <p:txBody>
          <a:bodyPr wrap="square" rtlCol="0">
            <a:spAutoFit/>
          </a:bodyPr>
          <a:lstStyle/>
          <a:p>
            <a:endParaRPr lang="en-US" dirty="0">
              <a:solidFill>
                <a:schemeClr val="bg1"/>
              </a:solidFill>
            </a:endParaRPr>
          </a:p>
          <a:p>
            <a:r>
              <a:rPr lang="en-US" dirty="0">
                <a:solidFill>
                  <a:schemeClr val="bg1"/>
                </a:solidFill>
              </a:rPr>
              <a:t> The performance for the 60 timesteps and 4 LSTM layers and dropouts was the best performing among the other trials, it’s curve is more smooth than the actual price which is expected, also it doesn’t go along as it actually works by seeing the trends, there is actual events that can affect the price that model won’t be able to detect unless the model is more advanced and able to scrap and read the news related to each company and predict how the such a news might affect the stock price performance. </a:t>
            </a:r>
          </a:p>
        </p:txBody>
      </p:sp>
      <p:pic>
        <p:nvPicPr>
          <p:cNvPr id="8" name="Picture 7" descr="A close up of a map&#10;&#10;Description automatically generated">
            <a:extLst>
              <a:ext uri="{FF2B5EF4-FFF2-40B4-BE49-F238E27FC236}">
                <a16:creationId xmlns:a16="http://schemas.microsoft.com/office/drawing/2014/main" id="{0F58E605-A58E-46D7-80C2-F993ACCD4C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6551" y="762000"/>
            <a:ext cx="5683457" cy="572690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93775" y="478232"/>
            <a:ext cx="5809306"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3212AF3-6CB6-40F4-BA78-7CAF8261F13A}"/>
              </a:ext>
            </a:extLst>
          </p:cNvPr>
          <p:cNvSpPr txBox="1"/>
          <p:nvPr/>
        </p:nvSpPr>
        <p:spPr>
          <a:xfrm>
            <a:off x="947446" y="1053711"/>
            <a:ext cx="4933490" cy="142444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solidFill>
                  <a:srgbClr val="FFFFFF"/>
                </a:solidFill>
                <a:latin typeface="+mj-lt"/>
                <a:ea typeface="+mj-ea"/>
                <a:cs typeface="+mj-cs"/>
              </a:rPr>
              <a:t>Applied architectures </a:t>
            </a:r>
          </a:p>
        </p:txBody>
      </p:sp>
      <p:cxnSp>
        <p:nvCxnSpPr>
          <p:cNvPr id="14" name="Straight Connector 13">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9782" y="2639023"/>
            <a:ext cx="4800600"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C51C2A4-608B-40A7-BE94-828530C58E46}"/>
              </a:ext>
            </a:extLst>
          </p:cNvPr>
          <p:cNvSpPr txBox="1"/>
          <p:nvPr/>
        </p:nvSpPr>
        <p:spPr>
          <a:xfrm>
            <a:off x="947447" y="2799889"/>
            <a:ext cx="4933490" cy="2987543"/>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800" dirty="0">
                <a:solidFill>
                  <a:srgbClr val="FFFFFF"/>
                </a:solidFill>
              </a:rPr>
              <a:t>Recurrent neural network</a:t>
            </a:r>
          </a:p>
          <a:p>
            <a:pPr>
              <a:lnSpc>
                <a:spcPct val="90000"/>
              </a:lnSpc>
              <a:spcAft>
                <a:spcPts val="600"/>
              </a:spcAft>
            </a:pPr>
            <a:endParaRPr lang="en-US" sz="2800" dirty="0">
              <a:solidFill>
                <a:srgbClr val="FFFFFF"/>
              </a:solidFill>
            </a:endParaRPr>
          </a:p>
          <a:p>
            <a:pPr marL="285750" indent="-228600">
              <a:lnSpc>
                <a:spcPct val="90000"/>
              </a:lnSpc>
              <a:spcAft>
                <a:spcPts val="600"/>
              </a:spcAft>
              <a:buFont typeface="Arial" panose="020B0604020202020204" pitchFamily="34" charset="0"/>
              <a:buChar char="•"/>
            </a:pPr>
            <a:r>
              <a:rPr lang="en-US" sz="2800" dirty="0">
                <a:solidFill>
                  <a:srgbClr val="FFFFFF"/>
                </a:solidFill>
              </a:rPr>
              <a:t>Long-short term Memory</a:t>
            </a:r>
          </a:p>
          <a:p>
            <a:pPr indent="-228600">
              <a:lnSpc>
                <a:spcPct val="90000"/>
              </a:lnSpc>
              <a:spcAft>
                <a:spcPts val="600"/>
              </a:spcAft>
              <a:buFont typeface="Arial" panose="020B0604020202020204" pitchFamily="34" charset="0"/>
              <a:buChar char="•"/>
            </a:pPr>
            <a:endParaRPr lang="en-US" sz="2800" dirty="0">
              <a:solidFill>
                <a:srgbClr val="FFFFFF"/>
              </a:solidFill>
            </a:endParaRPr>
          </a:p>
          <a:p>
            <a:pPr>
              <a:lnSpc>
                <a:spcPct val="90000"/>
              </a:lnSpc>
              <a:spcAft>
                <a:spcPts val="600"/>
              </a:spcAft>
            </a:pPr>
            <a:r>
              <a:rPr lang="en-US" sz="2800" dirty="0">
                <a:solidFill>
                  <a:srgbClr val="FFFFFF"/>
                </a:solidFill>
              </a:rPr>
              <a:t> </a:t>
            </a:r>
          </a:p>
          <a:p>
            <a:pPr marL="285750" indent="-228600">
              <a:lnSpc>
                <a:spcPct val="90000"/>
              </a:lnSpc>
              <a:spcAft>
                <a:spcPts val="600"/>
              </a:spcAft>
              <a:buFont typeface="Arial" panose="020B0604020202020204" pitchFamily="34" charset="0"/>
              <a:buChar char="•"/>
            </a:pPr>
            <a:endParaRPr lang="en-US" sz="2800" dirty="0">
              <a:solidFill>
                <a:srgbClr val="FFFFFF"/>
              </a:solidFill>
            </a:endParaRPr>
          </a:p>
        </p:txBody>
      </p:sp>
      <p:pic>
        <p:nvPicPr>
          <p:cNvPr id="5" name="Picture 4" descr="A close up of a clock&#10;&#10;Description automatically generated">
            <a:extLst>
              <a:ext uri="{FF2B5EF4-FFF2-40B4-BE49-F238E27FC236}">
                <a16:creationId xmlns:a16="http://schemas.microsoft.com/office/drawing/2014/main" id="{9C482C68-E8F0-4053-83A8-BA7D52BA8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74" y="679082"/>
            <a:ext cx="4855464" cy="2308579"/>
          </a:xfrm>
          <a:prstGeom prst="rect">
            <a:avLst/>
          </a:prstGeom>
        </p:spPr>
      </p:pic>
      <p:pic>
        <p:nvPicPr>
          <p:cNvPr id="7" name="Picture 6" descr="A screen shot of a clock&#10;&#10;Description automatically generated">
            <a:extLst>
              <a:ext uri="{FF2B5EF4-FFF2-40B4-BE49-F238E27FC236}">
                <a16:creationId xmlns:a16="http://schemas.microsoft.com/office/drawing/2014/main" id="{35F2EDC9-0500-4871-8E87-0B841234CC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6835673" y="4141661"/>
            <a:ext cx="4855464" cy="1820797"/>
          </a:xfrm>
          <a:prstGeom prst="rect">
            <a:avLst/>
          </a:prstGeom>
        </p:spPr>
      </p:pic>
    </p:spTree>
    <p:extLst>
      <p:ext uri="{BB962C8B-B14F-4D97-AF65-F5344CB8AC3E}">
        <p14:creationId xmlns:p14="http://schemas.microsoft.com/office/powerpoint/2010/main" val="3525366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66D07EB5-9A59-48AF-82B3-B15D4E9A6DF4}"/>
              </a:ext>
            </a:extLst>
          </p:cNvPr>
          <p:cNvSpPr txBox="1"/>
          <p:nvPr/>
        </p:nvSpPr>
        <p:spPr>
          <a:xfrm>
            <a:off x="804672" y="1122363"/>
            <a:ext cx="3308130" cy="23876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kern="1200">
                <a:solidFill>
                  <a:srgbClr val="FFFFFF"/>
                </a:solidFill>
                <a:latin typeface="+mj-lt"/>
                <a:ea typeface="+mj-ea"/>
                <a:cs typeface="+mj-cs"/>
              </a:rPr>
              <a:t>Learning evaluation </a:t>
            </a:r>
          </a:p>
        </p:txBody>
      </p:sp>
      <p:pic>
        <p:nvPicPr>
          <p:cNvPr id="4" name="Picture 3" descr="A picture containing screenshot&#10;&#10;Description automatically generated">
            <a:extLst>
              <a:ext uri="{FF2B5EF4-FFF2-40B4-BE49-F238E27FC236}">
                <a16:creationId xmlns:a16="http://schemas.microsoft.com/office/drawing/2014/main" id="{7F67BD71-CA74-4D43-8811-86DB14B9ED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0996" y="1337568"/>
            <a:ext cx="6274296" cy="4182864"/>
          </a:xfrm>
          <a:prstGeom prst="rect">
            <a:avLst/>
          </a:prstGeom>
        </p:spPr>
      </p:pic>
    </p:spTree>
    <p:extLst>
      <p:ext uri="{BB962C8B-B14F-4D97-AF65-F5344CB8AC3E}">
        <p14:creationId xmlns:p14="http://schemas.microsoft.com/office/powerpoint/2010/main" val="324442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867E6878-11ED-4A0B-988E-9E0912A93BCD}"/>
              </a:ext>
            </a:extLst>
          </p:cNvPr>
          <p:cNvSpPr txBox="1"/>
          <p:nvPr/>
        </p:nvSpPr>
        <p:spPr>
          <a:xfrm>
            <a:off x="655320" y="365125"/>
            <a:ext cx="9013052" cy="162331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kern="1200">
                <a:solidFill>
                  <a:schemeClr val="tx1"/>
                </a:solidFill>
                <a:latin typeface="+mj-lt"/>
                <a:ea typeface="+mj-ea"/>
                <a:cs typeface="+mj-cs"/>
              </a:rPr>
              <a:t>Possible model improvement methodologies </a:t>
            </a:r>
          </a:p>
        </p:txBody>
      </p:sp>
      <p:cxnSp>
        <p:nvCxnSpPr>
          <p:cNvPr id="15"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8235023-17CF-4ED4-A782-D9A69777F9D2}"/>
              </a:ext>
            </a:extLst>
          </p:cNvPr>
          <p:cNvSpPr txBox="1"/>
          <p:nvPr/>
        </p:nvSpPr>
        <p:spPr>
          <a:xfrm>
            <a:off x="655320" y="2644518"/>
            <a:ext cx="10317480" cy="332725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t>The possible improvements are using different batch sizes and epochs, more different hidden layers and different parameters for the dropouts which can has chance to improve the model </a:t>
            </a:r>
            <a:r>
              <a:rPr lang="en-US" sz="2400" dirty="0" err="1"/>
              <a:t>GridsearchCV</a:t>
            </a:r>
            <a:r>
              <a:rPr lang="en-US" sz="2400" dirty="0"/>
              <a:t> which can make easy parameters. </a:t>
            </a:r>
          </a:p>
        </p:txBody>
      </p:sp>
    </p:spTree>
    <p:extLst>
      <p:ext uri="{BB962C8B-B14F-4D97-AF65-F5344CB8AC3E}">
        <p14:creationId xmlns:p14="http://schemas.microsoft.com/office/powerpoint/2010/main" val="168269629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C183D7F6-B498-43B3-948B-1728B52AA6E4}">
                <adec:decorative xmlns:adec="http://schemas.microsoft.com/office/drawing/2017/decorative"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4381588" y="3059668"/>
            <a:ext cx="3428824" cy="738664"/>
          </a:xfrm>
          <a:prstGeom prst="rect">
            <a:avLst/>
          </a:prstGeom>
          <a:noFill/>
        </p:spPr>
        <p:txBody>
          <a:bodyPr wrap="none" lIns="0" tIns="0" rIns="0" bIns="0" rtlCol="0">
            <a:spAutoFit/>
          </a:bodyPr>
          <a:lstStyle/>
          <a:p>
            <a:pPr algn="ctr">
              <a:tabLst>
                <a:tab pos="347663" algn="l"/>
              </a:tabLst>
            </a:pPr>
            <a:r>
              <a:rPr lang="en-US" sz="4800" b="1" dirty="0">
                <a:solidFill>
                  <a:srgbClr val="FFFFFF"/>
                </a:solidFill>
                <a:latin typeface="+mj-lt"/>
              </a:rPr>
              <a:t>THANK YOU</a:t>
            </a: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spTree>
    <p:extLst>
      <p:ext uri="{BB962C8B-B14F-4D97-AF65-F5344CB8AC3E}">
        <p14:creationId xmlns:p14="http://schemas.microsoft.com/office/powerpoint/2010/main" val="3345628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Calibri Light</vt:lpstr>
      <vt:lpstr>Century Gothic</vt:lpstr>
      <vt:lpstr>Times New Roman</vt:lpstr>
      <vt:lpstr>Office Theme</vt:lpstr>
      <vt:lpstr>1_Office Theme</vt:lpstr>
      <vt:lpstr>  Stock prediction using Recurrent neural network </vt:lpstr>
      <vt:lpstr>Why forecasting ?</vt:lpstr>
      <vt:lpstr>Data quality and pre-processing : </vt:lpstr>
      <vt:lpstr> Architecture </vt:lpstr>
      <vt:lpstr>  Statistics </vt:lpstr>
      <vt:lpstr>PowerPoint Presentation</vt:lpstr>
      <vt:lpstr>PowerPoint Presentation</vt:lpstr>
      <vt:lpstr>PowerPoint Presentation</vt:lpstr>
      <vt:lpstr>Slide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Stock prediction using Recurrent neural network </dc:title>
  <dc:creator>Ahmed_Abohgeazy</dc:creator>
  <cp:lastModifiedBy>Ahmed_Abohgeazy</cp:lastModifiedBy>
  <cp:revision>1</cp:revision>
  <dcterms:created xsi:type="dcterms:W3CDTF">2020-05-02T21:49:26Z</dcterms:created>
  <dcterms:modified xsi:type="dcterms:W3CDTF">2020-05-02T21:49:29Z</dcterms:modified>
</cp:coreProperties>
</file>