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DM Sans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DM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5" d="100"/>
          <a:sy n="35" d="100"/>
        </p:scale>
        <p:origin x="725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3.sv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14.png"/><Relationship Id="rId30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8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image" Target="../media/image13.svg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7.png"/><Relationship Id="rId24" Type="http://schemas.openxmlformats.org/officeDocument/2006/relationships/image" Target="../media/image25.sv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11.pn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6.png"/><Relationship Id="rId10" Type="http://schemas.openxmlformats.org/officeDocument/2006/relationships/image" Target="../media/image27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6.png"/><Relationship Id="rId10" Type="http://schemas.openxmlformats.org/officeDocument/2006/relationships/image" Target="../media/image27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6.png"/><Relationship Id="rId10" Type="http://schemas.openxmlformats.org/officeDocument/2006/relationships/image" Target="../media/image27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10" Type="http://schemas.openxmlformats.org/officeDocument/2006/relationships/image" Target="../media/image27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10" Type="http://schemas.openxmlformats.org/officeDocument/2006/relationships/image" Target="../media/image27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8.png"/><Relationship Id="rId10" Type="http://schemas.openxmlformats.org/officeDocument/2006/relationships/image" Target="../media/image27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11.png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xmlns="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688802" y="3234012"/>
            <a:ext cx="10910396" cy="2967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8"/>
              </a:lnSpc>
            </a:pPr>
            <a:r>
              <a:rPr lang="en-US" sz="10998">
                <a:solidFill>
                  <a:srgbClr val="000000"/>
                </a:solidFill>
                <a:latin typeface="DM Sans Bold"/>
              </a:rPr>
              <a:t>Problem Solving</a:t>
            </a:r>
          </a:p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DM Sans Bold"/>
              </a:rPr>
              <a:t>Project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14102" y="6858361"/>
            <a:ext cx="8459795" cy="2235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Presented by : Alhassan Marwan</a:t>
            </a:r>
          </a:p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                   Ziad Hazem</a:t>
            </a:r>
          </a:p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                               Abdallah Ahmed</a:t>
            </a:r>
          </a:p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                       Ahmed Adel 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xmlns="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xmlns="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xmlns="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xmlns="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very much!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0641" y="6535110"/>
            <a:ext cx="8459795" cy="11304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DR.Yasser Dahab</a:t>
            </a:r>
          </a:p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</a:rPr>
              <a:t>ENG.Fatma Omar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11236" y="535305"/>
            <a:ext cx="11543875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</a:rPr>
              <a:t>1-Data Structures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67873" y="2396112"/>
            <a:ext cx="16230600" cy="7386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7" lvl="1" indent="-259078" algn="l">
              <a:lnSpc>
                <a:spcPts val="3239"/>
              </a:lnSpc>
              <a:buAutoNum type="arabicPeriod"/>
            </a:pPr>
            <a:r>
              <a:rPr lang="en-US" sz="2800" spc="143" dirty="0">
                <a:solidFill>
                  <a:srgbClr val="000000"/>
                </a:solidFill>
                <a:latin typeface="DM Sans"/>
              </a:rPr>
              <a:t>User Structure</a:t>
            </a:r>
          </a:p>
          <a:p>
            <a:pPr marL="1036314" lvl="2" indent="-345438" algn="l">
              <a:lnSpc>
                <a:spcPts val="3239"/>
              </a:lnSpc>
              <a:buFont typeface="Arial"/>
              <a:buChar char="⚬"/>
            </a:pPr>
            <a:r>
              <a:rPr lang="en-US" sz="2800" spc="143" dirty="0">
                <a:solidFill>
                  <a:srgbClr val="000000"/>
                </a:solidFill>
                <a:latin typeface="DM Sans"/>
              </a:rPr>
              <a:t>User: Contains user information like username, password, and access level (0 for customer, 1 for agent, 2 for admin).</a:t>
            </a:r>
          </a:p>
          <a:p>
            <a:pPr marL="518157" lvl="1" indent="-259078" algn="l">
              <a:lnSpc>
                <a:spcPts val="3239"/>
              </a:lnSpc>
              <a:buAutoNum type="arabicPeriod"/>
            </a:pPr>
            <a:r>
              <a:rPr lang="en-US" sz="2800" spc="143" dirty="0">
                <a:solidFill>
                  <a:srgbClr val="000000"/>
                </a:solidFill>
                <a:latin typeface="DM Sans"/>
              </a:rPr>
              <a:t>Policy Structure</a:t>
            </a:r>
          </a:p>
          <a:p>
            <a:pPr marL="1036314" lvl="2" indent="-345438" algn="l">
              <a:lnSpc>
                <a:spcPts val="3239"/>
              </a:lnSpc>
              <a:buFont typeface="Arial"/>
              <a:buChar char="⚬"/>
            </a:pPr>
            <a:r>
              <a:rPr lang="en-US" sz="2800" spc="143" dirty="0">
                <a:solidFill>
                  <a:srgbClr val="000000"/>
                </a:solidFill>
                <a:latin typeface="DM Sans"/>
              </a:rPr>
              <a:t>Policy: Stores details about insurance policies, such as policy number, type, coverage details, premium amount, start and end dates, and beneficiaries.</a:t>
            </a:r>
          </a:p>
          <a:p>
            <a:pPr marL="518157" lvl="1" indent="-259078" algn="l">
              <a:lnSpc>
                <a:spcPts val="3239"/>
              </a:lnSpc>
              <a:buAutoNum type="arabicPeriod"/>
            </a:pPr>
            <a:r>
              <a:rPr lang="en-US" sz="2800" spc="143" dirty="0">
                <a:solidFill>
                  <a:srgbClr val="000000"/>
                </a:solidFill>
                <a:latin typeface="DM Sans"/>
              </a:rPr>
              <a:t>Claim Structure</a:t>
            </a:r>
          </a:p>
          <a:p>
            <a:pPr marL="1036314" lvl="2" indent="-345438" algn="l">
              <a:lnSpc>
                <a:spcPts val="3239"/>
              </a:lnSpc>
              <a:buFont typeface="Arial"/>
              <a:buChar char="⚬"/>
            </a:pPr>
            <a:r>
              <a:rPr lang="en-US" sz="2800" spc="143" dirty="0">
                <a:solidFill>
                  <a:srgbClr val="000000"/>
                </a:solidFill>
                <a:latin typeface="DM Sans"/>
              </a:rPr>
              <a:t>Claim: Represents a claim made by a customer, including claim ID, type, date, description, and status.</a:t>
            </a:r>
          </a:p>
          <a:p>
            <a:pPr marL="518157" lvl="1" indent="-259078" algn="l">
              <a:lnSpc>
                <a:spcPts val="3239"/>
              </a:lnSpc>
              <a:buAutoNum type="arabicPeriod"/>
            </a:pPr>
            <a:r>
              <a:rPr lang="en-US" sz="2800" spc="143" dirty="0">
                <a:solidFill>
                  <a:srgbClr val="000000"/>
                </a:solidFill>
                <a:latin typeface="DM Sans"/>
              </a:rPr>
              <a:t>Customer Structure</a:t>
            </a:r>
          </a:p>
          <a:p>
            <a:pPr marL="1036314" lvl="2" indent="-345438" algn="l">
              <a:lnSpc>
                <a:spcPts val="3239"/>
              </a:lnSpc>
              <a:buFont typeface="Arial"/>
              <a:buChar char="⚬"/>
            </a:pPr>
            <a:r>
              <a:rPr lang="en-US" sz="2800" spc="143" dirty="0">
                <a:solidFill>
                  <a:srgbClr val="000000"/>
                </a:solidFill>
                <a:latin typeface="DM Sans"/>
              </a:rPr>
              <a:t>Customer: Contains customer information like name, address, phone, email, policies, and claims.</a:t>
            </a:r>
          </a:p>
          <a:p>
            <a:pPr marL="518157" lvl="1" indent="-259078" algn="l">
              <a:lnSpc>
                <a:spcPts val="3239"/>
              </a:lnSpc>
              <a:buAutoNum type="arabicPeriod"/>
            </a:pPr>
            <a:r>
              <a:rPr lang="en-US" sz="2800" spc="143" dirty="0">
                <a:solidFill>
                  <a:srgbClr val="000000"/>
                </a:solidFill>
                <a:latin typeface="DM Sans"/>
              </a:rPr>
              <a:t>Employee Structure</a:t>
            </a:r>
          </a:p>
          <a:p>
            <a:pPr marL="1036314" lvl="2" indent="-345438" algn="l">
              <a:lnSpc>
                <a:spcPts val="3239"/>
              </a:lnSpc>
              <a:buFont typeface="Arial"/>
              <a:buChar char="⚬"/>
            </a:pPr>
            <a:r>
              <a:rPr lang="en-US" sz="2800" spc="143" dirty="0">
                <a:solidFill>
                  <a:srgbClr val="000000"/>
                </a:solidFill>
                <a:latin typeface="DM Sans"/>
              </a:rPr>
              <a:t>Employee: Stores employee details such as employee ID, name, sales, and revenue generated.</a:t>
            </a:r>
          </a:p>
          <a:p>
            <a:pPr algn="l">
              <a:lnSpc>
                <a:spcPts val="3239"/>
              </a:lnSpc>
            </a:pPr>
            <a:endParaRPr lang="en-US" sz="2800" spc="143" dirty="0">
              <a:solidFill>
                <a:srgbClr val="000000"/>
              </a:solidFill>
              <a:latin typeface="DM Sans"/>
            </a:endParaRPr>
          </a:p>
          <a:p>
            <a:pPr algn="l">
              <a:lnSpc>
                <a:spcPts val="3239"/>
              </a:lnSpc>
            </a:pPr>
            <a:endParaRPr lang="en-US" sz="2800" spc="143" dirty="0">
              <a:solidFill>
                <a:srgbClr val="000000"/>
              </a:solidFill>
              <a:latin typeface="DM Sans"/>
            </a:endParaRPr>
          </a:p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endParaRPr lang="en-US" sz="2800" spc="143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38666" y="821915"/>
            <a:ext cx="9886888" cy="999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6"/>
              </a:lnSpc>
            </a:pPr>
            <a:r>
              <a:rPr lang="en-US" sz="7800">
                <a:solidFill>
                  <a:srgbClr val="000000"/>
                </a:solidFill>
                <a:latin typeface="DM Sans Bold"/>
              </a:rPr>
              <a:t>2-Global Variables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676185"/>
            <a:ext cx="16230600" cy="1336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l">
              <a:lnSpc>
                <a:spcPts val="3509"/>
              </a:lnSpc>
              <a:buFont typeface="Arial"/>
              <a:buChar char="•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Arrays to store instances of users, customers, policies, and employees.</a:t>
            </a:r>
          </a:p>
          <a:p>
            <a:pPr marL="561336" lvl="1" indent="-280668" algn="l">
              <a:lnSpc>
                <a:spcPts val="3509"/>
              </a:lnSpc>
              <a:buFont typeface="Arial"/>
              <a:buChar char="•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Counters to keep track of the number of users, customers, policies, and employees.</a:t>
            </a:r>
          </a:p>
          <a:p>
            <a:pPr marL="0" lvl="0" indent="0" algn="l">
              <a:lnSpc>
                <a:spcPts val="3509"/>
              </a:lnSpc>
              <a:spcBef>
                <a:spcPct val="0"/>
              </a:spcBef>
            </a:pPr>
            <a:endParaRPr lang="en-US" sz="2800" spc="155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42601" y="1657755"/>
            <a:ext cx="15406761" cy="809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4"/>
              </a:lnSpc>
            </a:pPr>
            <a:r>
              <a:rPr lang="en-US" sz="6200">
                <a:solidFill>
                  <a:srgbClr val="000000"/>
                </a:solidFill>
                <a:latin typeface="DM Sans Bold"/>
              </a:rPr>
              <a:t>3-Function Prototypes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77797" y="3334044"/>
            <a:ext cx="16230600" cy="1336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9"/>
              </a:lnSpc>
              <a:spcBef>
                <a:spcPct val="0"/>
              </a:spcBef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Prototypes for various functions that manage user registration, authentication, customer operations, claims processing, policy management, and employee management.</a:t>
            </a:r>
          </a:p>
        </p:txBody>
      </p:sp>
      <p:sp>
        <p:nvSpPr>
          <p:cNvPr id="5" name="Freeform 5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45904" y="690493"/>
            <a:ext cx="15406761" cy="809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4"/>
              </a:lnSpc>
            </a:pPr>
            <a:r>
              <a:rPr lang="en-US" sz="6200">
                <a:solidFill>
                  <a:srgbClr val="000000"/>
                </a:solidFill>
                <a:latin typeface="DM Sans Bold"/>
              </a:rPr>
              <a:t>4-User Management Functions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262003"/>
            <a:ext cx="16230600" cy="368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2800" spc="161" dirty="0">
                <a:solidFill>
                  <a:srgbClr val="000000"/>
                </a:solidFill>
                <a:latin typeface="DM Sans"/>
              </a:rPr>
              <a:t>1-register_user</a:t>
            </a:r>
          </a:p>
          <a:p>
            <a:pPr marL="582925" lvl="1" indent="-291463" algn="l">
              <a:lnSpc>
                <a:spcPts val="3644"/>
              </a:lnSpc>
              <a:buFont typeface="Arial"/>
              <a:buChar char="•"/>
            </a:pPr>
            <a:r>
              <a:rPr lang="en-US" sz="2800" spc="161" dirty="0">
                <a:solidFill>
                  <a:srgbClr val="000000"/>
                </a:solidFill>
                <a:latin typeface="DM Sans"/>
              </a:rPr>
              <a:t>Registers a new user by taking username, password, and access level.</a:t>
            </a:r>
          </a:p>
          <a:p>
            <a:pPr marL="582925" lvl="1" indent="-291463" algn="l">
              <a:lnSpc>
                <a:spcPts val="3644"/>
              </a:lnSpc>
              <a:buFont typeface="Arial"/>
              <a:buChar char="•"/>
            </a:pPr>
            <a:r>
              <a:rPr lang="en-US" sz="2800" spc="161" dirty="0">
                <a:solidFill>
                  <a:srgbClr val="000000"/>
                </a:solidFill>
                <a:latin typeface="DM Sans"/>
              </a:rPr>
              <a:t>Stores user information in a file (registration.csv).</a:t>
            </a:r>
          </a:p>
          <a:p>
            <a:pPr algn="l">
              <a:lnSpc>
                <a:spcPts val="3644"/>
              </a:lnSpc>
            </a:pPr>
            <a:r>
              <a:rPr lang="en-US" sz="2800" spc="161" dirty="0">
                <a:solidFill>
                  <a:srgbClr val="000000"/>
                </a:solidFill>
                <a:latin typeface="DM Sans"/>
              </a:rPr>
              <a:t>2-authenticate</a:t>
            </a:r>
          </a:p>
          <a:p>
            <a:pPr marL="582925" lvl="1" indent="-291463" algn="l">
              <a:lnSpc>
                <a:spcPts val="3644"/>
              </a:lnSpc>
              <a:buFont typeface="Arial"/>
              <a:buChar char="•"/>
            </a:pPr>
            <a:r>
              <a:rPr lang="en-US" sz="2800" spc="161" dirty="0">
                <a:solidFill>
                  <a:srgbClr val="000000"/>
                </a:solidFill>
                <a:latin typeface="DM Sans"/>
              </a:rPr>
              <a:t>Authenticates a user by checking username and password against the stored data in the file (registration.csv).</a:t>
            </a:r>
          </a:p>
          <a:p>
            <a:pPr marL="582925" lvl="1" indent="-291463" algn="l">
              <a:lnSpc>
                <a:spcPts val="3644"/>
              </a:lnSpc>
              <a:buFont typeface="Arial"/>
              <a:buChar char="•"/>
            </a:pPr>
            <a:r>
              <a:rPr lang="en-US" sz="2800" spc="161" dirty="0">
                <a:solidFill>
                  <a:srgbClr val="000000"/>
                </a:solidFill>
                <a:latin typeface="DM Sans"/>
              </a:rPr>
              <a:t>Returns true if the credentials match, otherwise false.</a:t>
            </a:r>
          </a:p>
          <a:p>
            <a:pPr marL="0" lvl="0" indent="0" algn="l">
              <a:lnSpc>
                <a:spcPts val="3644"/>
              </a:lnSpc>
              <a:spcBef>
                <a:spcPct val="0"/>
              </a:spcBef>
            </a:pPr>
            <a:endParaRPr lang="en-US" sz="2800" spc="161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3907108" y="-1517374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45904" y="690493"/>
            <a:ext cx="15406761" cy="809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4"/>
              </a:lnSpc>
            </a:pPr>
            <a:r>
              <a:rPr lang="en-US" sz="6200">
                <a:solidFill>
                  <a:srgbClr val="000000"/>
                </a:solidFill>
                <a:latin typeface="DM Sans Bold"/>
              </a:rPr>
              <a:t>5-Customer Management Functions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262003"/>
            <a:ext cx="16230600" cy="4927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1-addCustomer</a:t>
            </a:r>
          </a:p>
          <a:p>
            <a:pPr marL="561336" lvl="1" indent="-280668" algn="l">
              <a:lnSpc>
                <a:spcPts val="3509"/>
              </a:lnSpc>
              <a:buFont typeface="Arial"/>
              <a:buChar char="•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Adds a new customer by taking their details and storing them in a file (customers.csv).</a:t>
            </a:r>
          </a:p>
          <a:p>
            <a:pPr algn="l">
              <a:lnSpc>
                <a:spcPts val="3509"/>
              </a:lnSpc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2-updateCustomer</a:t>
            </a:r>
          </a:p>
          <a:p>
            <a:pPr marL="561336" lvl="1" indent="-280668" algn="l">
              <a:lnSpc>
                <a:spcPts val="3509"/>
              </a:lnSpc>
              <a:buFont typeface="Arial"/>
              <a:buChar char="•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Updates existing customer information by reading from customers.csv, modifying the necessary details, and writing back to the file.</a:t>
            </a:r>
          </a:p>
          <a:p>
            <a:pPr algn="l">
              <a:lnSpc>
                <a:spcPts val="3509"/>
              </a:lnSpc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3-viewCustomer</a:t>
            </a:r>
          </a:p>
          <a:p>
            <a:pPr marL="561336" lvl="1" indent="-280668" algn="l">
              <a:lnSpc>
                <a:spcPts val="3509"/>
              </a:lnSpc>
              <a:buFont typeface="Arial"/>
              <a:buChar char="•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Displays the details of a customer by reading from customers.csv.</a:t>
            </a:r>
          </a:p>
          <a:p>
            <a:pPr algn="l">
              <a:lnSpc>
                <a:spcPts val="3509"/>
              </a:lnSpc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4-customerAccess</a:t>
            </a:r>
          </a:p>
          <a:p>
            <a:pPr marL="561336" lvl="1" indent="-280668" algn="l">
              <a:lnSpc>
                <a:spcPts val="3509"/>
              </a:lnSpc>
              <a:buFont typeface="Arial"/>
              <a:buChar char="•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Allows a customer to view their own profile and policies.</a:t>
            </a:r>
          </a:p>
          <a:p>
            <a:pPr marL="0" lvl="0" indent="0" algn="l">
              <a:lnSpc>
                <a:spcPts val="3509"/>
              </a:lnSpc>
              <a:spcBef>
                <a:spcPct val="0"/>
              </a:spcBef>
            </a:pPr>
            <a:endParaRPr lang="en-US" sz="2800" spc="155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6208265" y="-1283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379" y="690493"/>
            <a:ext cx="15406761" cy="809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4"/>
              </a:lnSpc>
            </a:pPr>
            <a:r>
              <a:rPr lang="en-US" sz="6200">
                <a:solidFill>
                  <a:srgbClr val="000000"/>
                </a:solidFill>
                <a:latin typeface="DM Sans Bold"/>
              </a:rPr>
              <a:t>6-Claims Processing Functions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262003"/>
            <a:ext cx="16230600" cy="4927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9"/>
              </a:lnSpc>
            </a:pPr>
            <a:endParaRPr sz="2000" dirty="0"/>
          </a:p>
          <a:p>
            <a:pPr marL="561336" lvl="1" indent="-280668" algn="l">
              <a:lnSpc>
                <a:spcPts val="3509"/>
              </a:lnSpc>
              <a:buAutoNum type="arabicPeriod"/>
            </a:pPr>
            <a:r>
              <a:rPr lang="en-US" sz="2800" spc="155" dirty="0" err="1">
                <a:solidFill>
                  <a:srgbClr val="000000"/>
                </a:solidFill>
                <a:latin typeface="DM Sans"/>
              </a:rPr>
              <a:t>initiateClaim</a:t>
            </a:r>
            <a:endParaRPr lang="en-US" sz="2800" spc="155" dirty="0">
              <a:solidFill>
                <a:srgbClr val="000000"/>
              </a:solidFill>
              <a:latin typeface="DM Sans"/>
            </a:endParaRPr>
          </a:p>
          <a:p>
            <a:pPr marL="1122671" lvl="2" indent="-374224" algn="l">
              <a:lnSpc>
                <a:spcPts val="3509"/>
              </a:lnSpc>
              <a:buFont typeface="Arial"/>
              <a:buChar char="⚬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Takes claim details from the user and initializes a claim with status "Initiated".</a:t>
            </a:r>
          </a:p>
          <a:p>
            <a:pPr marL="561336" lvl="1" indent="-280668" algn="l">
              <a:lnSpc>
                <a:spcPts val="3509"/>
              </a:lnSpc>
              <a:buAutoNum type="arabicPeriod"/>
            </a:pPr>
            <a:r>
              <a:rPr lang="en-US" sz="2800" spc="155" dirty="0" err="1">
                <a:solidFill>
                  <a:srgbClr val="000000"/>
                </a:solidFill>
                <a:latin typeface="DM Sans"/>
              </a:rPr>
              <a:t>reviewClaim</a:t>
            </a:r>
            <a:endParaRPr lang="en-US" sz="2800" spc="155" dirty="0">
              <a:solidFill>
                <a:srgbClr val="000000"/>
              </a:solidFill>
              <a:latin typeface="DM Sans"/>
            </a:endParaRPr>
          </a:p>
          <a:p>
            <a:pPr marL="1122671" lvl="2" indent="-374224" algn="l">
              <a:lnSpc>
                <a:spcPts val="3509"/>
              </a:lnSpc>
              <a:buFont typeface="Arial"/>
              <a:buChar char="⚬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Changes the claim status to "Under Review" if it is currently "Initiated".</a:t>
            </a:r>
          </a:p>
          <a:p>
            <a:pPr marL="561336" lvl="1" indent="-280668" algn="l">
              <a:lnSpc>
                <a:spcPts val="3509"/>
              </a:lnSpc>
              <a:buAutoNum type="arabicPeriod"/>
            </a:pPr>
            <a:r>
              <a:rPr lang="en-US" sz="2800" spc="155" dirty="0" err="1">
                <a:solidFill>
                  <a:srgbClr val="000000"/>
                </a:solidFill>
                <a:latin typeface="DM Sans"/>
              </a:rPr>
              <a:t>approveClaim</a:t>
            </a:r>
            <a:endParaRPr lang="en-US" sz="2800" spc="155" dirty="0">
              <a:solidFill>
                <a:srgbClr val="000000"/>
              </a:solidFill>
              <a:latin typeface="DM Sans"/>
            </a:endParaRPr>
          </a:p>
          <a:p>
            <a:pPr marL="1122671" lvl="2" indent="-374224" algn="l">
              <a:lnSpc>
                <a:spcPts val="3509"/>
              </a:lnSpc>
              <a:buFont typeface="Arial"/>
              <a:buChar char="⚬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Approves the claim by changing its status to "Approved" if it is currently "Under Review".</a:t>
            </a:r>
          </a:p>
          <a:p>
            <a:pPr marL="561336" lvl="1" indent="-280668" algn="l">
              <a:lnSpc>
                <a:spcPts val="3509"/>
              </a:lnSpc>
              <a:buAutoNum type="arabicPeriod"/>
            </a:pPr>
            <a:r>
              <a:rPr lang="en-US" sz="2800" spc="155" dirty="0" err="1">
                <a:solidFill>
                  <a:srgbClr val="000000"/>
                </a:solidFill>
                <a:latin typeface="DM Sans"/>
              </a:rPr>
              <a:t>viewStatus</a:t>
            </a:r>
            <a:endParaRPr lang="en-US" sz="2800" spc="155" dirty="0">
              <a:solidFill>
                <a:srgbClr val="000000"/>
              </a:solidFill>
              <a:latin typeface="DM Sans"/>
            </a:endParaRPr>
          </a:p>
          <a:p>
            <a:pPr marL="1122671" lvl="2" indent="-374224" algn="l">
              <a:lnSpc>
                <a:spcPts val="3509"/>
              </a:lnSpc>
              <a:buFont typeface="Arial"/>
              <a:buChar char="⚬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Displays the current status of a claim</a:t>
            </a:r>
          </a:p>
          <a:p>
            <a:pPr marL="0" lvl="0" indent="0" algn="l">
              <a:lnSpc>
                <a:spcPts val="3509"/>
              </a:lnSpc>
              <a:spcBef>
                <a:spcPct val="0"/>
              </a:spcBef>
            </a:pPr>
            <a:endParaRPr lang="en-US" sz="2800" spc="155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6208265" y="-1283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379" y="690493"/>
            <a:ext cx="15406761" cy="809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4"/>
              </a:lnSpc>
            </a:pPr>
            <a:r>
              <a:rPr lang="en-US" sz="6200">
                <a:solidFill>
                  <a:srgbClr val="000000"/>
                </a:solidFill>
                <a:latin typeface="DM Sans Bold"/>
              </a:rPr>
              <a:t>7-Policy Management Functions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262003"/>
            <a:ext cx="16230600" cy="4927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9"/>
              </a:lnSpc>
            </a:pPr>
            <a:endParaRPr sz="2800" dirty="0"/>
          </a:p>
          <a:p>
            <a:pPr marL="561336" lvl="1" indent="-280668" algn="l">
              <a:lnSpc>
                <a:spcPts val="3509"/>
              </a:lnSpc>
              <a:buAutoNum type="arabicPeriod"/>
            </a:pPr>
            <a:r>
              <a:rPr lang="en-US" sz="2800" spc="155" dirty="0" err="1">
                <a:solidFill>
                  <a:srgbClr val="000000"/>
                </a:solidFill>
                <a:latin typeface="DM Sans"/>
              </a:rPr>
              <a:t>createPolicy</a:t>
            </a:r>
            <a:endParaRPr lang="en-US" sz="2800" spc="155" dirty="0">
              <a:solidFill>
                <a:srgbClr val="000000"/>
              </a:solidFill>
              <a:latin typeface="DM Sans"/>
            </a:endParaRPr>
          </a:p>
          <a:p>
            <a:pPr marL="1122671" lvl="2" indent="-374224" algn="l">
              <a:lnSpc>
                <a:spcPts val="3509"/>
              </a:lnSpc>
              <a:buFont typeface="Arial"/>
              <a:buChar char="⚬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Creates a new policy by taking the necessary details from the user and storing it in the policies array.</a:t>
            </a:r>
          </a:p>
          <a:p>
            <a:pPr marL="561336" lvl="1" indent="-280668" algn="l">
              <a:lnSpc>
                <a:spcPts val="3509"/>
              </a:lnSpc>
              <a:buAutoNum type="arabicPeriod"/>
            </a:pPr>
            <a:r>
              <a:rPr lang="en-US" sz="2800" spc="155" dirty="0" err="1">
                <a:solidFill>
                  <a:srgbClr val="000000"/>
                </a:solidFill>
                <a:latin typeface="DM Sans"/>
              </a:rPr>
              <a:t>viewPolicies</a:t>
            </a:r>
            <a:endParaRPr lang="en-US" sz="2800" spc="155" dirty="0">
              <a:solidFill>
                <a:srgbClr val="000000"/>
              </a:solidFill>
              <a:latin typeface="DM Sans"/>
            </a:endParaRPr>
          </a:p>
          <a:p>
            <a:pPr marL="1122671" lvl="2" indent="-374224" algn="l">
              <a:lnSpc>
                <a:spcPts val="3509"/>
              </a:lnSpc>
              <a:buFont typeface="Arial"/>
              <a:buChar char="⚬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Displays all the policies stored in the policies array.</a:t>
            </a:r>
          </a:p>
          <a:p>
            <a:pPr marL="561336" lvl="1" indent="-280668" algn="l">
              <a:lnSpc>
                <a:spcPts val="3509"/>
              </a:lnSpc>
              <a:buAutoNum type="arabicPeriod"/>
            </a:pPr>
            <a:r>
              <a:rPr lang="en-US" sz="2800" spc="155" dirty="0" err="1">
                <a:solidFill>
                  <a:srgbClr val="000000"/>
                </a:solidFill>
                <a:latin typeface="DM Sans"/>
              </a:rPr>
              <a:t>searchPolicy</a:t>
            </a:r>
            <a:endParaRPr lang="en-US" sz="2800" spc="155" dirty="0">
              <a:solidFill>
                <a:srgbClr val="000000"/>
              </a:solidFill>
              <a:latin typeface="DM Sans"/>
            </a:endParaRPr>
          </a:p>
          <a:p>
            <a:pPr marL="1122671" lvl="2" indent="-374224" algn="l">
              <a:lnSpc>
                <a:spcPts val="3509"/>
              </a:lnSpc>
              <a:buFont typeface="Arial"/>
              <a:buChar char="⚬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Searches for a policy by policy number and displays its details if found.</a:t>
            </a:r>
          </a:p>
          <a:p>
            <a:pPr marL="561336" lvl="1" indent="-280668" algn="l">
              <a:lnSpc>
                <a:spcPts val="3509"/>
              </a:lnSpc>
              <a:buAutoNum type="arabicPeriod"/>
            </a:pPr>
            <a:r>
              <a:rPr lang="en-US" sz="2800" spc="155" dirty="0" err="1">
                <a:solidFill>
                  <a:srgbClr val="000000"/>
                </a:solidFill>
                <a:latin typeface="DM Sans"/>
              </a:rPr>
              <a:t>updatePolicy</a:t>
            </a:r>
            <a:endParaRPr lang="en-US" sz="2800" spc="155" dirty="0">
              <a:solidFill>
                <a:srgbClr val="000000"/>
              </a:solidFill>
              <a:latin typeface="DM Sans"/>
            </a:endParaRPr>
          </a:p>
          <a:p>
            <a:pPr marL="1122671" lvl="2" indent="-374224" algn="l">
              <a:lnSpc>
                <a:spcPts val="3509"/>
              </a:lnSpc>
              <a:buFont typeface="Arial"/>
              <a:buChar char="⚬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Updates the premium amount of a policy by searching for it by policy number.</a:t>
            </a:r>
          </a:p>
          <a:p>
            <a:pPr marL="0" lvl="0" indent="0" algn="l">
              <a:lnSpc>
                <a:spcPts val="3509"/>
              </a:lnSpc>
              <a:spcBef>
                <a:spcPct val="0"/>
              </a:spcBef>
            </a:pPr>
            <a:endParaRPr lang="en-US" sz="2800" spc="155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208265" y="-1283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8145" y="1084160"/>
            <a:ext cx="15406761" cy="809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4"/>
              </a:lnSpc>
            </a:pPr>
            <a:r>
              <a:rPr lang="en-US" sz="6200">
                <a:solidFill>
                  <a:srgbClr val="000000"/>
                </a:solidFill>
                <a:latin typeface="DM Sans Bold"/>
              </a:rPr>
              <a:t>8-Employee Management Functions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601901"/>
            <a:ext cx="16230600" cy="3132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1.generateSalesPerformanceReport</a:t>
            </a:r>
          </a:p>
          <a:p>
            <a:pPr marL="561336" lvl="1" indent="-280668" algn="l">
              <a:lnSpc>
                <a:spcPts val="3509"/>
              </a:lnSpc>
              <a:buFont typeface="Arial"/>
              <a:buChar char="•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Generates a report of sales performance for each employee, displaying employee ID, name, sales, and revenue generated.</a:t>
            </a:r>
          </a:p>
          <a:p>
            <a:pPr algn="l">
              <a:lnSpc>
                <a:spcPts val="3509"/>
              </a:lnSpc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2.generatePerformanceInsights</a:t>
            </a:r>
          </a:p>
          <a:p>
            <a:pPr marL="561336" lvl="1" indent="-280668" algn="l">
              <a:lnSpc>
                <a:spcPts val="3509"/>
              </a:lnSpc>
              <a:buFont typeface="Arial"/>
              <a:buChar char="•"/>
            </a:pPr>
            <a:r>
              <a:rPr lang="en-US" sz="2800" spc="155" dirty="0">
                <a:solidFill>
                  <a:srgbClr val="000000"/>
                </a:solidFill>
                <a:latin typeface="DM Sans"/>
              </a:rPr>
              <a:t>Calculates and displays insights such as total sales, total revenue, and average revenue per sale based on employee performance data.</a:t>
            </a:r>
          </a:p>
          <a:p>
            <a:pPr marL="0" lvl="0" indent="0" algn="l">
              <a:lnSpc>
                <a:spcPts val="3509"/>
              </a:lnSpc>
              <a:spcBef>
                <a:spcPct val="0"/>
              </a:spcBef>
            </a:pPr>
            <a:endParaRPr lang="en-US" sz="2800" spc="155" dirty="0">
              <a:solidFill>
                <a:srgbClr val="000000"/>
              </a:solidFill>
              <a:latin typeface="DM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6208265" y="-1283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515</Words>
  <Application>Microsoft Office PowerPoint</Application>
  <PresentationFormat>Custom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DM Sans</vt:lpstr>
      <vt:lpstr>Calibri</vt:lpstr>
      <vt:lpstr>DM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Hassan</cp:lastModifiedBy>
  <cp:revision>2</cp:revision>
  <dcterms:created xsi:type="dcterms:W3CDTF">2006-08-16T00:00:00Z</dcterms:created>
  <dcterms:modified xsi:type="dcterms:W3CDTF">2024-05-22T08:37:59Z</dcterms:modified>
  <dc:identifier>DAGF7zrCcHE</dc:identifier>
</cp:coreProperties>
</file>