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-146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EB22468-507D-4D82-9370-0E143388C59E}" type="datetimeFigureOut">
              <a:rPr lang="en-US" smtClean="0"/>
              <a:t>9/12/2021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70" y="12296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Ahmed </a:t>
            </a:r>
            <a:r>
              <a:rPr lang="en-US" sz="6000" dirty="0" smtClean="0"/>
              <a:t>Mohamed </a:t>
            </a:r>
            <a:r>
              <a:rPr lang="en-US" sz="6000" dirty="0" smtClean="0"/>
              <a:t>Youssef Afifi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pPr marL="0" indent="0" algn="ctr">
              <a:buNone/>
            </a:pPr>
            <a:r>
              <a:rPr lang="en-US" sz="6000" dirty="0"/>
              <a:t>Group </a:t>
            </a:r>
            <a:r>
              <a:rPr lang="en-US" sz="6000" dirty="0" smtClean="0"/>
              <a:t>P</a:t>
            </a:r>
            <a:r>
              <a:rPr lang="en-US" sz="6000" dirty="0" smtClean="0"/>
              <a:t>6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514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14" y="1038813"/>
            <a:ext cx="10555617" cy="604136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 smtClean="0">
                <a:latin typeface="Bahnschrift Condensed" panose="020B0502040204020203" pitchFamily="34" charset="0"/>
              </a:rPr>
              <a:t>Project Description</a:t>
            </a: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The </a:t>
            </a:r>
            <a:r>
              <a:rPr lang="en-US" sz="2400" dirty="0">
                <a:latin typeface="Bahnschrift Condensed" panose="020B0502040204020203" pitchFamily="34" charset="0"/>
              </a:rPr>
              <a:t>first microcontroller </a:t>
            </a:r>
            <a:r>
              <a:rPr lang="en-US" sz="2400" dirty="0" smtClean="0">
                <a:latin typeface="Bahnschrift Condensed" panose="020B0502040204020203" pitchFamily="34" charset="0"/>
              </a:rPr>
              <a:t>is the </a:t>
            </a:r>
            <a:r>
              <a:rPr lang="en-US" sz="2400" dirty="0">
                <a:latin typeface="Bahnschrift Condensed" panose="020B0502040204020203" pitchFamily="34" charset="0"/>
              </a:rPr>
              <a:t>master and the second microcontroller is </a:t>
            </a:r>
            <a:r>
              <a:rPr lang="en-US" sz="2400" dirty="0" smtClean="0">
                <a:latin typeface="Bahnschrift Condensed" panose="020B0502040204020203" pitchFamily="34" charset="0"/>
              </a:rPr>
              <a:t>the slave.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In the second micro </a:t>
            </a:r>
            <a:r>
              <a:rPr lang="en-US" sz="2400" dirty="0" smtClean="0">
                <a:latin typeface="Bahnschrift Condensed" panose="020B0502040204020203" pitchFamily="34" charset="0"/>
              </a:rPr>
              <a:t>I used </a:t>
            </a:r>
            <a:r>
              <a:rPr lang="en-US" sz="2400" dirty="0">
                <a:latin typeface="Bahnschrift Condensed" panose="020B0502040204020203" pitchFamily="34" charset="0"/>
              </a:rPr>
              <a:t>the data taken through the SPI to light a led. 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A </a:t>
            </a:r>
            <a:r>
              <a:rPr lang="en-US" sz="2400" dirty="0" smtClean="0">
                <a:latin typeface="Bahnschrift Condensed" panose="020B0502040204020203" pitchFamily="34" charset="0"/>
              </a:rPr>
              <a:t>Bluetooth </a:t>
            </a:r>
            <a:r>
              <a:rPr lang="en-US" sz="2400" dirty="0" smtClean="0">
                <a:latin typeface="Bahnschrift Condensed" panose="020B0502040204020203" pitchFamily="34" charset="0"/>
              </a:rPr>
              <a:t>module was used </a:t>
            </a:r>
            <a:r>
              <a:rPr lang="en-US" sz="2400" dirty="0" smtClean="0">
                <a:latin typeface="Bahnschrift Condensed" panose="020B0502040204020203" pitchFamily="34" charset="0"/>
              </a:rPr>
              <a:t>to transmit data to the first </a:t>
            </a:r>
            <a:r>
              <a:rPr lang="en-US" sz="2400" dirty="0" smtClean="0">
                <a:latin typeface="Bahnschrift Condensed" panose="020B0502040204020203" pitchFamily="34" charset="0"/>
              </a:rPr>
              <a:t>microcontroller with </a:t>
            </a:r>
            <a:r>
              <a:rPr lang="en-US" sz="2400" dirty="0" smtClean="0">
                <a:latin typeface="Bahnschrift Condensed" panose="020B0502040204020203" pitchFamily="34" charset="0"/>
              </a:rPr>
              <a:t>communication </a:t>
            </a:r>
            <a:r>
              <a:rPr lang="en-US" sz="2400" dirty="0" smtClean="0">
                <a:latin typeface="Bahnschrift Condensed" panose="020B0502040204020203" pitchFamily="34" charset="0"/>
              </a:rPr>
              <a:t>protocol ( </a:t>
            </a:r>
            <a:r>
              <a:rPr lang="en-US" sz="2400" dirty="0" smtClean="0">
                <a:latin typeface="Bahnschrift Condensed" panose="020B0502040204020203" pitchFamily="34" charset="0"/>
              </a:rPr>
              <a:t>UART </a:t>
            </a:r>
            <a:r>
              <a:rPr lang="en-US" sz="2400" dirty="0" smtClean="0">
                <a:latin typeface="Bahnschrift Condensed" panose="020B0502040204020203" pitchFamily="34" charset="0"/>
              </a:rPr>
              <a:t>).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Then </a:t>
            </a:r>
            <a:r>
              <a:rPr lang="en-US" sz="2400" dirty="0" smtClean="0">
                <a:latin typeface="Bahnschrift Condensed" panose="020B0502040204020203" pitchFamily="34" charset="0"/>
              </a:rPr>
              <a:t>sent </a:t>
            </a:r>
            <a:r>
              <a:rPr lang="en-US" sz="2400" dirty="0" smtClean="0">
                <a:latin typeface="Bahnschrift Condensed" panose="020B0502040204020203" pitchFamily="34" charset="0"/>
              </a:rPr>
              <a:t>data from first microcontroller to second </a:t>
            </a:r>
            <a:r>
              <a:rPr lang="en-US" sz="2400" dirty="0" smtClean="0">
                <a:latin typeface="Bahnschrift Condensed" panose="020B0502040204020203" pitchFamily="34" charset="0"/>
              </a:rPr>
              <a:t>microcontroller with </a:t>
            </a:r>
            <a:r>
              <a:rPr lang="en-US" sz="2400" dirty="0" smtClean="0">
                <a:latin typeface="Bahnschrift Condensed" panose="020B0502040204020203" pitchFamily="34" charset="0"/>
              </a:rPr>
              <a:t>communication </a:t>
            </a:r>
            <a:r>
              <a:rPr lang="en-US" sz="2400" dirty="0" smtClean="0">
                <a:latin typeface="Bahnschrift Condensed" panose="020B0502040204020203" pitchFamily="34" charset="0"/>
              </a:rPr>
              <a:t>protocol</a:t>
            </a:r>
          </a:p>
          <a:p>
            <a:pPr marL="114300" indent="0"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smtClean="0">
                <a:latin typeface="Bahnschrift Condensed" panose="020B0502040204020203" pitchFamily="34" charset="0"/>
              </a:rPr>
              <a:t> </a:t>
            </a:r>
            <a:r>
              <a:rPr lang="en-US" sz="2400" dirty="0" smtClean="0">
                <a:latin typeface="Bahnschrift Condensed" panose="020B0502040204020203" pitchFamily="34" charset="0"/>
              </a:rPr>
              <a:t> ( </a:t>
            </a:r>
            <a:r>
              <a:rPr lang="en-US" sz="2400" dirty="0" smtClean="0">
                <a:latin typeface="Bahnschrift Condensed" panose="020B0502040204020203" pitchFamily="34" charset="0"/>
              </a:rPr>
              <a:t>SPI </a:t>
            </a:r>
            <a:r>
              <a:rPr lang="en-US" sz="2400" dirty="0" smtClean="0">
                <a:latin typeface="Bahnschrift Condensed" panose="020B0502040204020203" pitchFamily="34" charset="0"/>
              </a:rPr>
              <a:t>).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After </a:t>
            </a:r>
            <a:r>
              <a:rPr lang="en-US" sz="2400" dirty="0" smtClean="0">
                <a:latin typeface="Bahnschrift Condensed" panose="020B0502040204020203" pitchFamily="34" charset="0"/>
              </a:rPr>
              <a:t>taking the </a:t>
            </a:r>
            <a:r>
              <a:rPr lang="en-US" sz="2400" dirty="0" smtClean="0">
                <a:latin typeface="Bahnschrift Condensed" panose="020B0502040204020203" pitchFamily="34" charset="0"/>
              </a:rPr>
              <a:t>data from the master , I sent </a:t>
            </a:r>
            <a:r>
              <a:rPr lang="en-US" sz="2400" dirty="0" smtClean="0">
                <a:latin typeface="Bahnschrift Condensed" panose="020B0502040204020203" pitchFamily="34" charset="0"/>
              </a:rPr>
              <a:t>it with </a:t>
            </a:r>
            <a:r>
              <a:rPr lang="en-US" sz="2400" dirty="0" smtClean="0">
                <a:latin typeface="Bahnschrift Condensed" panose="020B0502040204020203" pitchFamily="34" charset="0"/>
              </a:rPr>
              <a:t>UART to </a:t>
            </a:r>
            <a:r>
              <a:rPr lang="en-US" sz="2400" dirty="0" smtClean="0">
                <a:latin typeface="Bahnschrift Condensed" panose="020B0502040204020203" pitchFamily="34" charset="0"/>
              </a:rPr>
              <a:t>myself. 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Then </a:t>
            </a:r>
            <a:r>
              <a:rPr lang="en-US" sz="2400" dirty="0" smtClean="0">
                <a:latin typeface="Bahnschrift Condensed" panose="020B0502040204020203" pitchFamily="34" charset="0"/>
              </a:rPr>
              <a:t>received it</a:t>
            </a:r>
            <a:r>
              <a:rPr lang="en-US" sz="2400" dirty="0" smtClean="0">
                <a:latin typeface="Bahnschrift Condensed" panose="020B0502040204020203" pitchFamily="34" charset="0"/>
              </a:rPr>
              <a:t>, and then worked on it if and else </a:t>
            </a:r>
            <a:r>
              <a:rPr lang="en-US" sz="2400" dirty="0" smtClean="0">
                <a:latin typeface="Bahnschrift Condensed" panose="020B0502040204020203" pitchFamily="34" charset="0"/>
              </a:rPr>
              <a:t>if.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I Used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proteus</a:t>
            </a:r>
            <a:r>
              <a:rPr lang="en-US" sz="2400" dirty="0" smtClean="0">
                <a:latin typeface="Bahnschrift Condensed" panose="020B0502040204020203" pitchFamily="34" charset="0"/>
              </a:rPr>
              <a:t> to </a:t>
            </a:r>
            <a:r>
              <a:rPr lang="en-US" sz="2400" dirty="0" smtClean="0">
                <a:latin typeface="Bahnschrift Condensed" panose="020B0502040204020203" pitchFamily="34" charset="0"/>
              </a:rPr>
              <a:t>simulate </a:t>
            </a:r>
            <a:r>
              <a:rPr lang="en-US" sz="2400" dirty="0" smtClean="0">
                <a:latin typeface="Bahnschrift Condensed" panose="020B0502040204020203" pitchFamily="34" charset="0"/>
              </a:rPr>
              <a:t>the code.</a:t>
            </a: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I Also used </a:t>
            </a:r>
            <a:r>
              <a:rPr lang="en-US" sz="2400" dirty="0" smtClean="0">
                <a:latin typeface="Bahnschrift Condensed" panose="020B0502040204020203" pitchFamily="34" charset="0"/>
              </a:rPr>
              <a:t>hardware circuits to test the code for </a:t>
            </a:r>
            <a:r>
              <a:rPr lang="en-US" sz="2400" dirty="0" smtClean="0">
                <a:latin typeface="Bahnschrift Condensed" panose="020B0502040204020203" pitchFamily="34" charset="0"/>
              </a:rPr>
              <a:t>best </a:t>
            </a:r>
            <a:r>
              <a:rPr lang="en-US" sz="2400" dirty="0" smtClean="0">
                <a:latin typeface="Bahnschrift Condensed" panose="020B0502040204020203" pitchFamily="34" charset="0"/>
              </a:rPr>
              <a:t>results and </a:t>
            </a:r>
            <a:r>
              <a:rPr lang="en-US" sz="2400" dirty="0" smtClean="0">
                <a:latin typeface="Bahnschrift Condensed" panose="020B0502040204020203" pitchFamily="34" charset="0"/>
              </a:rPr>
              <a:t>took </a:t>
            </a:r>
            <a:r>
              <a:rPr lang="en-US" sz="2400" dirty="0" smtClean="0">
                <a:latin typeface="Bahnschrift Condensed" panose="020B0502040204020203" pitchFamily="34" charset="0"/>
              </a:rPr>
              <a:t>a </a:t>
            </a:r>
            <a:r>
              <a:rPr lang="en-US" sz="2400" dirty="0" smtClean="0">
                <a:latin typeface="Bahnschrift Condensed" panose="020B0502040204020203" pitchFamily="34" charset="0"/>
              </a:rPr>
              <a:t>video.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endParaRPr lang="en-US" sz="24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102779"/>
            <a:ext cx="10515600" cy="5969929"/>
          </a:xfrm>
        </p:spPr>
        <p:txBody>
          <a:bodyPr/>
          <a:lstStyle/>
          <a:p>
            <a:pPr marL="114300" indent="0">
              <a:buNone/>
            </a:pPr>
            <a:r>
              <a:rPr lang="en-US" sz="4400" dirty="0" smtClean="0">
                <a:latin typeface="Bahnschrift Condensed" panose="020B0502040204020203" pitchFamily="34" charset="0"/>
              </a:rPr>
              <a:t>project </a:t>
            </a:r>
            <a:r>
              <a:rPr lang="en-US" sz="4400" dirty="0" smtClean="0">
                <a:latin typeface="Bahnschrift Condensed" panose="020B0502040204020203" pitchFamily="34" charset="0"/>
              </a:rPr>
              <a:t>content 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The project is divided into 3 sections: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smtClean="0">
                <a:latin typeface="Bahnschrift Condensed" panose="020B0502040204020203" pitchFamily="34" charset="0"/>
              </a:rPr>
              <a:t>MCAL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smtClean="0">
                <a:latin typeface="Bahnschrift Condensed" panose="020B0502040204020203" pitchFamily="34" charset="0"/>
              </a:rPr>
              <a:t>HAL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smtClean="0">
                <a:latin typeface="Bahnschrift Condensed" panose="020B0502040204020203" pitchFamily="34" charset="0"/>
              </a:rPr>
              <a:t>APP</a:t>
            </a:r>
          </a:p>
          <a:p>
            <a:pPr marL="114300" indent="0">
              <a:buNone/>
            </a:pPr>
            <a:endParaRPr lang="en-US" sz="2400" dirty="0" smtClean="0">
              <a:latin typeface="Bahnschrift Condensed" panose="020B0502040204020203" pitchFamily="34" charset="0"/>
            </a:endParaRPr>
          </a:p>
          <a:p>
            <a:pPr indent="-342900"/>
            <a:r>
              <a:rPr lang="en-US" dirty="0" smtClean="0">
                <a:latin typeface="Bahnschrift Condensed" panose="020B0502040204020203" pitchFamily="34" charset="0"/>
              </a:rPr>
              <a:t>In MCAL: DIO,UART,SPI</a:t>
            </a:r>
          </a:p>
          <a:p>
            <a:pPr indent="-342900"/>
            <a:r>
              <a:rPr lang="en-US" dirty="0" smtClean="0">
                <a:latin typeface="Bahnschrift Condensed" panose="020B0502040204020203" pitchFamily="34" charset="0"/>
              </a:rPr>
              <a:t>In HAL: LED</a:t>
            </a:r>
          </a:p>
          <a:p>
            <a:pPr indent="-342900"/>
            <a:r>
              <a:rPr lang="en-US" dirty="0" smtClean="0">
                <a:latin typeface="Bahnschrift Condensed" panose="020B0502040204020203" pitchFamily="34" charset="0"/>
              </a:rPr>
              <a:t>In APP: </a:t>
            </a:r>
            <a:r>
              <a:rPr lang="en-US" dirty="0" err="1" smtClean="0">
                <a:latin typeface="Bahnschrift Condensed" panose="020B0502040204020203" pitchFamily="34" charset="0"/>
              </a:rPr>
              <a:t>main.c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55" y="1824135"/>
            <a:ext cx="101600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                                                             </a:t>
            </a: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1450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2012</TotalTime>
  <Words>153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Project</dc:title>
  <dc:creator>mohamed els</dc:creator>
  <cp:lastModifiedBy>Windows User</cp:lastModifiedBy>
  <cp:revision>14</cp:revision>
  <dcterms:created xsi:type="dcterms:W3CDTF">2021-08-20T16:46:14Z</dcterms:created>
  <dcterms:modified xsi:type="dcterms:W3CDTF">2021-09-13T23:43:49Z</dcterms:modified>
</cp:coreProperties>
</file>