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5" r:id="rId4"/>
    <p:sldId id="257" r:id="rId5"/>
    <p:sldId id="258" r:id="rId6"/>
    <p:sldId id="259" r:id="rId7"/>
    <p:sldId id="269" r:id="rId8"/>
    <p:sldId id="263" r:id="rId9"/>
    <p:sldId id="264" r:id="rId10"/>
    <p:sldId id="267" r:id="rId11"/>
    <p:sldId id="268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C4517-230C-49D4-8BC6-B96B8139A90F}" v="62" dt="2022-09-28T19:54:32.129"/>
    <p1510:client id="{FD2E6E9E-BF5E-4981-8AC7-AD568A450038}" v="23" dt="2022-09-28T18:08:00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3804-0D33-9706-1CEA-B0296CCC2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A4C49-5C6B-B856-4302-B5E8F46B0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DC578-4892-2340-1690-90BB39D3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D747-62BB-4830-B0BD-D5EC642A498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E334D-F749-96F1-469C-C09D2DC7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68D41-314E-321C-0809-25E20325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F97F-28BD-40FD-9E89-659808AD9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08B6-2B4B-3CD3-0BBC-281D085C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38ACF-CBC4-84D6-EA25-E158F8ADF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A9F7E-E8A8-DA95-9B77-0E0504F3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D747-62BB-4830-B0BD-D5EC642A498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89A8B-B7EE-0ED2-0BC6-17B517EC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EEF7B-783E-DCCB-233A-936CEC04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F97F-28BD-40FD-9E89-659808AD9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4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43394-101B-C3A6-8431-7C0DEBB4E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BC5DE-51EF-9C99-878D-FD64901C0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76B49-B912-BDCE-BD62-20B872E0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D747-62BB-4830-B0BD-D5EC642A498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F5C19-A7C3-008A-7959-813B080D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4DF5-40EC-FAB6-9861-BAB823F4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F97F-28BD-40FD-9E89-659808AD9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F6AE-7BB9-39B7-635F-3CB37B13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DF39F-2C26-B389-E028-51FE3B3A3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C4B22-70CF-9807-D817-48FD6709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D747-62BB-4830-B0BD-D5EC642A498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C4BA4-C529-B88D-0EEC-8EC3EE2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BD074-4764-5CFB-30E7-B874AC41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F97F-28BD-40FD-9E89-659808AD9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3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C495-B576-2473-1BE7-82088562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EC9AB-935E-EC55-8AA6-0D2A71410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95D4A-A55E-2D78-B61A-2C041E12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D747-62BB-4830-B0BD-D5EC642A498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83981-92DA-69E4-8295-2A5F3B04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40B01-6108-7D35-EC50-71B2624F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F97F-28BD-40FD-9E89-659808AD9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9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2DF4-BC5C-EA2F-2706-45308A4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ECF6-BE3A-A5B1-560D-AB561CF18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0E30E-3A83-5A1F-6D2E-89C23A2F5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0A651-6266-836A-6037-1749E861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D747-62BB-4830-B0BD-D5EC642A498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D7754-06F8-1219-D1B9-0C92AAB5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E3011-A548-3EC9-EA8F-C33B3833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F97F-28BD-40FD-9E89-659808AD9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9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8408-B1AE-FDEF-2E9B-51259023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2B8B3-50C3-DAF7-F3D8-4F4C84AEF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6F25E-B1F3-4B45-1B75-5831FAFAC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FB57A-BD4D-20E1-1BA8-A04D27B49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84556-88B2-025D-CC70-D4F486200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C3D0F-5C8E-42A8-CF63-98E9C50D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D747-62BB-4830-B0BD-D5EC642A498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633B5-150A-B6DB-092E-C04790A5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FA5CF-BFB8-67CE-B00F-67B9D75C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F97F-28BD-40FD-9E89-659808AD9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0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A546-6181-B545-D035-2EDAF2D7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C9C18-EB21-12F6-60FE-FD3C5FAF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D747-62BB-4830-B0BD-D5EC642A498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798B7-34E2-D87A-5026-0F4FF411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D3AF8-B8F8-7B66-40DF-6C5F88D9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F97F-28BD-40FD-9E89-659808AD9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400E5-6EA7-C2A9-A8E4-E69D6176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D747-62BB-4830-B0BD-D5EC642A498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6778B-27BD-3AB8-D6C4-5C6E3B45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AA665-E102-61E7-67D5-C1757E71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F97F-28BD-40FD-9E89-659808AD9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0C6E-EA62-DE85-01DA-AF80B0D6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A543-3588-50CD-0483-79DA04C7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524C5-F3C2-D0AC-74E1-7D13E1676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6636-25E2-9D30-BC3C-1FB55ADE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D747-62BB-4830-B0BD-D5EC642A498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799B7-D294-5466-1CA1-A5E5FAE1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C47D8-D679-DF91-28EE-A213EECC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F97F-28BD-40FD-9E89-659808AD9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C06D-3F38-5EC3-3FAF-FE588F4D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DD3D3-D194-257F-7644-7223AAE1D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33454-8863-1F14-EFE8-F9FD9B57B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0B7EA-BFB4-E410-EC48-E11C9649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D747-62BB-4830-B0BD-D5EC642A498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11EAE-610D-CCD6-D496-C331927C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45F12-B642-773C-D544-228ED92C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F97F-28BD-40FD-9E89-659808AD9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965BB-FF05-FDDF-CB82-F3FA2983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E66F0-EEC8-C72A-A836-2508F676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9992E-84B0-94A1-2244-0FA100465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6D747-62BB-4830-B0BD-D5EC642A498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D97E5-A511-B820-FE4B-23E658F2D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4DE9-1E71-EFE3-0DB7-B3EDD0165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AF97F-28BD-40FD-9E89-659808AD9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3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ction Button: Blank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A81A56A-1FC3-BA18-61DC-A421CDEAE090}"/>
              </a:ext>
            </a:extLst>
          </p:cNvPr>
          <p:cNvSpPr/>
          <p:nvPr/>
        </p:nvSpPr>
        <p:spPr>
          <a:xfrm>
            <a:off x="4213412" y="4948518"/>
            <a:ext cx="3361764" cy="56477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4088A7-5647-98B9-448A-27AA04DF6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5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6F1EBB2-B740-03E5-C982-E23B1E0B1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B88A52-40FE-D19F-E2A1-E636E5BC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855569" cy="853514"/>
          </a:xfrm>
          <a:prstGeom prst="rect">
            <a:avLst/>
          </a:prstGeom>
        </p:spPr>
      </p:pic>
      <p:sp>
        <p:nvSpPr>
          <p:cNvPr id="2" name="Action Button: Blank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6A3C716D-48D6-DDC2-6D13-EFAE898654B1}"/>
              </a:ext>
            </a:extLst>
          </p:cNvPr>
          <p:cNvSpPr/>
          <p:nvPr/>
        </p:nvSpPr>
        <p:spPr>
          <a:xfrm>
            <a:off x="8830733" y="575733"/>
            <a:ext cx="736600" cy="277781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2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5941193-6875-3A5D-2150-0E89EF16C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18E2A9-50F2-ACD1-44A4-1F0839A10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32" y="179912"/>
            <a:ext cx="11045268" cy="853514"/>
          </a:xfrm>
          <a:prstGeom prst="rect">
            <a:avLst/>
          </a:prstGeom>
        </p:spPr>
      </p:pic>
      <p:sp>
        <p:nvSpPr>
          <p:cNvPr id="2" name="Action Button: Blank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3186F96-4E6A-2DA7-E78F-60C65398CEE9}"/>
              </a:ext>
            </a:extLst>
          </p:cNvPr>
          <p:cNvSpPr/>
          <p:nvPr/>
        </p:nvSpPr>
        <p:spPr>
          <a:xfrm>
            <a:off x="8906933" y="755645"/>
            <a:ext cx="736600" cy="277781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2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5BDB93-25D0-8260-10D3-980654361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2" y="64346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ction Button: Blank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5ACE56E-333A-FDD2-9CD2-3EB1498FD62C}"/>
              </a:ext>
            </a:extLst>
          </p:cNvPr>
          <p:cNvSpPr/>
          <p:nvPr/>
        </p:nvSpPr>
        <p:spPr>
          <a:xfrm>
            <a:off x="8620043" y="1341946"/>
            <a:ext cx="736600" cy="277781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5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746754-A0D7-F2EC-0EAB-D6E2D729B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01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64FA58-DF01-8D08-9B2E-F5320E919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Action Button: Blank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ABF8770-B594-8129-2B36-F908D216CCF4}"/>
              </a:ext>
            </a:extLst>
          </p:cNvPr>
          <p:cNvSpPr/>
          <p:nvPr/>
        </p:nvSpPr>
        <p:spPr>
          <a:xfrm>
            <a:off x="9203267" y="271426"/>
            <a:ext cx="660400" cy="277781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2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51E8A6-DFC0-FB69-772A-44A82D183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42"/>
            <a:ext cx="12192001" cy="6852046"/>
          </a:xfrm>
          <a:prstGeom prst="rect">
            <a:avLst/>
          </a:prstGeom>
          <a:ln>
            <a:noFill/>
          </a:ln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ction Button: Blank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C08232A-9C9C-BC4B-3EE9-C58FA6998C71}"/>
              </a:ext>
            </a:extLst>
          </p:cNvPr>
          <p:cNvSpPr/>
          <p:nvPr/>
        </p:nvSpPr>
        <p:spPr>
          <a:xfrm>
            <a:off x="5401733" y="3234267"/>
            <a:ext cx="1380067" cy="524933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Blank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76C3A79-8A91-4CD8-39D0-0D98D0354800}"/>
              </a:ext>
            </a:extLst>
          </p:cNvPr>
          <p:cNvSpPr/>
          <p:nvPr/>
        </p:nvSpPr>
        <p:spPr>
          <a:xfrm>
            <a:off x="5401733" y="4969933"/>
            <a:ext cx="1380067" cy="4572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6" name="Action Button: Blank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2EFA8C5-D8E9-B693-615D-D1F44C58347B}"/>
              </a:ext>
            </a:extLst>
          </p:cNvPr>
          <p:cNvSpPr/>
          <p:nvPr/>
        </p:nvSpPr>
        <p:spPr>
          <a:xfrm>
            <a:off x="5401733" y="3234267"/>
            <a:ext cx="1380067" cy="524933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Blank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2DAC652-8F4B-0387-14A8-FF30CFB5915F}"/>
              </a:ext>
            </a:extLst>
          </p:cNvPr>
          <p:cNvSpPr/>
          <p:nvPr/>
        </p:nvSpPr>
        <p:spPr>
          <a:xfrm>
            <a:off x="5401732" y="3210571"/>
            <a:ext cx="1380067" cy="548629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Blank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973D8F4-75C7-2EBC-3CC3-CDB8132D667B}"/>
              </a:ext>
            </a:extLst>
          </p:cNvPr>
          <p:cNvSpPr/>
          <p:nvPr/>
        </p:nvSpPr>
        <p:spPr>
          <a:xfrm>
            <a:off x="7340600" y="1062284"/>
            <a:ext cx="389466" cy="277781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D2B21E-3238-5330-398D-C287941450BF}"/>
              </a:ext>
            </a:extLst>
          </p:cNvPr>
          <p:cNvSpPr/>
          <p:nvPr/>
        </p:nvSpPr>
        <p:spPr>
          <a:xfrm>
            <a:off x="7750914" y="1062284"/>
            <a:ext cx="961286" cy="277781"/>
          </a:xfrm>
          <a:prstGeom prst="rect">
            <a:avLst/>
          </a:prstGeom>
          <a:solidFill>
            <a:srgbClr val="185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605F101-001C-FDB1-2C27-17D10F3AC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2" name="Action Button: Blank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57BF6C2-01B5-FE87-99C1-149C689CD6D7}"/>
              </a:ext>
            </a:extLst>
          </p:cNvPr>
          <p:cNvSpPr/>
          <p:nvPr/>
        </p:nvSpPr>
        <p:spPr>
          <a:xfrm>
            <a:off x="4174067" y="5190067"/>
            <a:ext cx="889000" cy="27093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3" name="Action Button: Blank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F102559-2F47-9124-55E9-227A735F7AAE}"/>
              </a:ext>
            </a:extLst>
          </p:cNvPr>
          <p:cNvSpPr/>
          <p:nvPr/>
        </p:nvSpPr>
        <p:spPr>
          <a:xfrm>
            <a:off x="5266267" y="5190067"/>
            <a:ext cx="1007533" cy="270933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Blank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EFD9D9B-716F-8B70-FD26-39934699D09C}"/>
              </a:ext>
            </a:extLst>
          </p:cNvPr>
          <p:cNvSpPr/>
          <p:nvPr/>
        </p:nvSpPr>
        <p:spPr>
          <a:xfrm>
            <a:off x="7222067" y="1101160"/>
            <a:ext cx="372533" cy="277781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87D884-C247-5F8E-7E20-F8FBA9F9F3B5}"/>
              </a:ext>
            </a:extLst>
          </p:cNvPr>
          <p:cNvSpPr/>
          <p:nvPr/>
        </p:nvSpPr>
        <p:spPr>
          <a:xfrm>
            <a:off x="7611533" y="1101160"/>
            <a:ext cx="889000" cy="277781"/>
          </a:xfrm>
          <a:prstGeom prst="rect">
            <a:avLst/>
          </a:prstGeom>
          <a:solidFill>
            <a:srgbClr val="185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8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49E4D0-C951-FA46-E248-22E0942BF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2" name="Action Button: Blank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798FD4F-D78C-A0CC-6805-8FFFE36E6E41}"/>
              </a:ext>
            </a:extLst>
          </p:cNvPr>
          <p:cNvSpPr/>
          <p:nvPr/>
        </p:nvSpPr>
        <p:spPr>
          <a:xfrm>
            <a:off x="5071533" y="4809067"/>
            <a:ext cx="1524000" cy="3048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ction Button: Blank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3D28C3F-F9A2-D698-39C2-87501B243638}"/>
              </a:ext>
            </a:extLst>
          </p:cNvPr>
          <p:cNvSpPr/>
          <p:nvPr/>
        </p:nvSpPr>
        <p:spPr>
          <a:xfrm>
            <a:off x="6722533" y="4809067"/>
            <a:ext cx="889000" cy="3048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4" name="Action Button: Blank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DE38B72-BC8B-8793-0DE2-CE9DB6FD46F4}"/>
              </a:ext>
            </a:extLst>
          </p:cNvPr>
          <p:cNvSpPr/>
          <p:nvPr/>
        </p:nvSpPr>
        <p:spPr>
          <a:xfrm>
            <a:off x="7222067" y="1101160"/>
            <a:ext cx="389466" cy="277781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9CAA3-E1D8-B935-F259-74EB1E6BEA3E}"/>
              </a:ext>
            </a:extLst>
          </p:cNvPr>
          <p:cNvSpPr/>
          <p:nvPr/>
        </p:nvSpPr>
        <p:spPr>
          <a:xfrm>
            <a:off x="7611533" y="1101160"/>
            <a:ext cx="889000" cy="277781"/>
          </a:xfrm>
          <a:prstGeom prst="rect">
            <a:avLst/>
          </a:prstGeom>
          <a:solidFill>
            <a:srgbClr val="185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5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ction Button: Blank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C569F98-E603-8772-D871-DCE52BAE658D}"/>
              </a:ext>
            </a:extLst>
          </p:cNvPr>
          <p:cNvSpPr/>
          <p:nvPr/>
        </p:nvSpPr>
        <p:spPr>
          <a:xfrm>
            <a:off x="4818185" y="1740877"/>
            <a:ext cx="2532184" cy="589085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437CA017-4F8C-D22F-2BE0-CC49A303F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Action Button: Blank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9D9FE32-0800-A05F-2697-B005D500C9DB}"/>
              </a:ext>
            </a:extLst>
          </p:cNvPr>
          <p:cNvSpPr/>
          <p:nvPr/>
        </p:nvSpPr>
        <p:spPr>
          <a:xfrm>
            <a:off x="4818185" y="1740877"/>
            <a:ext cx="2532184" cy="589085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ction Button: Blank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4280109-FD34-0D2F-75E9-A51704EE47DB}"/>
              </a:ext>
            </a:extLst>
          </p:cNvPr>
          <p:cNvSpPr/>
          <p:nvPr/>
        </p:nvSpPr>
        <p:spPr>
          <a:xfrm>
            <a:off x="4818185" y="2700867"/>
            <a:ext cx="2532184" cy="589085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Blank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6B4B98D-B6AF-7AE9-9A87-36F88033A1E6}"/>
              </a:ext>
            </a:extLst>
          </p:cNvPr>
          <p:cNvSpPr/>
          <p:nvPr/>
        </p:nvSpPr>
        <p:spPr>
          <a:xfrm>
            <a:off x="4818185" y="3649133"/>
            <a:ext cx="2532184" cy="589085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Blank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9919DA7-CBA7-6909-CE09-5D18D839A099}"/>
              </a:ext>
            </a:extLst>
          </p:cNvPr>
          <p:cNvSpPr/>
          <p:nvPr/>
        </p:nvSpPr>
        <p:spPr>
          <a:xfrm>
            <a:off x="4818185" y="4597399"/>
            <a:ext cx="2532184" cy="491068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lank 5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555DBBBB-EB5D-432A-1B65-1EDB7122AF43}"/>
              </a:ext>
            </a:extLst>
          </p:cNvPr>
          <p:cNvSpPr/>
          <p:nvPr/>
        </p:nvSpPr>
        <p:spPr>
          <a:xfrm>
            <a:off x="4818185" y="5447648"/>
            <a:ext cx="2532184" cy="555219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Blank 9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8270E1F5-14B9-24F8-74C2-5461B611A195}"/>
              </a:ext>
            </a:extLst>
          </p:cNvPr>
          <p:cNvSpPr/>
          <p:nvPr/>
        </p:nvSpPr>
        <p:spPr>
          <a:xfrm>
            <a:off x="9254066" y="908045"/>
            <a:ext cx="736600" cy="277781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Blank 10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340A484A-F158-B9F5-2DE3-0F6B6BA0A145}"/>
              </a:ext>
            </a:extLst>
          </p:cNvPr>
          <p:cNvSpPr/>
          <p:nvPr/>
        </p:nvSpPr>
        <p:spPr>
          <a:xfrm>
            <a:off x="10668000" y="908045"/>
            <a:ext cx="1041400" cy="27778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2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430761-E61F-90E4-5E0E-D2F3F5673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07"/>
            <a:ext cx="12192000" cy="6858000"/>
          </a:xfrm>
          <a:prstGeom prst="rect">
            <a:avLst/>
          </a:prstGeom>
        </p:spPr>
      </p:pic>
      <p:sp>
        <p:nvSpPr>
          <p:cNvPr id="2" name="Action Button: Blank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F7ABDFF-D6FC-BC57-CA8D-B0F3A0228149}"/>
              </a:ext>
            </a:extLst>
          </p:cNvPr>
          <p:cNvSpPr/>
          <p:nvPr/>
        </p:nvSpPr>
        <p:spPr>
          <a:xfrm>
            <a:off x="6874933" y="262467"/>
            <a:ext cx="812800" cy="23706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Action Button: Blank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20ED665-88FA-15B5-64DE-3779D1B5B56D}"/>
              </a:ext>
            </a:extLst>
          </p:cNvPr>
          <p:cNvSpPr/>
          <p:nvPr/>
        </p:nvSpPr>
        <p:spPr>
          <a:xfrm>
            <a:off x="2167467" y="4445000"/>
            <a:ext cx="2827866" cy="618067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1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46A637-3C3E-94CD-4474-796E3E206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Action Button: Blank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D9EC288-445B-5F82-6286-D1A0EADFFCE9}"/>
              </a:ext>
            </a:extLst>
          </p:cNvPr>
          <p:cNvSpPr/>
          <p:nvPr/>
        </p:nvSpPr>
        <p:spPr>
          <a:xfrm>
            <a:off x="9279467" y="135467"/>
            <a:ext cx="1117600" cy="79586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3" name="Action Button: Blank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D542520-F511-2961-8BFD-CBB7565BBDB9}"/>
              </a:ext>
            </a:extLst>
          </p:cNvPr>
          <p:cNvSpPr/>
          <p:nvPr/>
        </p:nvSpPr>
        <p:spPr>
          <a:xfrm>
            <a:off x="10659533" y="135467"/>
            <a:ext cx="1117600" cy="79586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pic>
        <p:nvPicPr>
          <p:cNvPr id="1028" name="Picture 4" descr="Printable Baseball Diamond Diagram">
            <a:extLst>
              <a:ext uri="{FF2B5EF4-FFF2-40B4-BE49-F238E27FC236}">
                <a16:creationId xmlns:a16="http://schemas.microsoft.com/office/drawing/2014/main" id="{72B9AB28-C127-3DC3-102C-FA1636F0C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1462088"/>
            <a:ext cx="55245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20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6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Williamson, Chase</dc:creator>
  <cp:lastModifiedBy>Chase Williamson</cp:lastModifiedBy>
  <cp:revision>2</cp:revision>
  <dcterms:created xsi:type="dcterms:W3CDTF">2022-09-28T00:00:31Z</dcterms:created>
  <dcterms:modified xsi:type="dcterms:W3CDTF">2022-09-28T23:06:14Z</dcterms:modified>
</cp:coreProperties>
</file>