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982512d-7209-427c-a2a9-09a078f3ec4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c76da7c-172e-43a4-8025-371613bfe6b2/ReportSection?bookmarkGuid=29e41fc2-30c5-48a2-99b0-007c5e5fe241&amp;bookmarkUsage=1&amp;ctid=5412e9e5-be21-4c79-ad0f-e2a64e63fbb6&amp;fromEntryPoint=export&quot;"/>
    <we:property name="reportState" value="&quot;CONNECTED&quot;"/>
    <we:property name="reportEmbeddedTime" value="&quot;2023-09-21T11:35:18.908Z&quot;"/>
    <we:property name="creatorSessionId" value="&quot;d1d2fe59-14db-4e46-a2b2-05f44bc9adb2&quot;"/>
    <we:property name="creatorUserId" value="&quot;10032000A71E1B83&quot;"/>
    <we:property name="creatorTenantId" value="&quot;5412e9e5-be21-4c79-ad0f-e2a64e63fbb6&quot;"/>
    <we:property name="reportName" value="&quot;New Sales&quot;"/>
    <we:property name="isFiltersActionButtonVisible" value="true"/>
    <we:property name="initialStateBookmark" value="&quot;H4sIAAAAAAAAA+1a32/bNhD+Vwy99MXYKImipLwljocNbdosKQIMQzCcyJOjVpYEikrtBv7fR1J2Uiexvbn2qjh7k+6k43333R1/SHeOyOoqh+l7GKNz5JyU5ecxyM891+k7xVz24cPbs+OLt3+9Pz4banFZqawsaufozlEgR6iusrqB3FjQwj+v+w7k+TmMzF0KeY19p0JZlwXk2VdsH9YqJRuc9R2cVHkpwZi8VKDQmL3Vj+t7Pbb7k69HBK6yW7xErlrpBValVIv7vlO3V9alZZ0xZgcclIWCrNCGjUxwTxAacpL4QOKIeAn6Rp5muZo/kkyHk0pqPBrltDJxGGjvRqXMOOSO9VtiXc8HGZR5M7ZXwyX5ZdlIjheYWlWhMjU1/sOXU1DgzDT+c1nq6FjxKVYg1RgLZTU35ZeBRD2ocI7IrH/vx7G4hYJr6WMnjkcjiSNYAB/u3sNBU6tyjLL326lV/dIU8zh7Tz2+1pI6K0b5nPMHMj62QHiuzaFEcQJycKOhm+RKPmnqDAP67VIKlCdTS8JpJhecev1HGH4w8Nn1IkX1G5++ycV5xrQAdp8i1zOjTTmjnksjggHGJAAeUmFMrQ29wolKyslywI212KMsDtCNBRCP++i71NtYGSsz8tcMJUh+M32Ht5g/xX6vf6pagL4CmbXdwcZpm/jNe9u9JWc5pKbpmMe+ccYKew8Co55DcP5AkGvrc12fOMSAnOnWetPVjnUJOda9K8gbfFS4ZIuOlesZ5NlOtbn8D5H5RSkcJrpFXrdtluvm6oUi4sgpE0nihiH5f8nwXxcgty51fLGwFvKPXSyIlEAoAha7FMIYGfXJ5ix+Kdnzz6bg3awHy6ZQcrr1OmA3wTH7pZ8vcGRe3qKYxlD9+3lsH563uemlURimLiSUAPeiSBAevpgOu3c/zvTu9Z6Ijvb63xton/j+Rq8gyXE42bbJ7yPkJk31OiBMgaVcb44od33Xi4PkOzZI++dEX4qGqx3t2EGK7s6766C25CERiEkc0UhvbyFEQcKky+QNnhbT4dH2PMiWMI8ykjDOYs4IIV4QUbL5oO4wOmC3SVsNtCVO+CIM4sBzqQeMBSRxhdtl4nZ8stlp7jYcZhpRAizCyI1oEPoc/YC4B7RPeOH0bdhe2rbJWRoDI15MBXfRTSjF7ek7xMOdFae4G1OjzjOOcik5HF1KIwtJGF9NRKvWsQxbfSmsGm3A75x3mSahtd2yeOS8OYE642/MKnNO4Yp8cx/n2wGTs/KoxEatPvRj1XZXTPwIAhFj5LFAz6EgGGyeSF/bJwi9GpE6Gp0u6NeYyQ+8tMkc6UQGppcUnFFBzQdGvwPf3T9KKGqwpPRsVrzkNNpXRFoCwRU0TBlCEhOCLI4T0oEzutWnsa+Mt4dAXNuRZ8/jKhtVV8DxHAp8Bp/GBYVAsQGj/bfHsYPokGZJviko5o+f+4jMZn8DS6ZnjnwkAAA=&quot;"/>
    <we:property name="bookmark" value="&quot;H4sIAAAAAAAAA+1aUW/bNhD+KwFf+mJslERRUt4aJ8MGtEOWFAGGIQ8n8uSolSWBotJ4gf97Scp26iS2W9deFWdv8h1F3nff3fFI+Z7IvKkLmPwJYyTH5KSqPo1BfTryyICUyzIheEj9BCgNecAiD8IgMqOqWudV2ZDje6JBjVBf5U0LhZ3QCP8hMqMQyZAnHoMoQc4CSsn1gEBRnMPIjsmgaHBAalRNVUKR/4vdFEalVYvTAcG7uqgU2IUuNWi0i92a4ea3MdD7JTB2gND5LV6i0J30AutK6fnvAWm6J2foss5O5hYcVqWGvDQTW5kUvqQsEjQNgCYx9VMMrDzLCz0bkk7O7mplUBrsk9o6a2isG1UqF1AQZ7fCppktMqyKduyezpbkl1WrBF5g5lSlzvXE2g+fT0EDmRr856oy3nHiU6xB6TGW2mluqs9DhWZRSY7pdLCw4628hVIY6WMj3o5GCkcwB362ewuHbaOrMaqjP06d6re2nPnZf2rxtZE0eTkqZpw/kPGhAyIKMx0qlCeghjcGug259KOhzjJg3q6URHUycSSc5mrOqT94hOEnA59ez0PUvPHxq1icRUwHYPchcj212kxw5nssphhiQkMQEZN2qrWu13in0+pu2eF2tsRnPAnRSyRQXwQYeMzfmBkrI/L3HBUocTN5h7dYPMW+0D9VzUFfgcq76uD8tI3/ZgVwMRNZdqktOnbYV8Y44dGDwKpnEMjfCGptfq6rE4fokPemtN70tWJdQoHN0RUULT5KXLpFxSrMDvJspdqc/ofI/DwVDhPdPK67MitMcfUjGQsUjMs09aKI/t8y/NcJKJxJPW8W1kL+uc3Csx371tt7z6Ln27bg3fSDVVtqNdm6D9iNc+x56dcLHNmXt0imMdTfv4/tw/IuNv0sjqLMg5RREH4cSyqiF1Nh927He3N6XRDR01r/VwvdiB8v9BrSAs/uti3y+3C5DVPTB0QZ8EyYwxETXuD5SZj+wAFp/5yYR9kKvaMTOyjZ3313HdSOPKQSMU1iFpvjLUQoaZT2mbzh02Q6PNqeB9kR5jNOUy54Ijil1A9jRjdf1B1GBew3aauBdsTJQEZhEvoe84HzkKae9PpM3I5vNnvN3YbLTCtKgccYezELo0BgEFLvgM4JL5y+DcdLVzYFzxLg1E+YFB56KWO4PX2HeLmz4hZ3Y2g0RS5QLQUHMak0cpCktdV6tO4My7HTV9Kp0Tn8nrzLDQnd3B2Lx+TNCTS5eGO7zBmFK+LNexxvB0zOyqsS57Xm0K9Vu1MxDWIIZYKxz0Ozh4LksHkjfW2fIEw3oow3ep3QrzGSH3jpgjk2gQzctBSCM8nsB8agB9/dPygoG3CkHLmoeMlhtC+PdASCJ1mUcYQ0oRR5kqS0B3d0q29jXxlvD464ditPn8dVtbqpQeA5lPgMPoMLSolyA0b3354Fwun0C47uYRxxJAAA&quot;"/>
    <we:property name="embedUrl" value="&quot;/reportEmbed?reportId=dc76da7c-172e-43a4-8025-371613bfe6b2&amp;config=eyJjbHVzdGVyVXJsIjoiaHR0cHM6Ly9XQUJJLUVVUk9QRS1OT1JUSC1CLXJlZGlyZWN0LmFuYWx5c2lzLndpbmRvd3MubmV0IiwiZW1iZWRGZWF0dXJlcyI6eyJtb2Rlcm5FbWJlZCI6dHJ1ZSwidXNhZ2VNZXRyaWNzVk5leHQiOnRydWUsImRpc2FibGVBbmd1bGFySlNCb290c3RyYXBSZGxFbWJlZCI6dHJ1ZX19&amp;disableSensitivityBanner=true&quot;"/>
    <we:property name="datasetId" value="&quot;f8a90c82-e242-4923-aac5-45b8eb777c56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Ahmed Altayib</cp:lastModifiedBy>
  <cp:revision>3</cp:revision>
  <dcterms:created xsi:type="dcterms:W3CDTF">2018-06-07T21:39:02Z</dcterms:created>
  <dcterms:modified xsi:type="dcterms:W3CDTF">2023-09-21T11:38:11Z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