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8" r:id="rId11"/>
  </p:sldIdLst>
  <p:sldSz cx="9144000" cy="5143500" type="screen16x9"/>
  <p:notesSz cx="6858000" cy="9144000"/>
  <p:embeddedFontLst>
    <p:embeddedFont>
      <p:font typeface="Nunito" pitchFamily="2" charset="77"/>
      <p:regular r:id="rId13"/>
      <p:bold r:id="rId14"/>
      <p:italic r:id="rId15"/>
      <p:boldItalic r:id="rId16"/>
    </p:embeddedFont>
    <p:embeddedFont>
      <p:font typeface="Nunito Light" panose="020F0302020204030204" pitchFamily="34" charset="0"/>
      <p:regular r:id="rId17"/>
      <p:italic r:id="rId18"/>
    </p:embeddedFont>
    <p:embeddedFont>
      <p:font typeface="PT Sans" panose="020B0503020203020204" pitchFamily="34" charset="77"/>
      <p:regular r:id="rId19"/>
      <p:bold r:id="rId20"/>
      <p:italic r:id="rId21"/>
      <p:boldItalic r:id="rId22"/>
    </p:embeddedFont>
    <p:embeddedFont>
      <p:font typeface="Work Sans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558"/>
  </p:normalViewPr>
  <p:slideViewPr>
    <p:cSldViewPr snapToGrid="0">
      <p:cViewPr varScale="1">
        <p:scale>
          <a:sx n="161" d="100"/>
          <a:sy n="161" d="100"/>
        </p:scale>
        <p:origin x="43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a0062b445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a0062b445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0062b44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0062b44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9f9be2cd91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9f9be2cd91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0062b44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a0062b44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0062b445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0062b445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a0062b445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a0062b445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IDE normally consists of at least a source-code editor, build automation tools, and a debugger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a0062b445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a0062b445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0062b445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a0062b445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a0062b445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a0062b445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18825"/>
            <a:ext cx="4705500" cy="28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48875"/>
            <a:ext cx="4705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4675" y="1143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4572000" y="4634700"/>
              <a:ext cx="1197000" cy="943250"/>
              <a:chOff x="4572000" y="4634700"/>
              <a:chExt cx="1197000" cy="9432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374500" y="46347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ubTitle" idx="1"/>
          </p:nvPr>
        </p:nvSpPr>
        <p:spPr>
          <a:xfrm>
            <a:off x="953802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ubTitle" idx="2"/>
          </p:nvPr>
        </p:nvSpPr>
        <p:spPr>
          <a:xfrm>
            <a:off x="4856707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subTitle" idx="3"/>
          </p:nvPr>
        </p:nvSpPr>
        <p:spPr>
          <a:xfrm>
            <a:off x="953802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subTitle" idx="4"/>
          </p:nvPr>
        </p:nvSpPr>
        <p:spPr>
          <a:xfrm>
            <a:off x="4856707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ubTitle" idx="5"/>
          </p:nvPr>
        </p:nvSpPr>
        <p:spPr>
          <a:xfrm>
            <a:off x="953802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ubTitle" idx="6"/>
          </p:nvPr>
        </p:nvSpPr>
        <p:spPr>
          <a:xfrm>
            <a:off x="953802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subTitle" idx="7"/>
          </p:nvPr>
        </p:nvSpPr>
        <p:spPr>
          <a:xfrm>
            <a:off x="4856701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8"/>
          </p:nvPr>
        </p:nvSpPr>
        <p:spPr>
          <a:xfrm>
            <a:off x="4856701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title" idx="9"/>
          </p:nvPr>
        </p:nvSpPr>
        <p:spPr>
          <a:xfrm>
            <a:off x="953775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title" idx="13"/>
          </p:nvPr>
        </p:nvSpPr>
        <p:spPr>
          <a:xfrm>
            <a:off x="4856710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title" idx="14"/>
          </p:nvPr>
        </p:nvSpPr>
        <p:spPr>
          <a:xfrm>
            <a:off x="953775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title" idx="15"/>
          </p:nvPr>
        </p:nvSpPr>
        <p:spPr>
          <a:xfrm>
            <a:off x="4856710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30" name="Google Shape;130;p12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131" name="Google Shape;131;p12"/>
            <p:cNvGrpSpPr/>
            <p:nvPr/>
          </p:nvGrpSpPr>
          <p:grpSpPr>
            <a:xfrm>
              <a:off x="-507162" y="-507162"/>
              <a:ext cx="1750112" cy="1242900"/>
              <a:chOff x="-507162" y="-507162"/>
              <a:chExt cx="1750112" cy="1242900"/>
            </a:xfrm>
          </p:grpSpPr>
          <p:sp>
            <p:nvSpPr>
              <p:cNvPr id="132" name="Google Shape;132;p12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817850" y="114300"/>
                <a:ext cx="425100" cy="425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12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135" name="Google Shape;135;p12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"/>
          </p:nvPr>
        </p:nvSpPr>
        <p:spPr>
          <a:xfrm>
            <a:off x="715036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2"/>
          </p:nvPr>
        </p:nvSpPr>
        <p:spPr>
          <a:xfrm>
            <a:off x="3296262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3"/>
          </p:nvPr>
        </p:nvSpPr>
        <p:spPr>
          <a:xfrm>
            <a:off x="2005649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4"/>
          </p:nvPr>
        </p:nvSpPr>
        <p:spPr>
          <a:xfrm>
            <a:off x="5877489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5"/>
          </p:nvPr>
        </p:nvSpPr>
        <p:spPr>
          <a:xfrm>
            <a:off x="4586876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6"/>
          </p:nvPr>
        </p:nvSpPr>
        <p:spPr>
          <a:xfrm>
            <a:off x="713225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7"/>
          </p:nvPr>
        </p:nvSpPr>
        <p:spPr>
          <a:xfrm>
            <a:off x="3294452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8"/>
          </p:nvPr>
        </p:nvSpPr>
        <p:spPr>
          <a:xfrm>
            <a:off x="5875678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9"/>
          </p:nvPr>
        </p:nvSpPr>
        <p:spPr>
          <a:xfrm>
            <a:off x="2003838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3"/>
          </p:nvPr>
        </p:nvSpPr>
        <p:spPr>
          <a:xfrm>
            <a:off x="4585065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4"/>
          </p:nvPr>
        </p:nvSpPr>
        <p:spPr>
          <a:xfrm>
            <a:off x="3294452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15"/>
          </p:nvPr>
        </p:nvSpPr>
        <p:spPr>
          <a:xfrm>
            <a:off x="713225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6"/>
          </p:nvPr>
        </p:nvSpPr>
        <p:spPr>
          <a:xfrm>
            <a:off x="5875678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17"/>
          </p:nvPr>
        </p:nvSpPr>
        <p:spPr>
          <a:xfrm>
            <a:off x="2003838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18"/>
          </p:nvPr>
        </p:nvSpPr>
        <p:spPr>
          <a:xfrm>
            <a:off x="4585065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155" name="Google Shape;155;p13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508900" y="111219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1"/>
          </p:nvPr>
        </p:nvSpPr>
        <p:spPr>
          <a:xfrm>
            <a:off x="714768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subTitle" idx="2"/>
          </p:nvPr>
        </p:nvSpPr>
        <p:spPr>
          <a:xfrm>
            <a:off x="3449179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3"/>
          </p:nvPr>
        </p:nvSpPr>
        <p:spPr>
          <a:xfrm>
            <a:off x="714768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4"/>
          </p:nvPr>
        </p:nvSpPr>
        <p:spPr>
          <a:xfrm>
            <a:off x="3449166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ubTitle" idx="5"/>
          </p:nvPr>
        </p:nvSpPr>
        <p:spPr>
          <a:xfrm>
            <a:off x="6183564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6"/>
          </p:nvPr>
        </p:nvSpPr>
        <p:spPr>
          <a:xfrm>
            <a:off x="6183564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7"/>
          </p:nvPr>
        </p:nvSpPr>
        <p:spPr>
          <a:xfrm>
            <a:off x="71317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8"/>
          </p:nvPr>
        </p:nvSpPr>
        <p:spPr>
          <a:xfrm>
            <a:off x="344758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subTitle" idx="9"/>
          </p:nvPr>
        </p:nvSpPr>
        <p:spPr>
          <a:xfrm>
            <a:off x="6181970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3"/>
          </p:nvPr>
        </p:nvSpPr>
        <p:spPr>
          <a:xfrm>
            <a:off x="71317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subTitle" idx="14"/>
          </p:nvPr>
        </p:nvSpPr>
        <p:spPr>
          <a:xfrm>
            <a:off x="344758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subTitle" idx="15"/>
          </p:nvPr>
        </p:nvSpPr>
        <p:spPr>
          <a:xfrm>
            <a:off x="6181970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title" idx="16"/>
          </p:nvPr>
        </p:nvSpPr>
        <p:spPr>
          <a:xfrm>
            <a:off x="344758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title" idx="17"/>
          </p:nvPr>
        </p:nvSpPr>
        <p:spPr>
          <a:xfrm>
            <a:off x="71317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 idx="18"/>
          </p:nvPr>
        </p:nvSpPr>
        <p:spPr>
          <a:xfrm>
            <a:off x="6181970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title" idx="19"/>
          </p:nvPr>
        </p:nvSpPr>
        <p:spPr>
          <a:xfrm>
            <a:off x="344758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title" idx="20"/>
          </p:nvPr>
        </p:nvSpPr>
        <p:spPr>
          <a:xfrm>
            <a:off x="71317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title" idx="21"/>
          </p:nvPr>
        </p:nvSpPr>
        <p:spPr>
          <a:xfrm>
            <a:off x="6181970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79" name="Google Shape;179;p14"/>
          <p:cNvGrpSpPr/>
          <p:nvPr/>
        </p:nvGrpSpPr>
        <p:grpSpPr>
          <a:xfrm>
            <a:off x="-661725" y="1572575"/>
            <a:ext cx="9589429" cy="4023900"/>
            <a:chOff x="-661725" y="1572575"/>
            <a:chExt cx="9589429" cy="4023900"/>
          </a:xfrm>
        </p:grpSpPr>
        <p:sp>
          <p:nvSpPr>
            <p:cNvPr id="180" name="Google Shape;180;p14"/>
            <p:cNvSpPr/>
            <p:nvPr/>
          </p:nvSpPr>
          <p:spPr>
            <a:xfrm>
              <a:off x="-661725" y="15725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426900" y="46502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8424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-194388" y="29535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713225" y="1461925"/>
            <a:ext cx="3858900" cy="22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6" name="Google Shape;186;p15"/>
          <p:cNvGrpSpPr/>
          <p:nvPr/>
        </p:nvGrpSpPr>
        <p:grpSpPr>
          <a:xfrm>
            <a:off x="3220945" y="-1047800"/>
            <a:ext cx="2702111" cy="6954150"/>
            <a:chOff x="2706151" y="-1047800"/>
            <a:chExt cx="2702111" cy="6954150"/>
          </a:xfrm>
        </p:grpSpPr>
        <p:sp>
          <p:nvSpPr>
            <p:cNvPr id="187" name="Google Shape;187;p15"/>
            <p:cNvSpPr/>
            <p:nvPr/>
          </p:nvSpPr>
          <p:spPr>
            <a:xfrm>
              <a:off x="3167388" y="-104780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963138" y="46037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347563" y="4627350"/>
              <a:ext cx="803700" cy="80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706151" y="114301"/>
              <a:ext cx="425100" cy="42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790862" y="-194409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6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195" name="Google Shape;195;p16"/>
            <p:cNvGrpSpPr/>
            <p:nvPr/>
          </p:nvGrpSpPr>
          <p:grpSpPr>
            <a:xfrm>
              <a:off x="-507162" y="-507162"/>
              <a:ext cx="1726337" cy="1242900"/>
              <a:chOff x="-507162" y="-507162"/>
              <a:chExt cx="1726337" cy="1242900"/>
            </a:xfrm>
          </p:grpSpPr>
          <p:sp>
            <p:nvSpPr>
              <p:cNvPr id="196" name="Google Shape;196;p16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6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3207439" y="2942211"/>
            <a:ext cx="52233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"/>
          </p:nvPr>
        </p:nvSpPr>
        <p:spPr>
          <a:xfrm>
            <a:off x="3207350" y="1669388"/>
            <a:ext cx="52233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04" name="Google Shape;204;p17"/>
          <p:cNvGrpSpPr/>
          <p:nvPr/>
        </p:nvGrpSpPr>
        <p:grpSpPr>
          <a:xfrm>
            <a:off x="2679900" y="-620600"/>
            <a:ext cx="7085850" cy="6431800"/>
            <a:chOff x="2679900" y="-620600"/>
            <a:chExt cx="7085850" cy="6431800"/>
          </a:xfrm>
        </p:grpSpPr>
        <p:sp>
          <p:nvSpPr>
            <p:cNvPr id="205" name="Google Shape;205;p17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67990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8526004" y="3688357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39702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3968388" y="46040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3508899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88800" cy="11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716613" y="1524750"/>
            <a:ext cx="41883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1"/>
          </p:nvPr>
        </p:nvSpPr>
        <p:spPr>
          <a:xfrm>
            <a:off x="716613" y="2641050"/>
            <a:ext cx="4188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9"/>
          <p:cNvSpPr>
            <a:spLocks noGrp="1"/>
          </p:cNvSpPr>
          <p:nvPr>
            <p:ph type="pic" idx="2"/>
          </p:nvPr>
        </p:nvSpPr>
        <p:spPr>
          <a:xfrm>
            <a:off x="5146088" y="956656"/>
            <a:ext cx="3281400" cy="32301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18" name="Google Shape;218;p19"/>
          <p:cNvGrpSpPr/>
          <p:nvPr/>
        </p:nvGrpSpPr>
        <p:grpSpPr>
          <a:xfrm>
            <a:off x="-189987" y="-657200"/>
            <a:ext cx="9628862" cy="6203975"/>
            <a:chOff x="-189987" y="-657200"/>
            <a:chExt cx="9628862" cy="6203975"/>
          </a:xfrm>
        </p:grpSpPr>
        <p:sp>
          <p:nvSpPr>
            <p:cNvPr id="219" name="Google Shape;219;p19"/>
            <p:cNvSpPr/>
            <p:nvPr/>
          </p:nvSpPr>
          <p:spPr>
            <a:xfrm>
              <a:off x="8322575" y="4430475"/>
              <a:ext cx="1116300" cy="111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-189987" y="4282975"/>
              <a:ext cx="1207200" cy="1207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142438" y="4537050"/>
              <a:ext cx="474000" cy="4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233550" y="-657200"/>
              <a:ext cx="1160100" cy="1160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8735879" y="3779282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4544303" y="-18594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>
            <a:spLocks noGrp="1"/>
          </p:cNvSpPr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20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228" name="Google Shape;228;p20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8508900" y="1043824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3622575" y="2542800"/>
            <a:ext cx="4808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title" idx="2"/>
          </p:nvPr>
        </p:nvSpPr>
        <p:spPr>
          <a:xfrm>
            <a:off x="6962875" y="1472975"/>
            <a:ext cx="14679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1"/>
          </p:nvPr>
        </p:nvSpPr>
        <p:spPr>
          <a:xfrm>
            <a:off x="3622575" y="3295525"/>
            <a:ext cx="48081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6" name="Google Shape;236;p21"/>
          <p:cNvGrpSpPr/>
          <p:nvPr/>
        </p:nvGrpSpPr>
        <p:grpSpPr>
          <a:xfrm>
            <a:off x="3576597" y="-1047812"/>
            <a:ext cx="4854078" cy="6954412"/>
            <a:chOff x="3576597" y="-1047812"/>
            <a:chExt cx="4854078" cy="6954412"/>
          </a:xfrm>
        </p:grpSpPr>
        <p:sp>
          <p:nvSpPr>
            <p:cNvPr id="237" name="Google Shape;237;p21"/>
            <p:cNvSpPr/>
            <p:nvPr/>
          </p:nvSpPr>
          <p:spPr>
            <a:xfrm>
              <a:off x="4264800" y="4604000"/>
              <a:ext cx="1302600" cy="130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" name="Google Shape;238;p21"/>
            <p:cNvGrpSpPr/>
            <p:nvPr/>
          </p:nvGrpSpPr>
          <p:grpSpPr>
            <a:xfrm>
              <a:off x="5391975" y="-1047812"/>
              <a:ext cx="3038700" cy="1592312"/>
              <a:chOff x="5391975" y="-1047812"/>
              <a:chExt cx="3038700" cy="1592312"/>
            </a:xfrm>
          </p:grpSpPr>
          <p:sp>
            <p:nvSpPr>
              <p:cNvPr id="239" name="Google Shape;239;p21"/>
              <p:cNvSpPr/>
              <p:nvPr/>
            </p:nvSpPr>
            <p:spPr>
              <a:xfrm>
                <a:off x="5822175" y="-1047812"/>
                <a:ext cx="1587300" cy="1587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7484475" y="-468075"/>
                <a:ext cx="946200" cy="946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5391975" y="11430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21"/>
            <p:cNvSpPr/>
            <p:nvPr/>
          </p:nvSpPr>
          <p:spPr>
            <a:xfrm>
              <a:off x="3576597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-654888" y="1513425"/>
            <a:ext cx="9684592" cy="4036775"/>
            <a:chOff x="-654888" y="1513425"/>
            <a:chExt cx="9684592" cy="4036775"/>
          </a:xfrm>
        </p:grpSpPr>
        <p:sp>
          <p:nvSpPr>
            <p:cNvPr id="21" name="Google Shape;21;p3"/>
            <p:cNvSpPr/>
            <p:nvPr/>
          </p:nvSpPr>
          <p:spPr>
            <a:xfrm>
              <a:off x="-654888" y="15134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477800" y="46040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526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194388" y="293646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title" hasCustomPrompt="1"/>
          </p:nvPr>
        </p:nvSpPr>
        <p:spPr>
          <a:xfrm>
            <a:off x="1688325" y="780338"/>
            <a:ext cx="57675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1"/>
          </p:nvPr>
        </p:nvSpPr>
        <p:spPr>
          <a:xfrm>
            <a:off x="1688325" y="1808663"/>
            <a:ext cx="5767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46" name="Google Shape;246;p22"/>
          <p:cNvGrpSpPr/>
          <p:nvPr/>
        </p:nvGrpSpPr>
        <p:grpSpPr>
          <a:xfrm>
            <a:off x="-874075" y="2571750"/>
            <a:ext cx="10416950" cy="3083800"/>
            <a:chOff x="-874075" y="2571750"/>
            <a:chExt cx="10416950" cy="3083800"/>
          </a:xfrm>
        </p:grpSpPr>
        <p:sp>
          <p:nvSpPr>
            <p:cNvPr id="247" name="Google Shape;247;p22"/>
            <p:cNvSpPr/>
            <p:nvPr/>
          </p:nvSpPr>
          <p:spPr>
            <a:xfrm>
              <a:off x="8240275" y="3346700"/>
              <a:ext cx="1302600" cy="13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" name="Google Shape;248;p22"/>
            <p:cNvGrpSpPr/>
            <p:nvPr/>
          </p:nvGrpSpPr>
          <p:grpSpPr>
            <a:xfrm>
              <a:off x="-874075" y="2571750"/>
              <a:ext cx="1587300" cy="3083800"/>
              <a:chOff x="-874075" y="2571750"/>
              <a:chExt cx="1587300" cy="3083800"/>
            </a:xfrm>
          </p:grpSpPr>
          <p:sp>
            <p:nvSpPr>
              <p:cNvPr id="249" name="Google Shape;249;p22"/>
              <p:cNvSpPr/>
              <p:nvPr/>
            </p:nvSpPr>
            <p:spPr>
              <a:xfrm>
                <a:off x="-874075" y="3061988"/>
                <a:ext cx="1587300" cy="1587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2"/>
              <p:cNvSpPr/>
              <p:nvPr/>
            </p:nvSpPr>
            <p:spPr>
              <a:xfrm>
                <a:off x="-380275" y="470935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>
                <a:off x="-122275" y="257175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" name="Google Shape;252;p22"/>
            <p:cNvSpPr/>
            <p:nvPr/>
          </p:nvSpPr>
          <p:spPr>
            <a:xfrm>
              <a:off x="8123272" y="470935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713225" y="746425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1"/>
          </p:nvPr>
        </p:nvSpPr>
        <p:spPr>
          <a:xfrm>
            <a:off x="713225" y="1434359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title" idx="2"/>
          </p:nvPr>
        </p:nvSpPr>
        <p:spPr>
          <a:xfrm>
            <a:off x="713225" y="2044131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3"/>
          </p:nvPr>
        </p:nvSpPr>
        <p:spPr>
          <a:xfrm>
            <a:off x="713225" y="273029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idx="4"/>
          </p:nvPr>
        </p:nvSpPr>
        <p:spPr>
          <a:xfrm>
            <a:off x="713225" y="334183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5"/>
          </p:nvPr>
        </p:nvSpPr>
        <p:spPr>
          <a:xfrm>
            <a:off x="713225" y="402878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260" name="Google Shape;260;p23"/>
          <p:cNvGrpSpPr/>
          <p:nvPr/>
        </p:nvGrpSpPr>
        <p:grpSpPr>
          <a:xfrm rot="10800000">
            <a:off x="-1030925" y="897550"/>
            <a:ext cx="10939825" cy="3046075"/>
            <a:chOff x="-848000" y="950350"/>
            <a:chExt cx="10939825" cy="3046075"/>
          </a:xfrm>
        </p:grpSpPr>
        <p:sp>
          <p:nvSpPr>
            <p:cNvPr id="261" name="Google Shape;261;p23"/>
            <p:cNvSpPr/>
            <p:nvPr/>
          </p:nvSpPr>
          <p:spPr>
            <a:xfrm>
              <a:off x="8504525" y="9503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-848000" y="16045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-441900" y="305022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66804" y="104843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8443512" y="2761241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893063" y="1854450"/>
            <a:ext cx="37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893077" y="2350950"/>
            <a:ext cx="37857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9" name="Google Shape;269;p24"/>
          <p:cNvGrpSpPr/>
          <p:nvPr/>
        </p:nvGrpSpPr>
        <p:grpSpPr>
          <a:xfrm>
            <a:off x="-489312" y="-620600"/>
            <a:ext cx="10255062" cy="6385850"/>
            <a:chOff x="-489312" y="-620600"/>
            <a:chExt cx="10255062" cy="6385850"/>
          </a:xfrm>
        </p:grpSpPr>
        <p:sp>
          <p:nvSpPr>
            <p:cNvPr id="270" name="Google Shape;270;p24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-489312" y="44256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774474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326125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8526004" y="3684932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5720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>
            <a:spLocks noGrp="1"/>
          </p:cNvSpPr>
          <p:nvPr>
            <p:ph type="title"/>
          </p:nvPr>
        </p:nvSpPr>
        <p:spPr>
          <a:xfrm>
            <a:off x="4058450" y="1884300"/>
            <a:ext cx="395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1"/>
          </p:nvPr>
        </p:nvSpPr>
        <p:spPr>
          <a:xfrm>
            <a:off x="4058634" y="2380800"/>
            <a:ext cx="39579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25"/>
          <p:cNvGrpSpPr/>
          <p:nvPr/>
        </p:nvGrpSpPr>
        <p:grpSpPr>
          <a:xfrm>
            <a:off x="4572000" y="-740400"/>
            <a:ext cx="5312400" cy="6081300"/>
            <a:chOff x="4572000" y="-740400"/>
            <a:chExt cx="5312400" cy="6081300"/>
          </a:xfrm>
        </p:grpSpPr>
        <p:sp>
          <p:nvSpPr>
            <p:cNvPr id="280" name="Google Shape;280;p25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8508900" y="1068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4572000" y="471750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294425" y="4604000"/>
              <a:ext cx="425100" cy="42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1527800" y="3132400"/>
            <a:ext cx="390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6"/>
          <p:cNvSpPr txBox="1">
            <a:spLocks noGrp="1"/>
          </p:cNvSpPr>
          <p:nvPr>
            <p:ph type="subTitle" idx="1"/>
          </p:nvPr>
        </p:nvSpPr>
        <p:spPr>
          <a:xfrm>
            <a:off x="1527800" y="3628900"/>
            <a:ext cx="39045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26"/>
          <p:cNvGrpSpPr/>
          <p:nvPr/>
        </p:nvGrpSpPr>
        <p:grpSpPr>
          <a:xfrm>
            <a:off x="-589375" y="114300"/>
            <a:ext cx="9272004" cy="5492250"/>
            <a:chOff x="-589375" y="114300"/>
            <a:chExt cx="9272004" cy="5492250"/>
          </a:xfrm>
        </p:grpSpPr>
        <p:sp>
          <p:nvSpPr>
            <p:cNvPr id="288" name="Google Shape;288;p26"/>
            <p:cNvSpPr/>
            <p:nvPr/>
          </p:nvSpPr>
          <p:spPr>
            <a:xfrm>
              <a:off x="-589375" y="114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7175900" y="4660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8178929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114300" y="1505950"/>
              <a:ext cx="598800" cy="59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subTitle" idx="1"/>
          </p:nvPr>
        </p:nvSpPr>
        <p:spPr>
          <a:xfrm>
            <a:off x="5151849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subTitle" idx="2"/>
          </p:nvPr>
        </p:nvSpPr>
        <p:spPr>
          <a:xfrm>
            <a:off x="1486775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3"/>
          </p:nvPr>
        </p:nvSpPr>
        <p:spPr>
          <a:xfrm>
            <a:off x="1486775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4"/>
          </p:nvPr>
        </p:nvSpPr>
        <p:spPr>
          <a:xfrm>
            <a:off x="5151850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98" name="Google Shape;298;p27"/>
          <p:cNvGrpSpPr/>
          <p:nvPr/>
        </p:nvGrpSpPr>
        <p:grpSpPr>
          <a:xfrm>
            <a:off x="-333299" y="1018487"/>
            <a:ext cx="9975458" cy="2158963"/>
            <a:chOff x="-333299" y="1018487"/>
            <a:chExt cx="9975458" cy="2158963"/>
          </a:xfrm>
        </p:grpSpPr>
        <p:sp>
          <p:nvSpPr>
            <p:cNvPr id="299" name="Google Shape;299;p27"/>
            <p:cNvSpPr/>
            <p:nvPr/>
          </p:nvSpPr>
          <p:spPr>
            <a:xfrm>
              <a:off x="8417259" y="1316186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14304" y="20114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-333299" y="1018487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424000" y="2571750"/>
              <a:ext cx="605700" cy="60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2936525" y="786675"/>
            <a:ext cx="32712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1"/>
          </p:nvPr>
        </p:nvSpPr>
        <p:spPr>
          <a:xfrm>
            <a:off x="2936525" y="1560199"/>
            <a:ext cx="32712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8"/>
          <p:cNvSpPr txBox="1"/>
          <p:nvPr/>
        </p:nvSpPr>
        <p:spPr>
          <a:xfrm>
            <a:off x="2936525" y="3252725"/>
            <a:ext cx="32712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lang="en" sz="1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r>
              <a:rPr lang="en" sz="1000" b="0" i="0" u="sng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000" b="1" i="0" u="sng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07" name="Google Shape;307;p28"/>
          <p:cNvGrpSpPr/>
          <p:nvPr/>
        </p:nvGrpSpPr>
        <p:grpSpPr>
          <a:xfrm>
            <a:off x="66775" y="-1047812"/>
            <a:ext cx="8939873" cy="2135569"/>
            <a:chOff x="66775" y="-482112"/>
            <a:chExt cx="8939873" cy="2135569"/>
          </a:xfrm>
        </p:grpSpPr>
        <p:sp>
          <p:nvSpPr>
            <p:cNvPr id="308" name="Google Shape;308;p28"/>
            <p:cNvSpPr/>
            <p:nvPr/>
          </p:nvSpPr>
          <p:spPr>
            <a:xfrm>
              <a:off x="6773175" y="-482112"/>
              <a:ext cx="1587300" cy="158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6775" y="374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146529" y="1149757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8282448" y="716249"/>
              <a:ext cx="724200" cy="72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9"/>
          <p:cNvSpPr txBox="1">
            <a:spLocks noGrp="1"/>
          </p:cNvSpPr>
          <p:nvPr>
            <p:ph type="body" idx="1"/>
          </p:nvPr>
        </p:nvSpPr>
        <p:spPr>
          <a:xfrm>
            <a:off x="720000" y="1239375"/>
            <a:ext cx="77040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15" name="Google Shape;315;p29"/>
          <p:cNvGrpSpPr/>
          <p:nvPr/>
        </p:nvGrpSpPr>
        <p:grpSpPr>
          <a:xfrm>
            <a:off x="-887225" y="71282"/>
            <a:ext cx="8695438" cy="5739918"/>
            <a:chOff x="-887225" y="71282"/>
            <a:chExt cx="8695438" cy="5739918"/>
          </a:xfrm>
        </p:grpSpPr>
        <p:sp>
          <p:nvSpPr>
            <p:cNvPr id="316" name="Google Shape;316;p29"/>
            <p:cNvSpPr/>
            <p:nvPr/>
          </p:nvSpPr>
          <p:spPr>
            <a:xfrm>
              <a:off x="-887225" y="313775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6601013" y="4604000"/>
              <a:ext cx="1207200" cy="120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5917588" y="4669500"/>
              <a:ext cx="474000" cy="47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03104" y="712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_2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0"/>
          <p:cNvSpPr txBox="1">
            <a:spLocks noGrp="1"/>
          </p:cNvSpPr>
          <p:nvPr>
            <p:ph type="body" idx="1"/>
          </p:nvPr>
        </p:nvSpPr>
        <p:spPr>
          <a:xfrm>
            <a:off x="7131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2"/>
          </p:nvPr>
        </p:nvSpPr>
        <p:spPr>
          <a:xfrm>
            <a:off x="45720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24" name="Google Shape;324;p30"/>
          <p:cNvGrpSpPr/>
          <p:nvPr/>
        </p:nvGrpSpPr>
        <p:grpSpPr>
          <a:xfrm>
            <a:off x="-736700" y="1151375"/>
            <a:ext cx="9500629" cy="4431600"/>
            <a:chOff x="-736700" y="1151375"/>
            <a:chExt cx="9500629" cy="4431600"/>
          </a:xfrm>
        </p:grpSpPr>
        <p:sp>
          <p:nvSpPr>
            <p:cNvPr id="325" name="Google Shape;325;p30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713225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2"/>
          </p:nvPr>
        </p:nvSpPr>
        <p:spPr>
          <a:xfrm>
            <a:off x="3380397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3"/>
          </p:nvPr>
        </p:nvSpPr>
        <p:spPr>
          <a:xfrm>
            <a:off x="6047578" y="3009711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idx="4"/>
          </p:nvPr>
        </p:nvSpPr>
        <p:spPr>
          <a:xfrm>
            <a:off x="1525100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5"/>
          </p:nvPr>
        </p:nvSpPr>
        <p:spPr>
          <a:xfrm>
            <a:off x="6859400" y="2088049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6"/>
          </p:nvPr>
        </p:nvSpPr>
        <p:spPr>
          <a:xfrm>
            <a:off x="4192244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7"/>
          </p:nvPr>
        </p:nvSpPr>
        <p:spPr>
          <a:xfrm>
            <a:off x="71322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8"/>
          </p:nvPr>
        </p:nvSpPr>
        <p:spPr>
          <a:xfrm>
            <a:off x="338039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9"/>
          </p:nvPr>
        </p:nvSpPr>
        <p:spPr>
          <a:xfrm>
            <a:off x="6047578" y="2720785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37" name="Google Shape;37;p4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516550" y="99474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2"/>
          <p:cNvGrpSpPr/>
          <p:nvPr/>
        </p:nvGrpSpPr>
        <p:grpSpPr>
          <a:xfrm>
            <a:off x="-713150" y="1151375"/>
            <a:ext cx="9500629" cy="4431600"/>
            <a:chOff x="-736700" y="1151375"/>
            <a:chExt cx="9500629" cy="4431600"/>
          </a:xfrm>
        </p:grpSpPr>
        <p:sp>
          <p:nvSpPr>
            <p:cNvPr id="332" name="Google Shape;332;p32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3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338" name="Google Shape;338;p33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339" name="Google Shape;339;p33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33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342" name="Google Shape;342;p33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2135550" y="3057848"/>
            <a:ext cx="48729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2135550" y="3932888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-652375" y="1033200"/>
            <a:ext cx="10670450" cy="3077100"/>
            <a:chOff x="-652375" y="984450"/>
            <a:chExt cx="10670450" cy="3077100"/>
          </a:xfrm>
        </p:grpSpPr>
        <p:sp>
          <p:nvSpPr>
            <p:cNvPr id="45" name="Google Shape;45;p5"/>
            <p:cNvSpPr/>
            <p:nvPr/>
          </p:nvSpPr>
          <p:spPr>
            <a:xfrm>
              <a:off x="8430775" y="9844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652375" y="1666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358800" y="3115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209529" y="108195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430787" y="2633116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713225" y="2542800"/>
            <a:ext cx="466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title" idx="2"/>
          </p:nvPr>
        </p:nvSpPr>
        <p:spPr>
          <a:xfrm>
            <a:off x="713225" y="1472975"/>
            <a:ext cx="11601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713225" y="3295525"/>
            <a:ext cx="4666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6"/>
          <p:cNvGrpSpPr/>
          <p:nvPr/>
        </p:nvGrpSpPr>
        <p:grpSpPr>
          <a:xfrm>
            <a:off x="-874656" y="-482900"/>
            <a:ext cx="10676219" cy="5819601"/>
            <a:chOff x="-874656" y="-482900"/>
            <a:chExt cx="10676219" cy="5819601"/>
          </a:xfrm>
        </p:grpSpPr>
        <p:sp>
          <p:nvSpPr>
            <p:cNvPr id="55" name="Google Shape;55;p6"/>
            <p:cNvSpPr/>
            <p:nvPr/>
          </p:nvSpPr>
          <p:spPr>
            <a:xfrm>
              <a:off x="8498963" y="35984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>
              <a:off x="-874656" y="-482900"/>
              <a:ext cx="2534081" cy="2191294"/>
              <a:chOff x="-874656" y="-482900"/>
              <a:chExt cx="2534081" cy="2191294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-874656" y="121094"/>
                <a:ext cx="1587300" cy="1587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713225" y="-48290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" name="Google Shape;59;p6"/>
            <p:cNvSpPr/>
            <p:nvPr/>
          </p:nvSpPr>
          <p:spPr>
            <a:xfrm>
              <a:off x="8123272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ubTitle" idx="1"/>
          </p:nvPr>
        </p:nvSpPr>
        <p:spPr>
          <a:xfrm>
            <a:off x="476376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ubTitle" idx="2"/>
          </p:nvPr>
        </p:nvSpPr>
        <p:spPr>
          <a:xfrm>
            <a:off x="112343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-349624" y="1554612"/>
            <a:ext cx="9991783" cy="2034279"/>
            <a:chOff x="-349624" y="1154862"/>
            <a:chExt cx="9991783" cy="2034279"/>
          </a:xfrm>
        </p:grpSpPr>
        <p:sp>
          <p:nvSpPr>
            <p:cNvPr id="75" name="Google Shape;75;p8"/>
            <p:cNvSpPr/>
            <p:nvPr/>
          </p:nvSpPr>
          <p:spPr>
            <a:xfrm>
              <a:off x="8417259" y="1281811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14304" y="21040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-349624" y="1154862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8424012" y="2571741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4246675" y="940063"/>
            <a:ext cx="41775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4246675" y="2036238"/>
            <a:ext cx="4177500" cy="2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-498159" y="-620600"/>
            <a:ext cx="9508984" cy="5837060"/>
            <a:chOff x="-498159" y="-620600"/>
            <a:chExt cx="9508984" cy="5837060"/>
          </a:xfrm>
        </p:grpSpPr>
        <p:sp>
          <p:nvSpPr>
            <p:cNvPr id="83" name="Google Shape;83;p9"/>
            <p:cNvSpPr/>
            <p:nvPr/>
          </p:nvSpPr>
          <p:spPr>
            <a:xfrm>
              <a:off x="7850725" y="-620600"/>
              <a:ext cx="1160100" cy="116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7147828" y="-18659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-498159" y="3991560"/>
              <a:ext cx="1224900" cy="122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14300" y="3344726"/>
              <a:ext cx="601800" cy="60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1"/>
          </p:nvPr>
        </p:nvSpPr>
        <p:spPr>
          <a:xfrm>
            <a:off x="5142903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ubTitle" idx="2"/>
          </p:nvPr>
        </p:nvSpPr>
        <p:spPr>
          <a:xfrm>
            <a:off x="1041350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ubTitle" idx="3"/>
          </p:nvPr>
        </p:nvSpPr>
        <p:spPr>
          <a:xfrm>
            <a:off x="5142891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ubTitle" idx="4"/>
          </p:nvPr>
        </p:nvSpPr>
        <p:spPr>
          <a:xfrm>
            <a:off x="1041338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 idx="5"/>
          </p:nvPr>
        </p:nvSpPr>
        <p:spPr>
          <a:xfrm>
            <a:off x="5142877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 idx="6"/>
          </p:nvPr>
        </p:nvSpPr>
        <p:spPr>
          <a:xfrm>
            <a:off x="1041325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758875" y="114301"/>
            <a:ext cx="9176088" cy="5696899"/>
            <a:chOff x="-758875" y="114301"/>
            <a:chExt cx="9176088" cy="5696899"/>
          </a:xfrm>
        </p:grpSpPr>
        <p:sp>
          <p:nvSpPr>
            <p:cNvPr id="96" name="Google Shape;96;p10"/>
            <p:cNvSpPr/>
            <p:nvPr/>
          </p:nvSpPr>
          <p:spPr>
            <a:xfrm>
              <a:off x="-758875" y="443300"/>
              <a:ext cx="1472100" cy="147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7210013" y="46040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6677524" y="4583400"/>
              <a:ext cx="445800" cy="44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76225" y="114301"/>
              <a:ext cx="445800" cy="44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720090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2"/>
          </p:nvPr>
        </p:nvSpPr>
        <p:spPr>
          <a:xfrm>
            <a:off x="3371002" y="2202301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subTitle" idx="3"/>
          </p:nvPr>
        </p:nvSpPr>
        <p:spPr>
          <a:xfrm>
            <a:off x="6021896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4"/>
          </p:nvPr>
        </p:nvSpPr>
        <p:spPr>
          <a:xfrm>
            <a:off x="720089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subTitle" idx="5"/>
          </p:nvPr>
        </p:nvSpPr>
        <p:spPr>
          <a:xfrm>
            <a:off x="3371005" y="1747724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ubTitle" idx="6"/>
          </p:nvPr>
        </p:nvSpPr>
        <p:spPr>
          <a:xfrm>
            <a:off x="6021897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 idx="7"/>
          </p:nvPr>
        </p:nvSpPr>
        <p:spPr>
          <a:xfrm>
            <a:off x="720075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title" idx="8"/>
          </p:nvPr>
        </p:nvSpPr>
        <p:spPr>
          <a:xfrm>
            <a:off x="3370992" y="1303125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idx="9"/>
          </p:nvPr>
        </p:nvSpPr>
        <p:spPr>
          <a:xfrm>
            <a:off x="6021883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-996175" y="2311349"/>
            <a:ext cx="10374575" cy="2292651"/>
            <a:chOff x="-996175" y="2311349"/>
            <a:chExt cx="10374575" cy="2292651"/>
          </a:xfrm>
        </p:grpSpPr>
        <p:sp>
          <p:nvSpPr>
            <p:cNvPr id="112" name="Google Shape;112;p11"/>
            <p:cNvSpPr/>
            <p:nvPr/>
          </p:nvSpPr>
          <p:spPr>
            <a:xfrm>
              <a:off x="-996175" y="2894600"/>
              <a:ext cx="1709400" cy="170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14300" y="2311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509000" y="2672850"/>
              <a:ext cx="869400" cy="869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635200" y="3773150"/>
              <a:ext cx="394500" cy="39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en/Hello%2C_World!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online-compil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>
            <a:spLocks noGrp="1"/>
          </p:cNvSpPr>
          <p:nvPr>
            <p:ph type="ctrTitle"/>
          </p:nvPr>
        </p:nvSpPr>
        <p:spPr>
          <a:xfrm>
            <a:off x="713225" y="918825"/>
            <a:ext cx="4705500" cy="28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Bootcamp</a:t>
            </a:r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subTitle" idx="1"/>
          </p:nvPr>
        </p:nvSpPr>
        <p:spPr>
          <a:xfrm>
            <a:off x="713225" y="3748875"/>
            <a:ext cx="4705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20000" y="2161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End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355" name="Google Shape;355;p35"/>
          <p:cNvSpPr txBox="1">
            <a:spLocks noGrp="1"/>
          </p:cNvSpPr>
          <p:nvPr>
            <p:ph type="body" idx="1"/>
          </p:nvPr>
        </p:nvSpPr>
        <p:spPr>
          <a:xfrm>
            <a:off x="720000" y="1239375"/>
            <a:ext cx="7704000" cy="3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No prior programming knowledge required - open to everyone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Introduce new people to programming and Computer Science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Python language features - basics to advance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Input and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Data Types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Variables and types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Loops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Conditionals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Object oriented programming and more!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Step by step instructions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Content reinforcement exercises and projects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Certificate for course completion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Objectives</a:t>
            </a: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body" idx="1"/>
          </p:nvPr>
        </p:nvSpPr>
        <p:spPr>
          <a:xfrm>
            <a:off x="720000" y="1403850"/>
            <a:ext cx="7704000" cy="3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Setup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Why program and why Python 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Setup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>
                <a:uFill>
                  <a:noFill/>
                </a:uFill>
                <a:hlinkClick r:id="rId3"/>
              </a:rPr>
              <a:t>Online </a:t>
            </a:r>
            <a:r>
              <a:rPr lang="en"/>
              <a:t>environments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Editors</a:t>
            </a:r>
            <a:endParaRPr b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Python REPL Shell demonstration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GitHub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Reading programs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Basics of Python: Input and Output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Program?</a:t>
            </a:r>
            <a:endParaRPr/>
          </a:p>
        </p:txBody>
      </p:sp>
      <p:sp>
        <p:nvSpPr>
          <p:cNvPr id="367" name="Google Shape;367;p37"/>
          <p:cNvSpPr txBox="1">
            <a:spLocks noGrp="1"/>
          </p:cNvSpPr>
          <p:nvPr>
            <p:ph type="body" idx="1"/>
          </p:nvPr>
        </p:nvSpPr>
        <p:spPr>
          <a:xfrm>
            <a:off x="660200" y="1998325"/>
            <a:ext cx="4887000" cy="25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Learn a cool tool to build things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Experiment with ideas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Wide applications across industries and sectors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Technological innovations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High demand skill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It's fun!</a:t>
            </a:r>
            <a:endParaRPr/>
          </a:p>
        </p:txBody>
      </p:sp>
      <p:pic>
        <p:nvPicPr>
          <p:cNvPr id="368" name="Google Shape;3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955" y="1811425"/>
            <a:ext cx="3247425" cy="21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body" idx="1"/>
          </p:nvPr>
        </p:nvSpPr>
        <p:spPr>
          <a:xfrm>
            <a:off x="720000" y="1672950"/>
            <a:ext cx="4101900" cy="22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Easy, versatile and powerful!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Super easy to get started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Large community and support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Wide adoption across industries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Loved by programmers and us :)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Solid language to learn fundamentals </a:t>
            </a:r>
            <a:endParaRPr/>
          </a:p>
        </p:txBody>
      </p:sp>
      <p:pic>
        <p:nvPicPr>
          <p:cNvPr id="375" name="Google Shape;3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525" y="1309475"/>
            <a:ext cx="3137175" cy="343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IDE: Integrated Development Environment </a:t>
            </a:r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body" idx="1"/>
          </p:nvPr>
        </p:nvSpPr>
        <p:spPr>
          <a:xfrm>
            <a:off x="720000" y="1501025"/>
            <a:ext cx="7704000" cy="3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An application to write and compile your program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Many choices!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Our recommendation: Visual Studio code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Second recommendation: </a:t>
            </a:r>
            <a:r>
              <a:rPr lang="en" dirty="0" err="1"/>
              <a:t>Pycharm</a:t>
            </a:r>
            <a:r>
              <a:rPr lang="en" dirty="0"/>
              <a:t>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Other choices: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Notepad ++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Emacs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Vim</a:t>
            </a:r>
            <a:endParaRPr dirty="0"/>
          </a:p>
        </p:txBody>
      </p:sp>
      <p:pic>
        <p:nvPicPr>
          <p:cNvPr id="388" name="Google Shape;3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225" y="1887688"/>
            <a:ext cx="3364175" cy="168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online</a:t>
            </a:r>
            <a:endParaRPr/>
          </a:p>
        </p:txBody>
      </p:sp>
      <p:sp>
        <p:nvSpPr>
          <p:cNvPr id="381" name="Google Shape;381;p39"/>
          <p:cNvSpPr txBox="1">
            <a:spLocks noGrp="1"/>
          </p:cNvSpPr>
          <p:nvPr>
            <p:ph type="body" idx="1"/>
          </p:nvPr>
        </p:nvSpPr>
        <p:spPr>
          <a:xfrm>
            <a:off x="720000" y="1060704"/>
            <a:ext cx="3541104" cy="3480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Online Python interpreters - no setup needed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>
                <a:uFill>
                  <a:noFill/>
                </a:uFill>
                <a:hlinkClick r:id="rId3"/>
              </a:rPr>
              <a:t>https://www.programiz.com/python-programming/online-compiler/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No option to save code files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Missing features and libraries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69F04A-77AF-30CA-00C3-7DD45522C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140" y="1112201"/>
            <a:ext cx="4414907" cy="28562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>
            <a:spLocks noGrp="1"/>
          </p:cNvSpPr>
          <p:nvPr>
            <p:ph type="title"/>
          </p:nvPr>
        </p:nvSpPr>
        <p:spPr>
          <a:xfrm>
            <a:off x="2206200" y="385500"/>
            <a:ext cx="473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Python </a:t>
            </a:r>
            <a:endParaRPr/>
          </a:p>
        </p:txBody>
      </p:sp>
      <p:sp>
        <p:nvSpPr>
          <p:cNvPr id="394" name="Google Shape;394;p41"/>
          <p:cNvSpPr txBox="1">
            <a:spLocks noGrp="1"/>
          </p:cNvSpPr>
          <p:nvPr>
            <p:ph type="body" idx="1"/>
          </p:nvPr>
        </p:nvSpPr>
        <p:spPr>
          <a:xfrm>
            <a:off x="159525" y="1690700"/>
            <a:ext cx="43701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Install the latest version on the site(3.12)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the command prompt and type “python --version”</a:t>
            </a:r>
            <a:endParaRPr/>
          </a:p>
        </p:txBody>
      </p:sp>
      <p:pic>
        <p:nvPicPr>
          <p:cNvPr id="395" name="Google Shape;39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200" y="868938"/>
            <a:ext cx="1460978" cy="107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025" y="3193075"/>
            <a:ext cx="2915988" cy="17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210850" y="1118000"/>
            <a:ext cx="246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Windows</a:t>
            </a:r>
            <a:endParaRPr sz="2700"/>
          </a:p>
        </p:txBody>
      </p:sp>
      <p:sp>
        <p:nvSpPr>
          <p:cNvPr id="398" name="Google Shape;398;p41"/>
          <p:cNvSpPr txBox="1">
            <a:spLocks noGrp="1"/>
          </p:cNvSpPr>
          <p:nvPr>
            <p:ph type="title"/>
          </p:nvPr>
        </p:nvSpPr>
        <p:spPr>
          <a:xfrm>
            <a:off x="4074025" y="1070788"/>
            <a:ext cx="319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macOS</a:t>
            </a:r>
            <a:endParaRPr sz="2700"/>
          </a:p>
        </p:txBody>
      </p:sp>
      <p:sp>
        <p:nvSpPr>
          <p:cNvPr id="399" name="Google Shape;399;p41"/>
          <p:cNvSpPr txBox="1">
            <a:spLocks noGrp="1"/>
          </p:cNvSpPr>
          <p:nvPr>
            <p:ph type="body" idx="1"/>
          </p:nvPr>
        </p:nvSpPr>
        <p:spPr>
          <a:xfrm>
            <a:off x="4529625" y="1690700"/>
            <a:ext cx="42666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 dirty="0">
                <a:hlinkClick r:id="rId3"/>
              </a:rPr>
              <a:t>https://www.python.org/downloads/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Install the latest version on the site (3.12)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After installation open terminal and type “python3 --version”</a:t>
            </a:r>
            <a:endParaRPr dirty="0"/>
          </a:p>
        </p:txBody>
      </p:sp>
      <p:pic>
        <p:nvPicPr>
          <p:cNvPr id="400" name="Google Shape;40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0175" y="949975"/>
            <a:ext cx="814350" cy="8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Visual Studio code</a:t>
            </a:r>
            <a:endParaRPr/>
          </a:p>
        </p:txBody>
      </p:sp>
      <p:sp>
        <p:nvSpPr>
          <p:cNvPr id="406" name="Google Shape;406;p42"/>
          <p:cNvSpPr txBox="1">
            <a:spLocks noGrp="1"/>
          </p:cNvSpPr>
          <p:nvPr>
            <p:ph type="body" idx="1"/>
          </p:nvPr>
        </p:nvSpPr>
        <p:spPr>
          <a:xfrm>
            <a:off x="720000" y="1815025"/>
            <a:ext cx="7704000" cy="3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Install Python extension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new file called helloworld.py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Save the file in your desired directory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Press the play button on the top right</a:t>
            </a:r>
            <a:endParaRPr/>
          </a:p>
        </p:txBody>
      </p:sp>
      <p:pic>
        <p:nvPicPr>
          <p:cNvPr id="407" name="Google Shape;40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525" y="1694750"/>
            <a:ext cx="2904549" cy="20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umbers and Counting 1-20 - French - Foreign Language - 1st Grade by Slidesgo">
  <a:themeElements>
    <a:clrScheme name="Simple Light">
      <a:dk1>
        <a:srgbClr val="191919"/>
      </a:dk1>
      <a:lt1>
        <a:srgbClr val="EBE9DC"/>
      </a:lt1>
      <a:dk2>
        <a:srgbClr val="FFFFFF"/>
      </a:dk2>
      <a:lt2>
        <a:srgbClr val="FEC32B"/>
      </a:lt2>
      <a:accent1>
        <a:srgbClr val="FE6C36"/>
      </a:accent1>
      <a:accent2>
        <a:srgbClr val="FF4546"/>
      </a:accent2>
      <a:accent3>
        <a:srgbClr val="DA7FB2"/>
      </a:accent3>
      <a:accent4>
        <a:srgbClr val="037EB7"/>
      </a:accent4>
      <a:accent5>
        <a:srgbClr val="09D8CC"/>
      </a:accent5>
      <a:accent6>
        <a:srgbClr val="0FAF5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335</Words>
  <Application>Microsoft Macintosh PowerPoint</Application>
  <PresentationFormat>On-screen Show (16:9)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Work Sans</vt:lpstr>
      <vt:lpstr>PT Sans</vt:lpstr>
      <vt:lpstr>Nunito Light</vt:lpstr>
      <vt:lpstr>Nunito</vt:lpstr>
      <vt:lpstr>Numbers and Counting 1-20 - French - Foreign Language - 1st Grade by Slidesgo</vt:lpstr>
      <vt:lpstr>Python Bootcamp</vt:lpstr>
      <vt:lpstr>Course Overview</vt:lpstr>
      <vt:lpstr>Week 1 Objectives</vt:lpstr>
      <vt:lpstr>Why Program?</vt:lpstr>
      <vt:lpstr>Why Python?</vt:lpstr>
      <vt:lpstr>IDE: Integrated Development Environment </vt:lpstr>
      <vt:lpstr>Code online</vt:lpstr>
      <vt:lpstr>Installing Python </vt:lpstr>
      <vt:lpstr>Installing Visual Studio code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Ahmed Ansari</cp:lastModifiedBy>
  <cp:revision>8</cp:revision>
  <dcterms:modified xsi:type="dcterms:W3CDTF">2024-10-17T12:19:24Z</dcterms:modified>
</cp:coreProperties>
</file>