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  <p:sldMasterId id="2147483745" r:id="rId2"/>
    <p:sldMasterId id="2147483746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Nunito" pitchFamily="2" charset="77"/>
      <p:regular r:id="rId21"/>
      <p:bold r:id="rId22"/>
      <p:italic r:id="rId23"/>
      <p:boldItalic r:id="rId24"/>
    </p:embeddedFont>
    <p:embeddedFont>
      <p:font typeface="Nunito Light" panose="020F0302020204030204" pitchFamily="34" charset="0"/>
      <p:regular r:id="rId25"/>
      <p:italic r:id="rId26"/>
    </p:embeddedFont>
    <p:embeddedFont>
      <p:font typeface="PT Sans" panose="020B0503020203020204" pitchFamily="34" charset="77"/>
      <p:regular r:id="rId27"/>
      <p:bold r:id="rId28"/>
      <p:italic r:id="rId29"/>
      <p:boldItalic r:id="rId30"/>
    </p:embeddedFont>
    <p:embeddedFont>
      <p:font typeface="Work Sans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C962C-27D2-4CC6-B8E0-B82347C62C00}">
  <a:tblStyle styleId="{CEDC962C-27D2-4CC6-B8E0-B82347C62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a312842e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a312842e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flow chart to demonstrate output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a312842ee4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6" name="Google Shape;1096;g2a312842ee4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312842ee4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g2a312842ee4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a312842ee4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1" name="Google Shape;1111;g2a312842ee4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a312842ee4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0" name="Google Shape;1120;g2a312842ee4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a0062b445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a0062b445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a0062b445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a0062b445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9f9be2cd91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9f9be2cd91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312842e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312842e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312842ee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312842ee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a312842e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a312842e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a312842ee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a312842ee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a312842ee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0" name="Google Shape;1070;g2a312842ee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a0062b445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a0062b445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312842e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312842e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flow chart to demonstrate output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2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3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4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5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6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 idx="7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 idx="8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idx="9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112" name="Google Shape;112;p11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ubTitle" idx="1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ubTitle" idx="2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subTitle" idx="3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subTitle" idx="4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5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6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subTitle" idx="7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8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title" idx="9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title" idx="13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title" idx="14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title" idx="15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30" name="Google Shape;130;p12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31" name="Google Shape;131;p12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2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35" name="Google Shape;135;p1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2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3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4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5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8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9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3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5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6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7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8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155" name="Google Shape;155;p13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2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3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4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5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6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7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8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9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3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14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15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16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 idx="17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18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19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20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title" idx="21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180" name="Google Shape;180;p14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6" name="Google Shape;186;p15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187" name="Google Shape;187;p15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4" name="Google Shape;204;p17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205" name="Google Shape;205;p17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1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>
            <a:spLocks noGrp="1"/>
          </p:cNvSpPr>
          <p:nvPr>
            <p:ph type="pic" idx="2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18" name="Google Shape;218;p19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219" name="Google Shape;219;p19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228" name="Google Shape;228;p20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21" name="Google Shape;21;p3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237" name="Google Shape;237;p21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21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 hasCustomPrompt="1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247" name="Google Shape;247;p22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22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2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1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 idx="2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3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4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5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261" name="Google Shape;261;p23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270" name="Google Shape;270;p24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1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25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280" name="Google Shape;280;p25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26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288" name="Google Shape;288;p26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1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2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3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299" name="Google Shape;299;p27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308" name="Google Shape;308;p28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316" name="Google Shape;316;p29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2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2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24" name="Google Shape;324;p30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325" name="Google Shape;325;p30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3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4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5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6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7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8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9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37" name="Google Shape;37;p4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2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332" name="Google Shape;332;p32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3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338" name="Google Shape;338;p33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339" name="Google Shape;339;p33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33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342" name="Google Shape;342;p33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subTitle" idx="1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50" name="Google Shape;350;p35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351" name="Google Shape;351;p35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352" name="Google Shape;352;p35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35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355" name="Google Shape;355;p35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360" name="Google Shape;360;p36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subTitle" idx="3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7"/>
          <p:cNvSpPr txBox="1">
            <a:spLocks noGrp="1"/>
          </p:cNvSpPr>
          <p:nvPr>
            <p:ph type="title" idx="4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title" idx="5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1" name="Google Shape;371;p37"/>
          <p:cNvSpPr txBox="1">
            <a:spLocks noGrp="1"/>
          </p:cNvSpPr>
          <p:nvPr>
            <p:ph type="title" idx="6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7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8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9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376" name="Google Shape;376;p37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1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384" name="Google Shape;384;p38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title" idx="2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subTitle" idx="1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39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394" name="Google Shape;394;p39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39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396" name="Google Shape;396;p39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9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39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>
            <a:spLocks noGrp="1"/>
          </p:cNvSpPr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1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40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403" name="Google Shape;403;p40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1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2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41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414" name="Google Shape;414;p41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45" name="Google Shape;45;p5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1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21" name="Google Shape;421;p42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422" name="Google Shape;422;p42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subTitle" idx="1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9" name="Google Shape;429;p43"/>
          <p:cNvSpPr txBox="1">
            <a:spLocks noGrp="1"/>
          </p:cNvSpPr>
          <p:nvPr>
            <p:ph type="subTitle" idx="2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43"/>
          <p:cNvSpPr txBox="1">
            <a:spLocks noGrp="1"/>
          </p:cNvSpPr>
          <p:nvPr>
            <p:ph type="subTitle" idx="3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1" name="Google Shape;431;p43"/>
          <p:cNvSpPr txBox="1">
            <a:spLocks noGrp="1"/>
          </p:cNvSpPr>
          <p:nvPr>
            <p:ph type="subTitle" idx="4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2" name="Google Shape;432;p43"/>
          <p:cNvSpPr txBox="1">
            <a:spLocks noGrp="1"/>
          </p:cNvSpPr>
          <p:nvPr>
            <p:ph type="title" idx="5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3" name="Google Shape;433;p43"/>
          <p:cNvSpPr txBox="1">
            <a:spLocks noGrp="1"/>
          </p:cNvSpPr>
          <p:nvPr>
            <p:ph type="title" idx="6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34" name="Google Shape;434;p43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435" name="Google Shape;435;p43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4"/>
          <p:cNvSpPr txBox="1">
            <a:spLocks noGrp="1"/>
          </p:cNvSpPr>
          <p:nvPr>
            <p:ph type="subTitle" idx="2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3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4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5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6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7" name="Google Shape;447;p44"/>
          <p:cNvSpPr txBox="1">
            <a:spLocks noGrp="1"/>
          </p:cNvSpPr>
          <p:nvPr>
            <p:ph type="title" idx="7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title" idx="8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9" name="Google Shape;449;p44"/>
          <p:cNvSpPr txBox="1">
            <a:spLocks noGrp="1"/>
          </p:cNvSpPr>
          <p:nvPr>
            <p:ph type="title" idx="9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50" name="Google Shape;450;p44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451" name="Google Shape;451;p44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5"/>
          <p:cNvSpPr txBox="1">
            <a:spLocks noGrp="1"/>
          </p:cNvSpPr>
          <p:nvPr>
            <p:ph type="subTitle" idx="1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5"/>
          <p:cNvSpPr txBox="1">
            <a:spLocks noGrp="1"/>
          </p:cNvSpPr>
          <p:nvPr>
            <p:ph type="subTitle" idx="2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5"/>
          <p:cNvSpPr txBox="1">
            <a:spLocks noGrp="1"/>
          </p:cNvSpPr>
          <p:nvPr>
            <p:ph type="subTitle" idx="3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subTitle" idx="4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5"/>
          <p:cNvSpPr txBox="1">
            <a:spLocks noGrp="1"/>
          </p:cNvSpPr>
          <p:nvPr>
            <p:ph type="subTitle" idx="5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2" name="Google Shape;462;p45"/>
          <p:cNvSpPr txBox="1">
            <a:spLocks noGrp="1"/>
          </p:cNvSpPr>
          <p:nvPr>
            <p:ph type="subTitle" idx="6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3" name="Google Shape;463;p45"/>
          <p:cNvSpPr txBox="1">
            <a:spLocks noGrp="1"/>
          </p:cNvSpPr>
          <p:nvPr>
            <p:ph type="subTitle" idx="7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ubTitle" idx="8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 idx="9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6" name="Google Shape;466;p45"/>
          <p:cNvSpPr txBox="1">
            <a:spLocks noGrp="1"/>
          </p:cNvSpPr>
          <p:nvPr>
            <p:ph type="title" idx="13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7" name="Google Shape;467;p45"/>
          <p:cNvSpPr txBox="1">
            <a:spLocks noGrp="1"/>
          </p:cNvSpPr>
          <p:nvPr>
            <p:ph type="title" idx="14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 idx="15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69" name="Google Shape;469;p45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470" name="Google Shape;470;p45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471" name="Google Shape;471;p45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5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45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474" name="Google Shape;474;p45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5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6"/>
          <p:cNvSpPr txBox="1">
            <a:spLocks noGrp="1"/>
          </p:cNvSpPr>
          <p:nvPr>
            <p:ph type="subTitle" idx="1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46"/>
          <p:cNvSpPr txBox="1">
            <a:spLocks noGrp="1"/>
          </p:cNvSpPr>
          <p:nvPr>
            <p:ph type="subTitle" idx="2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6"/>
          <p:cNvSpPr txBox="1">
            <a:spLocks noGrp="1"/>
          </p:cNvSpPr>
          <p:nvPr>
            <p:ph type="subTitle" idx="3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6"/>
          <p:cNvSpPr txBox="1">
            <a:spLocks noGrp="1"/>
          </p:cNvSpPr>
          <p:nvPr>
            <p:ph type="subTitle" idx="4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5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subTitle" idx="6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7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5" name="Google Shape;485;p46"/>
          <p:cNvSpPr txBox="1">
            <a:spLocks noGrp="1"/>
          </p:cNvSpPr>
          <p:nvPr>
            <p:ph type="subTitle" idx="8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6" name="Google Shape;486;p46"/>
          <p:cNvSpPr txBox="1">
            <a:spLocks noGrp="1"/>
          </p:cNvSpPr>
          <p:nvPr>
            <p:ph type="subTitle" idx="9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7" name="Google Shape;487;p46"/>
          <p:cNvSpPr txBox="1">
            <a:spLocks noGrp="1"/>
          </p:cNvSpPr>
          <p:nvPr>
            <p:ph type="subTitle" idx="13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title" idx="14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15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title" idx="16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17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title" idx="18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93" name="Google Shape;493;p46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494" name="Google Shape;494;p46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47"/>
          <p:cNvSpPr txBox="1">
            <a:spLocks noGrp="1"/>
          </p:cNvSpPr>
          <p:nvPr>
            <p:ph type="subTitle" idx="2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3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7"/>
          <p:cNvSpPr txBox="1">
            <a:spLocks noGrp="1"/>
          </p:cNvSpPr>
          <p:nvPr>
            <p:ph type="subTitle" idx="4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subTitle" idx="5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6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subTitle" idx="7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subTitle" idx="8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8" name="Google Shape;508;p47"/>
          <p:cNvSpPr txBox="1">
            <a:spLocks noGrp="1"/>
          </p:cNvSpPr>
          <p:nvPr>
            <p:ph type="subTitle" idx="9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subTitle" idx="13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subTitle" idx="14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subTitle" idx="15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title" idx="16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title" idx="17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4" name="Google Shape;514;p47"/>
          <p:cNvSpPr txBox="1">
            <a:spLocks noGrp="1"/>
          </p:cNvSpPr>
          <p:nvPr>
            <p:ph type="title" idx="18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5" name="Google Shape;515;p47"/>
          <p:cNvSpPr txBox="1">
            <a:spLocks noGrp="1"/>
          </p:cNvSpPr>
          <p:nvPr>
            <p:ph type="title" idx="19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6" name="Google Shape;516;p47"/>
          <p:cNvSpPr txBox="1">
            <a:spLocks noGrp="1"/>
          </p:cNvSpPr>
          <p:nvPr>
            <p:ph type="title" idx="20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7" name="Google Shape;517;p47"/>
          <p:cNvSpPr txBox="1">
            <a:spLocks noGrp="1"/>
          </p:cNvSpPr>
          <p:nvPr>
            <p:ph type="title" idx="21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18" name="Google Shape;518;p47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519" name="Google Shape;519;p47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"/>
          <p:cNvSpPr txBox="1">
            <a:spLocks noGrp="1"/>
          </p:cNvSpPr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25" name="Google Shape;525;p48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526" name="Google Shape;526;p48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33" name="Google Shape;533;p49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534" name="Google Shape;534;p49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535" name="Google Shape;535;p49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9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7" name="Google Shape;537;p49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538" name="Google Shape;538;p49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9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2" name="Google Shape;542;p50"/>
          <p:cNvSpPr txBox="1">
            <a:spLocks noGrp="1"/>
          </p:cNvSpPr>
          <p:nvPr>
            <p:ph type="subTitle" idx="1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43" name="Google Shape;543;p50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544" name="Google Shape;544;p50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 idx="2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55" name="Google Shape;55;p6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"/>
          <p:cNvSpPr txBox="1">
            <a:spLocks noGrp="1"/>
          </p:cNvSpPr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52"/>
          <p:cNvSpPr txBox="1">
            <a:spLocks noGrp="1"/>
          </p:cNvSpPr>
          <p:nvPr>
            <p:ph type="subTitle" idx="1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52"/>
          <p:cNvSpPr>
            <a:spLocks noGrp="1"/>
          </p:cNvSpPr>
          <p:nvPr>
            <p:ph type="pic" idx="2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57" name="Google Shape;557;p52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558" name="Google Shape;558;p52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 txBox="1">
            <a:spLocks noGrp="1"/>
          </p:cNvSpPr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6" name="Google Shape;566;p53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567" name="Google Shape;567;p53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3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3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3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>
            <a:spLocks noGrp="1"/>
          </p:cNvSpPr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3" name="Google Shape;573;p54"/>
          <p:cNvSpPr txBox="1">
            <a:spLocks noGrp="1"/>
          </p:cNvSpPr>
          <p:nvPr>
            <p:ph type="title" idx="2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54"/>
          <p:cNvSpPr txBox="1">
            <a:spLocks noGrp="1"/>
          </p:cNvSpPr>
          <p:nvPr>
            <p:ph type="subTitle" idx="1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54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576" name="Google Shape;576;p54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54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578" name="Google Shape;578;p54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54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54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1" name="Google Shape;581;p54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>
            <a:spLocks noGrp="1"/>
          </p:cNvSpPr>
          <p:nvPr>
            <p:ph type="title" hasCustomPrompt="1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84" name="Google Shape;584;p55"/>
          <p:cNvSpPr txBox="1">
            <a:spLocks noGrp="1"/>
          </p:cNvSpPr>
          <p:nvPr>
            <p:ph type="subTitle" idx="1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85" name="Google Shape;585;p55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586" name="Google Shape;586;p55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7" name="Google Shape;587;p55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588" name="Google Shape;588;p55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55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55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>
            <a:spLocks noGrp="1"/>
          </p:cNvSpPr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4" name="Google Shape;594;p56"/>
          <p:cNvSpPr txBox="1">
            <a:spLocks noGrp="1"/>
          </p:cNvSpPr>
          <p:nvPr>
            <p:ph type="subTitle" idx="1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95" name="Google Shape;595;p56"/>
          <p:cNvSpPr txBox="1">
            <a:spLocks noGrp="1"/>
          </p:cNvSpPr>
          <p:nvPr>
            <p:ph type="title" idx="2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6" name="Google Shape;596;p56"/>
          <p:cNvSpPr txBox="1">
            <a:spLocks noGrp="1"/>
          </p:cNvSpPr>
          <p:nvPr>
            <p:ph type="subTitle" idx="3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97" name="Google Shape;597;p56"/>
          <p:cNvSpPr txBox="1">
            <a:spLocks noGrp="1"/>
          </p:cNvSpPr>
          <p:nvPr>
            <p:ph type="title" idx="4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8" name="Google Shape;598;p56"/>
          <p:cNvSpPr txBox="1">
            <a:spLocks noGrp="1"/>
          </p:cNvSpPr>
          <p:nvPr>
            <p:ph type="subTitle" idx="5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599" name="Google Shape;599;p56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600" name="Google Shape;600;p56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>
            <a:spLocks noGrp="1"/>
          </p:cNvSpPr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57"/>
          <p:cNvSpPr txBox="1">
            <a:spLocks noGrp="1"/>
          </p:cNvSpPr>
          <p:nvPr>
            <p:ph type="subTitle" idx="1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8" name="Google Shape;608;p57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609" name="Google Shape;609;p57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7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7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7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>
            <a:spLocks noGrp="1"/>
          </p:cNvSpPr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58"/>
          <p:cNvSpPr txBox="1">
            <a:spLocks noGrp="1"/>
          </p:cNvSpPr>
          <p:nvPr>
            <p:ph type="subTitle" idx="1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58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619" name="Google Shape;619;p58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"/>
          <p:cNvSpPr txBox="1">
            <a:spLocks noGrp="1"/>
          </p:cNvSpPr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59"/>
          <p:cNvSpPr txBox="1">
            <a:spLocks noGrp="1"/>
          </p:cNvSpPr>
          <p:nvPr>
            <p:ph type="subTitle" idx="1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6" name="Google Shape;626;p59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627" name="Google Shape;627;p59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1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2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0"/>
          <p:cNvSpPr txBox="1">
            <a:spLocks noGrp="1"/>
          </p:cNvSpPr>
          <p:nvPr>
            <p:ph type="subTitle" idx="3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6" name="Google Shape;636;p60"/>
          <p:cNvSpPr txBox="1">
            <a:spLocks noGrp="1"/>
          </p:cNvSpPr>
          <p:nvPr>
            <p:ph type="subTitle" idx="4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638" name="Google Shape;638;p60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0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1"/>
          <p:cNvSpPr txBox="1">
            <a:spLocks noGrp="1"/>
          </p:cNvSpPr>
          <p:nvPr>
            <p:ph type="subTitle" idx="1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61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46" name="Google Shape;646;p61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647" name="Google Shape;647;p61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1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1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64" name="Google Shape;64;p7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62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54" name="Google Shape;654;p62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655" name="Google Shape;655;p62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2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2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3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3"/>
          <p:cNvSpPr txBox="1">
            <a:spLocks noGrp="1"/>
          </p:cNvSpPr>
          <p:nvPr>
            <p:ph type="body" idx="1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p63"/>
          <p:cNvSpPr txBox="1">
            <a:spLocks noGrp="1"/>
          </p:cNvSpPr>
          <p:nvPr>
            <p:ph type="body" idx="2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3" name="Google Shape;663;p63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664" name="Google Shape;664;p63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65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671" name="Google Shape;671;p65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5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5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66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677" name="Google Shape;677;p66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678" name="Google Shape;678;p66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6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0" name="Google Shape;680;p66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681" name="Google Shape;681;p66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6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"/>
          <p:cNvSpPr txBox="1">
            <a:spLocks noGrp="1"/>
          </p:cNvSpPr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68"/>
          <p:cNvSpPr txBox="1">
            <a:spLocks noGrp="1"/>
          </p:cNvSpPr>
          <p:nvPr>
            <p:ph type="subTitle" idx="1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89" name="Google Shape;689;p68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690" name="Google Shape;690;p68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691" name="Google Shape;691;p68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8"/>
              <p:cNvSpPr/>
              <p:nvPr/>
            </p:nvSpPr>
            <p:spPr>
              <a:xfrm>
                <a:off x="824675" y="1143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3" name="Google Shape;693;p68"/>
            <p:cNvGrpSpPr/>
            <p:nvPr/>
          </p:nvGrpSpPr>
          <p:grpSpPr>
            <a:xfrm>
              <a:off x="4572000" y="4634700"/>
              <a:ext cx="1197000" cy="943250"/>
              <a:chOff x="4572000" y="4634700"/>
              <a:chExt cx="1197000" cy="943250"/>
            </a:xfrm>
          </p:grpSpPr>
          <p:sp>
            <p:nvSpPr>
              <p:cNvPr id="694" name="Google Shape;694;p68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68"/>
              <p:cNvSpPr/>
              <p:nvPr/>
            </p:nvSpPr>
            <p:spPr>
              <a:xfrm>
                <a:off x="5374500" y="46347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98" name="Google Shape;698;p69"/>
          <p:cNvGrpSpPr/>
          <p:nvPr/>
        </p:nvGrpSpPr>
        <p:grpSpPr>
          <a:xfrm>
            <a:off x="-654888" y="1513425"/>
            <a:ext cx="9684592" cy="4036775"/>
            <a:chOff x="-654888" y="1513425"/>
            <a:chExt cx="9684592" cy="4036775"/>
          </a:xfrm>
        </p:grpSpPr>
        <p:sp>
          <p:nvSpPr>
            <p:cNvPr id="699" name="Google Shape;699;p69"/>
            <p:cNvSpPr/>
            <p:nvPr/>
          </p:nvSpPr>
          <p:spPr>
            <a:xfrm>
              <a:off x="-654888" y="15134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9"/>
            <p:cNvSpPr/>
            <p:nvPr/>
          </p:nvSpPr>
          <p:spPr>
            <a:xfrm>
              <a:off x="7477800" y="46040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9"/>
            <p:cNvSpPr/>
            <p:nvPr/>
          </p:nvSpPr>
          <p:spPr>
            <a:xfrm>
              <a:off x="8526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9"/>
            <p:cNvSpPr/>
            <p:nvPr/>
          </p:nvSpPr>
          <p:spPr>
            <a:xfrm>
              <a:off x="-194388" y="293646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0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70"/>
          <p:cNvSpPr txBox="1">
            <a:spLocks noGrp="1"/>
          </p:cNvSpPr>
          <p:nvPr>
            <p:ph type="subTitle" idx="1"/>
          </p:nvPr>
        </p:nvSpPr>
        <p:spPr>
          <a:xfrm>
            <a:off x="713225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70"/>
          <p:cNvSpPr txBox="1">
            <a:spLocks noGrp="1"/>
          </p:cNvSpPr>
          <p:nvPr>
            <p:ph type="subTitle" idx="2"/>
          </p:nvPr>
        </p:nvSpPr>
        <p:spPr>
          <a:xfrm>
            <a:off x="3380397" y="3009723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70"/>
          <p:cNvSpPr txBox="1">
            <a:spLocks noGrp="1"/>
          </p:cNvSpPr>
          <p:nvPr>
            <p:ph type="subTitle" idx="3"/>
          </p:nvPr>
        </p:nvSpPr>
        <p:spPr>
          <a:xfrm>
            <a:off x="6047578" y="3009711"/>
            <a:ext cx="2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70"/>
          <p:cNvSpPr txBox="1">
            <a:spLocks noGrp="1"/>
          </p:cNvSpPr>
          <p:nvPr>
            <p:ph type="title" idx="4"/>
          </p:nvPr>
        </p:nvSpPr>
        <p:spPr>
          <a:xfrm>
            <a:off x="1525100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9" name="Google Shape;709;p70"/>
          <p:cNvSpPr txBox="1">
            <a:spLocks noGrp="1"/>
          </p:cNvSpPr>
          <p:nvPr>
            <p:ph type="title" idx="5"/>
          </p:nvPr>
        </p:nvSpPr>
        <p:spPr>
          <a:xfrm>
            <a:off x="6859400" y="2088049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0" name="Google Shape;710;p70"/>
          <p:cNvSpPr txBox="1">
            <a:spLocks noGrp="1"/>
          </p:cNvSpPr>
          <p:nvPr>
            <p:ph type="title" idx="6"/>
          </p:nvPr>
        </p:nvSpPr>
        <p:spPr>
          <a:xfrm>
            <a:off x="4192244" y="2088054"/>
            <a:ext cx="75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1" name="Google Shape;711;p70"/>
          <p:cNvSpPr txBox="1">
            <a:spLocks noGrp="1"/>
          </p:cNvSpPr>
          <p:nvPr>
            <p:ph type="subTitle" idx="7"/>
          </p:nvPr>
        </p:nvSpPr>
        <p:spPr>
          <a:xfrm>
            <a:off x="71322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2" name="Google Shape;712;p70"/>
          <p:cNvSpPr txBox="1">
            <a:spLocks noGrp="1"/>
          </p:cNvSpPr>
          <p:nvPr>
            <p:ph type="subTitle" idx="8"/>
          </p:nvPr>
        </p:nvSpPr>
        <p:spPr>
          <a:xfrm>
            <a:off x="3380395" y="2720723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3" name="Google Shape;713;p70"/>
          <p:cNvSpPr txBox="1">
            <a:spLocks noGrp="1"/>
          </p:cNvSpPr>
          <p:nvPr>
            <p:ph type="subTitle" idx="9"/>
          </p:nvPr>
        </p:nvSpPr>
        <p:spPr>
          <a:xfrm>
            <a:off x="6047578" y="2720785"/>
            <a:ext cx="238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714" name="Google Shape;714;p70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715" name="Google Shape;715;p70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0"/>
            <p:cNvSpPr/>
            <p:nvPr/>
          </p:nvSpPr>
          <p:spPr>
            <a:xfrm>
              <a:off x="8516550" y="99474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0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0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1"/>
          <p:cNvSpPr txBox="1">
            <a:spLocks noGrp="1"/>
          </p:cNvSpPr>
          <p:nvPr>
            <p:ph type="title"/>
          </p:nvPr>
        </p:nvSpPr>
        <p:spPr>
          <a:xfrm>
            <a:off x="2135550" y="3057848"/>
            <a:ext cx="48729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721" name="Google Shape;721;p71"/>
          <p:cNvSpPr txBox="1">
            <a:spLocks noGrp="1"/>
          </p:cNvSpPr>
          <p:nvPr>
            <p:ph type="subTitle" idx="1"/>
          </p:nvPr>
        </p:nvSpPr>
        <p:spPr>
          <a:xfrm>
            <a:off x="2135550" y="393288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2" name="Google Shape;722;p71"/>
          <p:cNvGrpSpPr/>
          <p:nvPr/>
        </p:nvGrpSpPr>
        <p:grpSpPr>
          <a:xfrm>
            <a:off x="-652375" y="1033200"/>
            <a:ext cx="10670450" cy="3077100"/>
            <a:chOff x="-652375" y="984450"/>
            <a:chExt cx="10670450" cy="3077100"/>
          </a:xfrm>
        </p:grpSpPr>
        <p:sp>
          <p:nvSpPr>
            <p:cNvPr id="723" name="Google Shape;723;p71"/>
            <p:cNvSpPr/>
            <p:nvPr/>
          </p:nvSpPr>
          <p:spPr>
            <a:xfrm>
              <a:off x="8430775" y="9844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1"/>
            <p:cNvSpPr/>
            <p:nvPr/>
          </p:nvSpPr>
          <p:spPr>
            <a:xfrm>
              <a:off x="-652375" y="1666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1"/>
            <p:cNvSpPr/>
            <p:nvPr/>
          </p:nvSpPr>
          <p:spPr>
            <a:xfrm>
              <a:off x="-358800" y="3115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1"/>
            <p:cNvSpPr/>
            <p:nvPr/>
          </p:nvSpPr>
          <p:spPr>
            <a:xfrm>
              <a:off x="209529" y="108195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1"/>
            <p:cNvSpPr/>
            <p:nvPr/>
          </p:nvSpPr>
          <p:spPr>
            <a:xfrm>
              <a:off x="8430787" y="2633116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2"/>
          <p:cNvSpPr txBox="1">
            <a:spLocks noGrp="1"/>
          </p:cNvSpPr>
          <p:nvPr>
            <p:ph type="title"/>
          </p:nvPr>
        </p:nvSpPr>
        <p:spPr>
          <a:xfrm>
            <a:off x="713225" y="2542800"/>
            <a:ext cx="466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0" name="Google Shape;730;p72"/>
          <p:cNvSpPr txBox="1">
            <a:spLocks noGrp="1"/>
          </p:cNvSpPr>
          <p:nvPr>
            <p:ph type="title" idx="2"/>
          </p:nvPr>
        </p:nvSpPr>
        <p:spPr>
          <a:xfrm>
            <a:off x="713225" y="1472975"/>
            <a:ext cx="11601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72"/>
          <p:cNvSpPr txBox="1">
            <a:spLocks noGrp="1"/>
          </p:cNvSpPr>
          <p:nvPr>
            <p:ph type="subTitle" idx="1"/>
          </p:nvPr>
        </p:nvSpPr>
        <p:spPr>
          <a:xfrm>
            <a:off x="713225" y="3295525"/>
            <a:ext cx="4666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2" name="Google Shape;732;p72"/>
          <p:cNvGrpSpPr/>
          <p:nvPr/>
        </p:nvGrpSpPr>
        <p:grpSpPr>
          <a:xfrm>
            <a:off x="-874656" y="-482900"/>
            <a:ext cx="10676219" cy="5819601"/>
            <a:chOff x="-874656" y="-482900"/>
            <a:chExt cx="10676219" cy="5819601"/>
          </a:xfrm>
        </p:grpSpPr>
        <p:sp>
          <p:nvSpPr>
            <p:cNvPr id="733" name="Google Shape;733;p72"/>
            <p:cNvSpPr/>
            <p:nvPr/>
          </p:nvSpPr>
          <p:spPr>
            <a:xfrm>
              <a:off x="8498963" y="35984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4" name="Google Shape;734;p72"/>
            <p:cNvGrpSpPr/>
            <p:nvPr/>
          </p:nvGrpSpPr>
          <p:grpSpPr>
            <a:xfrm>
              <a:off x="-874656" y="-482900"/>
              <a:ext cx="2534081" cy="2191294"/>
              <a:chOff x="-874656" y="-482900"/>
              <a:chExt cx="2534081" cy="2191294"/>
            </a:xfrm>
          </p:grpSpPr>
          <p:sp>
            <p:nvSpPr>
              <p:cNvPr id="735" name="Google Shape;735;p72"/>
              <p:cNvSpPr/>
              <p:nvPr/>
            </p:nvSpPr>
            <p:spPr>
              <a:xfrm>
                <a:off x="-874656" y="121094"/>
                <a:ext cx="1587300" cy="158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72"/>
              <p:cNvSpPr/>
              <p:nvPr/>
            </p:nvSpPr>
            <p:spPr>
              <a:xfrm>
                <a:off x="713225" y="-48290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7" name="Google Shape;737;p72"/>
            <p:cNvSpPr/>
            <p:nvPr/>
          </p:nvSpPr>
          <p:spPr>
            <a:xfrm>
              <a:off x="8123272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2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75" name="Google Shape;75;p8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3"/>
          <p:cNvSpPr txBox="1">
            <a:spLocks noGrp="1"/>
          </p:cNvSpPr>
          <p:nvPr>
            <p:ph type="title"/>
          </p:nvPr>
        </p:nvSpPr>
        <p:spPr>
          <a:xfrm>
            <a:off x="2002200" y="1580950"/>
            <a:ext cx="5139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740" name="Google Shape;740;p73"/>
          <p:cNvSpPr txBox="1">
            <a:spLocks noGrp="1"/>
          </p:cNvSpPr>
          <p:nvPr>
            <p:ph type="subTitle" idx="1"/>
          </p:nvPr>
        </p:nvSpPr>
        <p:spPr>
          <a:xfrm>
            <a:off x="2002200" y="2383650"/>
            <a:ext cx="5139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1" name="Google Shape;741;p73"/>
          <p:cNvGrpSpPr/>
          <p:nvPr/>
        </p:nvGrpSpPr>
        <p:grpSpPr>
          <a:xfrm>
            <a:off x="-489312" y="-621100"/>
            <a:ext cx="10255062" cy="6253900"/>
            <a:chOff x="-489312" y="-621100"/>
            <a:chExt cx="10255062" cy="6253900"/>
          </a:xfrm>
        </p:grpSpPr>
        <p:sp>
          <p:nvSpPr>
            <p:cNvPr id="742" name="Google Shape;742;p73"/>
            <p:cNvSpPr/>
            <p:nvPr/>
          </p:nvSpPr>
          <p:spPr>
            <a:xfrm>
              <a:off x="8293650" y="-621100"/>
              <a:ext cx="1472100" cy="147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3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3"/>
            <p:cNvSpPr/>
            <p:nvPr/>
          </p:nvSpPr>
          <p:spPr>
            <a:xfrm>
              <a:off x="801523" y="4604000"/>
              <a:ext cx="425100" cy="42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3"/>
            <p:cNvSpPr/>
            <p:nvPr/>
          </p:nvSpPr>
          <p:spPr>
            <a:xfrm>
              <a:off x="3643000" y="-6211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3"/>
            <p:cNvSpPr/>
            <p:nvPr/>
          </p:nvSpPr>
          <p:spPr>
            <a:xfrm>
              <a:off x="8526004" y="9019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3"/>
            <p:cNvSpPr/>
            <p:nvPr/>
          </p:nvSpPr>
          <p:spPr>
            <a:xfrm>
              <a:off x="48992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74"/>
          <p:cNvSpPr txBox="1">
            <a:spLocks noGrp="1"/>
          </p:cNvSpPr>
          <p:nvPr>
            <p:ph type="subTitle" idx="1"/>
          </p:nvPr>
        </p:nvSpPr>
        <p:spPr>
          <a:xfrm>
            <a:off x="476376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1" name="Google Shape;751;p74"/>
          <p:cNvSpPr txBox="1">
            <a:spLocks noGrp="1"/>
          </p:cNvSpPr>
          <p:nvPr>
            <p:ph type="subTitle" idx="2"/>
          </p:nvPr>
        </p:nvSpPr>
        <p:spPr>
          <a:xfrm>
            <a:off x="1123438" y="1882850"/>
            <a:ext cx="32568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52" name="Google Shape;752;p74"/>
          <p:cNvGrpSpPr/>
          <p:nvPr/>
        </p:nvGrpSpPr>
        <p:grpSpPr>
          <a:xfrm>
            <a:off x="-349624" y="1554612"/>
            <a:ext cx="9991783" cy="2034279"/>
            <a:chOff x="-349624" y="1154862"/>
            <a:chExt cx="9991783" cy="2034279"/>
          </a:xfrm>
        </p:grpSpPr>
        <p:sp>
          <p:nvSpPr>
            <p:cNvPr id="753" name="Google Shape;753;p74"/>
            <p:cNvSpPr/>
            <p:nvPr/>
          </p:nvSpPr>
          <p:spPr>
            <a:xfrm>
              <a:off x="8417259" y="1281811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4"/>
            <p:cNvSpPr/>
            <p:nvPr/>
          </p:nvSpPr>
          <p:spPr>
            <a:xfrm>
              <a:off x="114304" y="21040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4"/>
            <p:cNvSpPr/>
            <p:nvPr/>
          </p:nvSpPr>
          <p:spPr>
            <a:xfrm>
              <a:off x="-349624" y="1154862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4"/>
            <p:cNvSpPr/>
            <p:nvPr/>
          </p:nvSpPr>
          <p:spPr>
            <a:xfrm>
              <a:off x="8424012" y="2571741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5"/>
          <p:cNvSpPr txBox="1">
            <a:spLocks noGrp="1"/>
          </p:cNvSpPr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75"/>
          <p:cNvSpPr txBox="1">
            <a:spLocks noGrp="1"/>
          </p:cNvSpPr>
          <p:nvPr>
            <p:ph type="subTitle" idx="1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60" name="Google Shape;760;p75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761" name="Google Shape;761;p75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5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5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5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76"/>
          <p:cNvSpPr txBox="1">
            <a:spLocks noGrp="1"/>
          </p:cNvSpPr>
          <p:nvPr>
            <p:ph type="subTitle" idx="1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8" name="Google Shape;768;p76"/>
          <p:cNvSpPr txBox="1">
            <a:spLocks noGrp="1"/>
          </p:cNvSpPr>
          <p:nvPr>
            <p:ph type="subTitle" idx="2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9" name="Google Shape;769;p76"/>
          <p:cNvSpPr txBox="1">
            <a:spLocks noGrp="1"/>
          </p:cNvSpPr>
          <p:nvPr>
            <p:ph type="subTitle" idx="3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0" name="Google Shape;770;p76"/>
          <p:cNvSpPr txBox="1">
            <a:spLocks noGrp="1"/>
          </p:cNvSpPr>
          <p:nvPr>
            <p:ph type="subTitle" idx="4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1" name="Google Shape;771;p76"/>
          <p:cNvSpPr txBox="1">
            <a:spLocks noGrp="1"/>
          </p:cNvSpPr>
          <p:nvPr>
            <p:ph type="title" idx="5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2" name="Google Shape;772;p76"/>
          <p:cNvSpPr txBox="1">
            <a:spLocks noGrp="1"/>
          </p:cNvSpPr>
          <p:nvPr>
            <p:ph type="title" idx="6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773" name="Google Shape;773;p76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774" name="Google Shape;774;p76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6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6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6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77"/>
          <p:cNvSpPr txBox="1">
            <a:spLocks noGrp="1"/>
          </p:cNvSpPr>
          <p:nvPr>
            <p:ph type="subTitle" idx="1"/>
          </p:nvPr>
        </p:nvSpPr>
        <p:spPr>
          <a:xfrm>
            <a:off x="720090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77"/>
          <p:cNvSpPr txBox="1">
            <a:spLocks noGrp="1"/>
          </p:cNvSpPr>
          <p:nvPr>
            <p:ph type="subTitle" idx="2"/>
          </p:nvPr>
        </p:nvSpPr>
        <p:spPr>
          <a:xfrm>
            <a:off x="3371002" y="2202301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77"/>
          <p:cNvSpPr txBox="1">
            <a:spLocks noGrp="1"/>
          </p:cNvSpPr>
          <p:nvPr>
            <p:ph type="subTitle" idx="3"/>
          </p:nvPr>
        </p:nvSpPr>
        <p:spPr>
          <a:xfrm>
            <a:off x="6021896" y="3470926"/>
            <a:ext cx="2402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7"/>
          <p:cNvSpPr txBox="1">
            <a:spLocks noGrp="1"/>
          </p:cNvSpPr>
          <p:nvPr>
            <p:ph type="subTitle" idx="4"/>
          </p:nvPr>
        </p:nvSpPr>
        <p:spPr>
          <a:xfrm>
            <a:off x="720089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4" name="Google Shape;784;p77"/>
          <p:cNvSpPr txBox="1">
            <a:spLocks noGrp="1"/>
          </p:cNvSpPr>
          <p:nvPr>
            <p:ph type="subTitle" idx="5"/>
          </p:nvPr>
        </p:nvSpPr>
        <p:spPr>
          <a:xfrm>
            <a:off x="3371005" y="1747724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5" name="Google Shape;785;p77"/>
          <p:cNvSpPr txBox="1">
            <a:spLocks noGrp="1"/>
          </p:cNvSpPr>
          <p:nvPr>
            <p:ph type="subTitle" idx="6"/>
          </p:nvPr>
        </p:nvSpPr>
        <p:spPr>
          <a:xfrm>
            <a:off x="6021897" y="3016349"/>
            <a:ext cx="240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6" name="Google Shape;786;p77"/>
          <p:cNvSpPr txBox="1">
            <a:spLocks noGrp="1"/>
          </p:cNvSpPr>
          <p:nvPr>
            <p:ph type="title" idx="7"/>
          </p:nvPr>
        </p:nvSpPr>
        <p:spPr>
          <a:xfrm>
            <a:off x="720075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7" name="Google Shape;787;p77"/>
          <p:cNvSpPr txBox="1">
            <a:spLocks noGrp="1"/>
          </p:cNvSpPr>
          <p:nvPr>
            <p:ph type="title" idx="8"/>
          </p:nvPr>
        </p:nvSpPr>
        <p:spPr>
          <a:xfrm>
            <a:off x="3370992" y="1303125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8" name="Google Shape;788;p77"/>
          <p:cNvSpPr txBox="1">
            <a:spLocks noGrp="1"/>
          </p:cNvSpPr>
          <p:nvPr>
            <p:ph type="title" idx="9"/>
          </p:nvPr>
        </p:nvSpPr>
        <p:spPr>
          <a:xfrm>
            <a:off x="6021883" y="2571750"/>
            <a:ext cx="2402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789" name="Google Shape;789;p77"/>
          <p:cNvGrpSpPr/>
          <p:nvPr/>
        </p:nvGrpSpPr>
        <p:grpSpPr>
          <a:xfrm>
            <a:off x="-996175" y="2311349"/>
            <a:ext cx="10374575" cy="2292651"/>
            <a:chOff x="-996175" y="2311349"/>
            <a:chExt cx="10374575" cy="2292651"/>
          </a:xfrm>
        </p:grpSpPr>
        <p:sp>
          <p:nvSpPr>
            <p:cNvPr id="790" name="Google Shape;790;p77"/>
            <p:cNvSpPr/>
            <p:nvPr/>
          </p:nvSpPr>
          <p:spPr>
            <a:xfrm>
              <a:off x="-996175" y="2894600"/>
              <a:ext cx="1709400" cy="170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7"/>
            <p:cNvSpPr/>
            <p:nvPr/>
          </p:nvSpPr>
          <p:spPr>
            <a:xfrm>
              <a:off x="114300" y="2311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7"/>
            <p:cNvSpPr/>
            <p:nvPr/>
          </p:nvSpPr>
          <p:spPr>
            <a:xfrm>
              <a:off x="8509000" y="2672850"/>
              <a:ext cx="869400" cy="8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7"/>
            <p:cNvSpPr/>
            <p:nvPr/>
          </p:nvSpPr>
          <p:spPr>
            <a:xfrm>
              <a:off x="8635200" y="3773150"/>
              <a:ext cx="394500" cy="39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78"/>
          <p:cNvSpPr txBox="1">
            <a:spLocks noGrp="1"/>
          </p:cNvSpPr>
          <p:nvPr>
            <p:ph type="subTitle" idx="1"/>
          </p:nvPr>
        </p:nvSpPr>
        <p:spPr>
          <a:xfrm>
            <a:off x="953802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78"/>
          <p:cNvSpPr txBox="1">
            <a:spLocks noGrp="1"/>
          </p:cNvSpPr>
          <p:nvPr>
            <p:ph type="subTitle" idx="2"/>
          </p:nvPr>
        </p:nvSpPr>
        <p:spPr>
          <a:xfrm>
            <a:off x="4856707" y="2109216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78"/>
          <p:cNvSpPr txBox="1">
            <a:spLocks noGrp="1"/>
          </p:cNvSpPr>
          <p:nvPr>
            <p:ph type="subTitle" idx="3"/>
          </p:nvPr>
        </p:nvSpPr>
        <p:spPr>
          <a:xfrm>
            <a:off x="953802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78"/>
          <p:cNvSpPr txBox="1">
            <a:spLocks noGrp="1"/>
          </p:cNvSpPr>
          <p:nvPr>
            <p:ph type="subTitle" idx="4"/>
          </p:nvPr>
        </p:nvSpPr>
        <p:spPr>
          <a:xfrm>
            <a:off x="4856707" y="3837432"/>
            <a:ext cx="3333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78"/>
          <p:cNvSpPr txBox="1">
            <a:spLocks noGrp="1"/>
          </p:cNvSpPr>
          <p:nvPr>
            <p:ph type="subTitle" idx="5"/>
          </p:nvPr>
        </p:nvSpPr>
        <p:spPr>
          <a:xfrm>
            <a:off x="953802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1" name="Google Shape;801;p78"/>
          <p:cNvSpPr txBox="1">
            <a:spLocks noGrp="1"/>
          </p:cNvSpPr>
          <p:nvPr>
            <p:ph type="subTitle" idx="6"/>
          </p:nvPr>
        </p:nvSpPr>
        <p:spPr>
          <a:xfrm>
            <a:off x="953802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2" name="Google Shape;802;p78"/>
          <p:cNvSpPr txBox="1">
            <a:spLocks noGrp="1"/>
          </p:cNvSpPr>
          <p:nvPr>
            <p:ph type="subTitle" idx="7"/>
          </p:nvPr>
        </p:nvSpPr>
        <p:spPr>
          <a:xfrm>
            <a:off x="4856701" y="1725039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3" name="Google Shape;803;p78"/>
          <p:cNvSpPr txBox="1">
            <a:spLocks noGrp="1"/>
          </p:cNvSpPr>
          <p:nvPr>
            <p:ph type="subTitle" idx="8"/>
          </p:nvPr>
        </p:nvSpPr>
        <p:spPr>
          <a:xfrm>
            <a:off x="4856701" y="3450514"/>
            <a:ext cx="3333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4" name="Google Shape;804;p78"/>
          <p:cNvSpPr txBox="1">
            <a:spLocks noGrp="1"/>
          </p:cNvSpPr>
          <p:nvPr>
            <p:ph type="title" idx="9"/>
          </p:nvPr>
        </p:nvSpPr>
        <p:spPr>
          <a:xfrm>
            <a:off x="953775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5" name="Google Shape;805;p78"/>
          <p:cNvSpPr txBox="1">
            <a:spLocks noGrp="1"/>
          </p:cNvSpPr>
          <p:nvPr>
            <p:ph type="title" idx="13"/>
          </p:nvPr>
        </p:nvSpPr>
        <p:spPr>
          <a:xfrm>
            <a:off x="4856710" y="1285775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6" name="Google Shape;806;p78"/>
          <p:cNvSpPr txBox="1">
            <a:spLocks noGrp="1"/>
          </p:cNvSpPr>
          <p:nvPr>
            <p:ph type="title" idx="14"/>
          </p:nvPr>
        </p:nvSpPr>
        <p:spPr>
          <a:xfrm>
            <a:off x="953775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7" name="Google Shape;807;p78"/>
          <p:cNvSpPr txBox="1">
            <a:spLocks noGrp="1"/>
          </p:cNvSpPr>
          <p:nvPr>
            <p:ph type="title" idx="15"/>
          </p:nvPr>
        </p:nvSpPr>
        <p:spPr>
          <a:xfrm>
            <a:off x="4856710" y="3011250"/>
            <a:ext cx="3333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08" name="Google Shape;808;p78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809" name="Google Shape;809;p78"/>
            <p:cNvGrpSpPr/>
            <p:nvPr/>
          </p:nvGrpSpPr>
          <p:grpSpPr>
            <a:xfrm>
              <a:off x="-507162" y="-507162"/>
              <a:ext cx="1750112" cy="1242900"/>
              <a:chOff x="-507162" y="-507162"/>
              <a:chExt cx="1750112" cy="1242900"/>
            </a:xfrm>
          </p:grpSpPr>
          <p:sp>
            <p:nvSpPr>
              <p:cNvPr id="810" name="Google Shape;810;p78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78"/>
              <p:cNvSpPr/>
              <p:nvPr/>
            </p:nvSpPr>
            <p:spPr>
              <a:xfrm>
                <a:off x="817850" y="114300"/>
                <a:ext cx="425100" cy="425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2" name="Google Shape;812;p78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813" name="Google Shape;813;p78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78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9"/>
          <p:cNvSpPr txBox="1">
            <a:spLocks noGrp="1"/>
          </p:cNvSpPr>
          <p:nvPr>
            <p:ph type="subTitle" idx="1"/>
          </p:nvPr>
        </p:nvSpPr>
        <p:spPr>
          <a:xfrm>
            <a:off x="715036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79"/>
          <p:cNvSpPr txBox="1">
            <a:spLocks noGrp="1"/>
          </p:cNvSpPr>
          <p:nvPr>
            <p:ph type="subTitle" idx="2"/>
          </p:nvPr>
        </p:nvSpPr>
        <p:spPr>
          <a:xfrm>
            <a:off x="3296262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79"/>
          <p:cNvSpPr txBox="1">
            <a:spLocks noGrp="1"/>
          </p:cNvSpPr>
          <p:nvPr>
            <p:ph type="subTitle" idx="3"/>
          </p:nvPr>
        </p:nvSpPr>
        <p:spPr>
          <a:xfrm>
            <a:off x="2005649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79"/>
          <p:cNvSpPr txBox="1">
            <a:spLocks noGrp="1"/>
          </p:cNvSpPr>
          <p:nvPr>
            <p:ph type="subTitle" idx="4"/>
          </p:nvPr>
        </p:nvSpPr>
        <p:spPr>
          <a:xfrm>
            <a:off x="5877489" y="21064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79"/>
          <p:cNvSpPr txBox="1">
            <a:spLocks noGrp="1"/>
          </p:cNvSpPr>
          <p:nvPr>
            <p:ph type="subTitle" idx="5"/>
          </p:nvPr>
        </p:nvSpPr>
        <p:spPr>
          <a:xfrm>
            <a:off x="4586876" y="3833075"/>
            <a:ext cx="2551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79"/>
          <p:cNvSpPr txBox="1">
            <a:spLocks noGrp="1"/>
          </p:cNvSpPr>
          <p:nvPr>
            <p:ph type="subTitle" idx="6"/>
          </p:nvPr>
        </p:nvSpPr>
        <p:spPr>
          <a:xfrm>
            <a:off x="713225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3" name="Google Shape;823;p79"/>
          <p:cNvSpPr txBox="1">
            <a:spLocks noGrp="1"/>
          </p:cNvSpPr>
          <p:nvPr>
            <p:ph type="subTitle" idx="7"/>
          </p:nvPr>
        </p:nvSpPr>
        <p:spPr>
          <a:xfrm>
            <a:off x="3294452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4" name="Google Shape;824;p79"/>
          <p:cNvSpPr txBox="1">
            <a:spLocks noGrp="1"/>
          </p:cNvSpPr>
          <p:nvPr>
            <p:ph type="subTitle" idx="8"/>
          </p:nvPr>
        </p:nvSpPr>
        <p:spPr>
          <a:xfrm>
            <a:off x="5875678" y="1725034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5" name="Google Shape;825;p79"/>
          <p:cNvSpPr txBox="1">
            <a:spLocks noGrp="1"/>
          </p:cNvSpPr>
          <p:nvPr>
            <p:ph type="subTitle" idx="9"/>
          </p:nvPr>
        </p:nvSpPr>
        <p:spPr>
          <a:xfrm>
            <a:off x="2003838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6" name="Google Shape;826;p79"/>
          <p:cNvSpPr txBox="1">
            <a:spLocks noGrp="1"/>
          </p:cNvSpPr>
          <p:nvPr>
            <p:ph type="subTitle" idx="13"/>
          </p:nvPr>
        </p:nvSpPr>
        <p:spPr>
          <a:xfrm>
            <a:off x="4585065" y="3450515"/>
            <a:ext cx="2555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7" name="Google Shape;827;p79"/>
          <p:cNvSpPr txBox="1">
            <a:spLocks noGrp="1"/>
          </p:cNvSpPr>
          <p:nvPr>
            <p:ph type="title" idx="14"/>
          </p:nvPr>
        </p:nvSpPr>
        <p:spPr>
          <a:xfrm>
            <a:off x="3294452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8" name="Google Shape;828;p79"/>
          <p:cNvSpPr txBox="1">
            <a:spLocks noGrp="1"/>
          </p:cNvSpPr>
          <p:nvPr>
            <p:ph type="title" idx="15"/>
          </p:nvPr>
        </p:nvSpPr>
        <p:spPr>
          <a:xfrm>
            <a:off x="713225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9" name="Google Shape;829;p79"/>
          <p:cNvSpPr txBox="1">
            <a:spLocks noGrp="1"/>
          </p:cNvSpPr>
          <p:nvPr>
            <p:ph type="title" idx="16"/>
          </p:nvPr>
        </p:nvSpPr>
        <p:spPr>
          <a:xfrm>
            <a:off x="5875678" y="1288500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0" name="Google Shape;830;p79"/>
          <p:cNvSpPr txBox="1">
            <a:spLocks noGrp="1"/>
          </p:cNvSpPr>
          <p:nvPr>
            <p:ph type="title" idx="17"/>
          </p:nvPr>
        </p:nvSpPr>
        <p:spPr>
          <a:xfrm>
            <a:off x="2003838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1" name="Google Shape;831;p79"/>
          <p:cNvSpPr txBox="1">
            <a:spLocks noGrp="1"/>
          </p:cNvSpPr>
          <p:nvPr>
            <p:ph type="title" idx="18"/>
          </p:nvPr>
        </p:nvSpPr>
        <p:spPr>
          <a:xfrm>
            <a:off x="4585065" y="3011259"/>
            <a:ext cx="2555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32" name="Google Shape;832;p79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833" name="Google Shape;833;p79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9"/>
            <p:cNvSpPr/>
            <p:nvPr/>
          </p:nvSpPr>
          <p:spPr>
            <a:xfrm>
              <a:off x="8508900" y="1112199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9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9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80"/>
          <p:cNvSpPr txBox="1">
            <a:spLocks noGrp="1"/>
          </p:cNvSpPr>
          <p:nvPr>
            <p:ph type="subTitle" idx="1"/>
          </p:nvPr>
        </p:nvSpPr>
        <p:spPr>
          <a:xfrm>
            <a:off x="714768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80"/>
          <p:cNvSpPr txBox="1">
            <a:spLocks noGrp="1"/>
          </p:cNvSpPr>
          <p:nvPr>
            <p:ph type="subTitle" idx="2"/>
          </p:nvPr>
        </p:nvSpPr>
        <p:spPr>
          <a:xfrm>
            <a:off x="3449179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80"/>
          <p:cNvSpPr txBox="1">
            <a:spLocks noGrp="1"/>
          </p:cNvSpPr>
          <p:nvPr>
            <p:ph type="subTitle" idx="3"/>
          </p:nvPr>
        </p:nvSpPr>
        <p:spPr>
          <a:xfrm>
            <a:off x="714768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80"/>
          <p:cNvSpPr txBox="1">
            <a:spLocks noGrp="1"/>
          </p:cNvSpPr>
          <p:nvPr>
            <p:ph type="subTitle" idx="4"/>
          </p:nvPr>
        </p:nvSpPr>
        <p:spPr>
          <a:xfrm>
            <a:off x="3449166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80"/>
          <p:cNvSpPr txBox="1">
            <a:spLocks noGrp="1"/>
          </p:cNvSpPr>
          <p:nvPr>
            <p:ph type="subTitle" idx="5"/>
          </p:nvPr>
        </p:nvSpPr>
        <p:spPr>
          <a:xfrm>
            <a:off x="6183564" y="21064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80"/>
          <p:cNvSpPr txBox="1">
            <a:spLocks noGrp="1"/>
          </p:cNvSpPr>
          <p:nvPr>
            <p:ph type="subTitle" idx="6"/>
          </p:nvPr>
        </p:nvSpPr>
        <p:spPr>
          <a:xfrm>
            <a:off x="6183564" y="3833075"/>
            <a:ext cx="2245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80"/>
          <p:cNvSpPr txBox="1">
            <a:spLocks noGrp="1"/>
          </p:cNvSpPr>
          <p:nvPr>
            <p:ph type="subTitle" idx="7"/>
          </p:nvPr>
        </p:nvSpPr>
        <p:spPr>
          <a:xfrm>
            <a:off x="71317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6" name="Google Shape;846;p80"/>
          <p:cNvSpPr txBox="1">
            <a:spLocks noGrp="1"/>
          </p:cNvSpPr>
          <p:nvPr>
            <p:ph type="subTitle" idx="8"/>
          </p:nvPr>
        </p:nvSpPr>
        <p:spPr>
          <a:xfrm>
            <a:off x="3447585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7" name="Google Shape;847;p80"/>
          <p:cNvSpPr txBox="1">
            <a:spLocks noGrp="1"/>
          </p:cNvSpPr>
          <p:nvPr>
            <p:ph type="subTitle" idx="9"/>
          </p:nvPr>
        </p:nvSpPr>
        <p:spPr>
          <a:xfrm>
            <a:off x="6181970" y="1725034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8" name="Google Shape;848;p80"/>
          <p:cNvSpPr txBox="1">
            <a:spLocks noGrp="1"/>
          </p:cNvSpPr>
          <p:nvPr>
            <p:ph type="subTitle" idx="13"/>
          </p:nvPr>
        </p:nvSpPr>
        <p:spPr>
          <a:xfrm>
            <a:off x="71317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9" name="Google Shape;849;p80"/>
          <p:cNvSpPr txBox="1">
            <a:spLocks noGrp="1"/>
          </p:cNvSpPr>
          <p:nvPr>
            <p:ph type="subTitle" idx="14"/>
          </p:nvPr>
        </p:nvSpPr>
        <p:spPr>
          <a:xfrm>
            <a:off x="3447585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0" name="Google Shape;850;p80"/>
          <p:cNvSpPr txBox="1">
            <a:spLocks noGrp="1"/>
          </p:cNvSpPr>
          <p:nvPr>
            <p:ph type="subTitle" idx="15"/>
          </p:nvPr>
        </p:nvSpPr>
        <p:spPr>
          <a:xfrm>
            <a:off x="6181970" y="3450515"/>
            <a:ext cx="224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None/>
              <a:defRPr sz="20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1" name="Google Shape;851;p80"/>
          <p:cNvSpPr txBox="1">
            <a:spLocks noGrp="1"/>
          </p:cNvSpPr>
          <p:nvPr>
            <p:ph type="title" idx="16"/>
          </p:nvPr>
        </p:nvSpPr>
        <p:spPr>
          <a:xfrm>
            <a:off x="344758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2" name="Google Shape;852;p80"/>
          <p:cNvSpPr txBox="1">
            <a:spLocks noGrp="1"/>
          </p:cNvSpPr>
          <p:nvPr>
            <p:ph type="title" idx="17"/>
          </p:nvPr>
        </p:nvSpPr>
        <p:spPr>
          <a:xfrm>
            <a:off x="713175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3" name="Google Shape;853;p80"/>
          <p:cNvSpPr txBox="1">
            <a:spLocks noGrp="1"/>
          </p:cNvSpPr>
          <p:nvPr>
            <p:ph type="title" idx="18"/>
          </p:nvPr>
        </p:nvSpPr>
        <p:spPr>
          <a:xfrm>
            <a:off x="6181970" y="1288500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4" name="Google Shape;854;p80"/>
          <p:cNvSpPr txBox="1">
            <a:spLocks noGrp="1"/>
          </p:cNvSpPr>
          <p:nvPr>
            <p:ph type="title" idx="19"/>
          </p:nvPr>
        </p:nvSpPr>
        <p:spPr>
          <a:xfrm>
            <a:off x="344758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5" name="Google Shape;855;p80"/>
          <p:cNvSpPr txBox="1">
            <a:spLocks noGrp="1"/>
          </p:cNvSpPr>
          <p:nvPr>
            <p:ph type="title" idx="20"/>
          </p:nvPr>
        </p:nvSpPr>
        <p:spPr>
          <a:xfrm>
            <a:off x="713175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6" name="Google Shape;856;p80"/>
          <p:cNvSpPr txBox="1">
            <a:spLocks noGrp="1"/>
          </p:cNvSpPr>
          <p:nvPr>
            <p:ph type="title" idx="21"/>
          </p:nvPr>
        </p:nvSpPr>
        <p:spPr>
          <a:xfrm>
            <a:off x="6181970" y="3011259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57" name="Google Shape;857;p80"/>
          <p:cNvGrpSpPr/>
          <p:nvPr/>
        </p:nvGrpSpPr>
        <p:grpSpPr>
          <a:xfrm>
            <a:off x="-661725" y="1572575"/>
            <a:ext cx="9589429" cy="4023900"/>
            <a:chOff x="-661725" y="1572575"/>
            <a:chExt cx="9589429" cy="4023900"/>
          </a:xfrm>
        </p:grpSpPr>
        <p:sp>
          <p:nvSpPr>
            <p:cNvPr id="858" name="Google Shape;858;p80"/>
            <p:cNvSpPr/>
            <p:nvPr/>
          </p:nvSpPr>
          <p:spPr>
            <a:xfrm>
              <a:off x="-661725" y="15725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0"/>
            <p:cNvSpPr/>
            <p:nvPr/>
          </p:nvSpPr>
          <p:spPr>
            <a:xfrm>
              <a:off x="7426900" y="46502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0"/>
            <p:cNvSpPr/>
            <p:nvPr/>
          </p:nvSpPr>
          <p:spPr>
            <a:xfrm>
              <a:off x="8424004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0"/>
            <p:cNvSpPr/>
            <p:nvPr/>
          </p:nvSpPr>
          <p:spPr>
            <a:xfrm>
              <a:off x="-194388" y="29535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1"/>
          <p:cNvSpPr txBox="1">
            <a:spLocks noGrp="1"/>
          </p:cNvSpPr>
          <p:nvPr>
            <p:ph type="title"/>
          </p:nvPr>
        </p:nvSpPr>
        <p:spPr>
          <a:xfrm>
            <a:off x="713225" y="1461925"/>
            <a:ext cx="3858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64" name="Google Shape;864;p81"/>
          <p:cNvGrpSpPr/>
          <p:nvPr/>
        </p:nvGrpSpPr>
        <p:grpSpPr>
          <a:xfrm>
            <a:off x="3220945" y="-1047800"/>
            <a:ext cx="2702111" cy="6954150"/>
            <a:chOff x="2706151" y="-1047800"/>
            <a:chExt cx="2702111" cy="6954150"/>
          </a:xfrm>
        </p:grpSpPr>
        <p:sp>
          <p:nvSpPr>
            <p:cNvPr id="865" name="Google Shape;865;p81"/>
            <p:cNvSpPr/>
            <p:nvPr/>
          </p:nvSpPr>
          <p:spPr>
            <a:xfrm>
              <a:off x="3167388" y="-104780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1"/>
            <p:cNvSpPr/>
            <p:nvPr/>
          </p:nvSpPr>
          <p:spPr>
            <a:xfrm>
              <a:off x="2963138" y="460375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1"/>
            <p:cNvSpPr/>
            <p:nvPr/>
          </p:nvSpPr>
          <p:spPr>
            <a:xfrm>
              <a:off x="4347563" y="4627350"/>
              <a:ext cx="803700" cy="80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1"/>
            <p:cNvSpPr/>
            <p:nvPr/>
          </p:nvSpPr>
          <p:spPr>
            <a:xfrm>
              <a:off x="2706151" y="114301"/>
              <a:ext cx="425100" cy="42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1"/>
            <p:cNvSpPr/>
            <p:nvPr/>
          </p:nvSpPr>
          <p:spPr>
            <a:xfrm>
              <a:off x="4790862" y="-194409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72" name="Google Shape;872;p82"/>
          <p:cNvGrpSpPr/>
          <p:nvPr/>
        </p:nvGrpSpPr>
        <p:grpSpPr>
          <a:xfrm>
            <a:off x="-507162" y="-507162"/>
            <a:ext cx="6276162" cy="6085112"/>
            <a:chOff x="-507162" y="-507162"/>
            <a:chExt cx="6276162" cy="6085112"/>
          </a:xfrm>
        </p:grpSpPr>
        <p:grpSp>
          <p:nvGrpSpPr>
            <p:cNvPr id="873" name="Google Shape;873;p82"/>
            <p:cNvGrpSpPr/>
            <p:nvPr/>
          </p:nvGrpSpPr>
          <p:grpSpPr>
            <a:xfrm>
              <a:off x="-507162" y="-507162"/>
              <a:ext cx="1726337" cy="1242900"/>
              <a:chOff x="-507162" y="-507162"/>
              <a:chExt cx="1726337" cy="1242900"/>
            </a:xfrm>
          </p:grpSpPr>
          <p:sp>
            <p:nvSpPr>
              <p:cNvPr id="874" name="Google Shape;874;p82"/>
              <p:cNvSpPr/>
              <p:nvPr/>
            </p:nvSpPr>
            <p:spPr>
              <a:xfrm>
                <a:off x="-507162" y="-507162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82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6" name="Google Shape;876;p82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877" name="Google Shape;877;p82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82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246675" y="940063"/>
            <a:ext cx="4177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246675" y="2036238"/>
            <a:ext cx="41775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498159" y="-620600"/>
            <a:ext cx="9508984" cy="5837060"/>
            <a:chOff x="-498159" y="-620600"/>
            <a:chExt cx="9508984" cy="5837060"/>
          </a:xfrm>
        </p:grpSpPr>
        <p:sp>
          <p:nvSpPr>
            <p:cNvPr id="83" name="Google Shape;83;p9"/>
            <p:cNvSpPr/>
            <p:nvPr/>
          </p:nvSpPr>
          <p:spPr>
            <a:xfrm>
              <a:off x="7850725" y="-620600"/>
              <a:ext cx="1160100" cy="116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147828" y="-18659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-498159" y="3991560"/>
              <a:ext cx="1224900" cy="122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14300" y="3344726"/>
              <a:ext cx="601800" cy="60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>
            <a:spLocks noGrp="1"/>
          </p:cNvSpPr>
          <p:nvPr>
            <p:ph type="title"/>
          </p:nvPr>
        </p:nvSpPr>
        <p:spPr>
          <a:xfrm>
            <a:off x="3207439" y="2942211"/>
            <a:ext cx="5223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1" name="Google Shape;881;p83"/>
          <p:cNvSpPr txBox="1">
            <a:spLocks noGrp="1"/>
          </p:cNvSpPr>
          <p:nvPr>
            <p:ph type="subTitle" idx="1"/>
          </p:nvPr>
        </p:nvSpPr>
        <p:spPr>
          <a:xfrm>
            <a:off x="3207350" y="1669388"/>
            <a:ext cx="52233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82" name="Google Shape;882;p83"/>
          <p:cNvGrpSpPr/>
          <p:nvPr/>
        </p:nvGrpSpPr>
        <p:grpSpPr>
          <a:xfrm>
            <a:off x="2679900" y="-620600"/>
            <a:ext cx="7085850" cy="6431800"/>
            <a:chOff x="2679900" y="-620600"/>
            <a:chExt cx="7085850" cy="6431800"/>
          </a:xfrm>
        </p:grpSpPr>
        <p:sp>
          <p:nvSpPr>
            <p:cNvPr id="883" name="Google Shape;883;p83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3"/>
            <p:cNvSpPr/>
            <p:nvPr/>
          </p:nvSpPr>
          <p:spPr>
            <a:xfrm>
              <a:off x="267990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3"/>
            <p:cNvSpPr/>
            <p:nvPr/>
          </p:nvSpPr>
          <p:spPr>
            <a:xfrm>
              <a:off x="8526004" y="3688357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3"/>
            <p:cNvSpPr/>
            <p:nvPr/>
          </p:nvSpPr>
          <p:spPr>
            <a:xfrm>
              <a:off x="39702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3"/>
            <p:cNvSpPr/>
            <p:nvPr/>
          </p:nvSpPr>
          <p:spPr>
            <a:xfrm>
              <a:off x="3968388" y="46040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3"/>
            <p:cNvSpPr/>
            <p:nvPr/>
          </p:nvSpPr>
          <p:spPr>
            <a:xfrm>
              <a:off x="3508899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1" name="Google Shape;891;p8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88800" cy="11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5"/>
          <p:cNvSpPr txBox="1">
            <a:spLocks noGrp="1"/>
          </p:cNvSpPr>
          <p:nvPr>
            <p:ph type="title"/>
          </p:nvPr>
        </p:nvSpPr>
        <p:spPr>
          <a:xfrm>
            <a:off x="716613" y="1524750"/>
            <a:ext cx="41883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85"/>
          <p:cNvSpPr txBox="1">
            <a:spLocks noGrp="1"/>
          </p:cNvSpPr>
          <p:nvPr>
            <p:ph type="subTitle" idx="1"/>
          </p:nvPr>
        </p:nvSpPr>
        <p:spPr>
          <a:xfrm>
            <a:off x="716613" y="2641050"/>
            <a:ext cx="4188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85"/>
          <p:cNvSpPr>
            <a:spLocks noGrp="1"/>
          </p:cNvSpPr>
          <p:nvPr>
            <p:ph type="pic" idx="2"/>
          </p:nvPr>
        </p:nvSpPr>
        <p:spPr>
          <a:xfrm>
            <a:off x="5146088" y="956656"/>
            <a:ext cx="3281400" cy="3230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96" name="Google Shape;896;p85"/>
          <p:cNvGrpSpPr/>
          <p:nvPr/>
        </p:nvGrpSpPr>
        <p:grpSpPr>
          <a:xfrm>
            <a:off x="-189987" y="-657200"/>
            <a:ext cx="9628862" cy="6203975"/>
            <a:chOff x="-189987" y="-657200"/>
            <a:chExt cx="9628862" cy="6203975"/>
          </a:xfrm>
        </p:grpSpPr>
        <p:sp>
          <p:nvSpPr>
            <p:cNvPr id="897" name="Google Shape;897;p85"/>
            <p:cNvSpPr/>
            <p:nvPr/>
          </p:nvSpPr>
          <p:spPr>
            <a:xfrm>
              <a:off x="8322575" y="4430475"/>
              <a:ext cx="1116300" cy="111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85"/>
            <p:cNvSpPr/>
            <p:nvPr/>
          </p:nvSpPr>
          <p:spPr>
            <a:xfrm>
              <a:off x="-189987" y="4282975"/>
              <a:ext cx="1207200" cy="1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5"/>
            <p:cNvSpPr/>
            <p:nvPr/>
          </p:nvSpPr>
          <p:spPr>
            <a:xfrm>
              <a:off x="1142438" y="4537050"/>
              <a:ext cx="474000" cy="4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5"/>
            <p:cNvSpPr/>
            <p:nvPr/>
          </p:nvSpPr>
          <p:spPr>
            <a:xfrm>
              <a:off x="3233550" y="-657200"/>
              <a:ext cx="1160100" cy="116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5"/>
            <p:cNvSpPr/>
            <p:nvPr/>
          </p:nvSpPr>
          <p:spPr>
            <a:xfrm>
              <a:off x="8735879" y="3779282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5"/>
            <p:cNvSpPr/>
            <p:nvPr/>
          </p:nvSpPr>
          <p:spPr>
            <a:xfrm>
              <a:off x="4544303" y="-185948"/>
              <a:ext cx="601800" cy="60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6"/>
          <p:cNvSpPr txBox="1">
            <a:spLocks noGrp="1"/>
          </p:cNvSpPr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05" name="Google Shape;905;p86"/>
          <p:cNvGrpSpPr/>
          <p:nvPr/>
        </p:nvGrpSpPr>
        <p:grpSpPr>
          <a:xfrm>
            <a:off x="96625" y="-740400"/>
            <a:ext cx="9787775" cy="6107800"/>
            <a:chOff x="96625" y="-740400"/>
            <a:chExt cx="9787775" cy="6107800"/>
          </a:xfrm>
        </p:grpSpPr>
        <p:sp>
          <p:nvSpPr>
            <p:cNvPr id="906" name="Google Shape;906;p86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6"/>
            <p:cNvSpPr/>
            <p:nvPr/>
          </p:nvSpPr>
          <p:spPr>
            <a:xfrm>
              <a:off x="8508900" y="1043824"/>
              <a:ext cx="520800" cy="52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6"/>
            <p:cNvSpPr/>
            <p:nvPr/>
          </p:nvSpPr>
          <p:spPr>
            <a:xfrm>
              <a:off x="96625" y="440665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6"/>
            <p:cNvSpPr/>
            <p:nvPr/>
          </p:nvSpPr>
          <p:spPr>
            <a:xfrm>
              <a:off x="720025" y="4972900"/>
              <a:ext cx="394500" cy="3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7"/>
          <p:cNvSpPr txBox="1">
            <a:spLocks noGrp="1"/>
          </p:cNvSpPr>
          <p:nvPr>
            <p:ph type="title"/>
          </p:nvPr>
        </p:nvSpPr>
        <p:spPr>
          <a:xfrm>
            <a:off x="3622575" y="2542800"/>
            <a:ext cx="480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2" name="Google Shape;912;p87"/>
          <p:cNvSpPr txBox="1">
            <a:spLocks noGrp="1"/>
          </p:cNvSpPr>
          <p:nvPr>
            <p:ph type="title" idx="2"/>
          </p:nvPr>
        </p:nvSpPr>
        <p:spPr>
          <a:xfrm>
            <a:off x="6962875" y="1472975"/>
            <a:ext cx="14679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87"/>
          <p:cNvSpPr txBox="1">
            <a:spLocks noGrp="1"/>
          </p:cNvSpPr>
          <p:nvPr>
            <p:ph type="subTitle" idx="1"/>
          </p:nvPr>
        </p:nvSpPr>
        <p:spPr>
          <a:xfrm>
            <a:off x="3622575" y="3295525"/>
            <a:ext cx="48081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4" name="Google Shape;914;p87"/>
          <p:cNvGrpSpPr/>
          <p:nvPr/>
        </p:nvGrpSpPr>
        <p:grpSpPr>
          <a:xfrm>
            <a:off x="3576597" y="-1047812"/>
            <a:ext cx="4854078" cy="6954412"/>
            <a:chOff x="3576597" y="-1047812"/>
            <a:chExt cx="4854078" cy="6954412"/>
          </a:xfrm>
        </p:grpSpPr>
        <p:sp>
          <p:nvSpPr>
            <p:cNvPr id="915" name="Google Shape;915;p87"/>
            <p:cNvSpPr/>
            <p:nvPr/>
          </p:nvSpPr>
          <p:spPr>
            <a:xfrm>
              <a:off x="4264800" y="4604000"/>
              <a:ext cx="1302600" cy="130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6" name="Google Shape;916;p87"/>
            <p:cNvGrpSpPr/>
            <p:nvPr/>
          </p:nvGrpSpPr>
          <p:grpSpPr>
            <a:xfrm>
              <a:off x="5391975" y="-1047812"/>
              <a:ext cx="3038700" cy="1592312"/>
              <a:chOff x="5391975" y="-1047812"/>
              <a:chExt cx="3038700" cy="1592312"/>
            </a:xfrm>
          </p:grpSpPr>
          <p:sp>
            <p:nvSpPr>
              <p:cNvPr id="917" name="Google Shape;917;p87"/>
              <p:cNvSpPr/>
              <p:nvPr/>
            </p:nvSpPr>
            <p:spPr>
              <a:xfrm>
                <a:off x="5822175" y="-1047812"/>
                <a:ext cx="1587300" cy="1587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87"/>
              <p:cNvSpPr/>
              <p:nvPr/>
            </p:nvSpPr>
            <p:spPr>
              <a:xfrm>
                <a:off x="7484475" y="-468075"/>
                <a:ext cx="946200" cy="946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87"/>
              <p:cNvSpPr/>
              <p:nvPr/>
            </p:nvSpPr>
            <p:spPr>
              <a:xfrm>
                <a:off x="5391975" y="11430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0" name="Google Shape;920;p87"/>
            <p:cNvSpPr/>
            <p:nvPr/>
          </p:nvSpPr>
          <p:spPr>
            <a:xfrm>
              <a:off x="3576597" y="472170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8"/>
          <p:cNvSpPr txBox="1">
            <a:spLocks noGrp="1"/>
          </p:cNvSpPr>
          <p:nvPr>
            <p:ph type="title" hasCustomPrompt="1"/>
          </p:nvPr>
        </p:nvSpPr>
        <p:spPr>
          <a:xfrm>
            <a:off x="1688325" y="780338"/>
            <a:ext cx="57675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23" name="Google Shape;923;p88"/>
          <p:cNvSpPr txBox="1">
            <a:spLocks noGrp="1"/>
          </p:cNvSpPr>
          <p:nvPr>
            <p:ph type="subTitle" idx="1"/>
          </p:nvPr>
        </p:nvSpPr>
        <p:spPr>
          <a:xfrm>
            <a:off x="1688325" y="1808663"/>
            <a:ext cx="57675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24" name="Google Shape;924;p88"/>
          <p:cNvGrpSpPr/>
          <p:nvPr/>
        </p:nvGrpSpPr>
        <p:grpSpPr>
          <a:xfrm>
            <a:off x="-874075" y="2571750"/>
            <a:ext cx="10416950" cy="3083800"/>
            <a:chOff x="-874075" y="2571750"/>
            <a:chExt cx="10416950" cy="3083800"/>
          </a:xfrm>
        </p:grpSpPr>
        <p:sp>
          <p:nvSpPr>
            <p:cNvPr id="925" name="Google Shape;925;p88"/>
            <p:cNvSpPr/>
            <p:nvPr/>
          </p:nvSpPr>
          <p:spPr>
            <a:xfrm>
              <a:off x="8240275" y="3346700"/>
              <a:ext cx="1302600" cy="13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6" name="Google Shape;926;p88"/>
            <p:cNvGrpSpPr/>
            <p:nvPr/>
          </p:nvGrpSpPr>
          <p:grpSpPr>
            <a:xfrm>
              <a:off x="-874075" y="2571750"/>
              <a:ext cx="1587300" cy="3083800"/>
              <a:chOff x="-874075" y="2571750"/>
              <a:chExt cx="1587300" cy="3083800"/>
            </a:xfrm>
          </p:grpSpPr>
          <p:sp>
            <p:nvSpPr>
              <p:cNvPr id="927" name="Google Shape;927;p88"/>
              <p:cNvSpPr/>
              <p:nvPr/>
            </p:nvSpPr>
            <p:spPr>
              <a:xfrm>
                <a:off x="-874075" y="3061988"/>
                <a:ext cx="1587300" cy="158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88"/>
              <p:cNvSpPr/>
              <p:nvPr/>
            </p:nvSpPr>
            <p:spPr>
              <a:xfrm>
                <a:off x="-380275" y="4709350"/>
                <a:ext cx="946200" cy="94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88"/>
              <p:cNvSpPr/>
              <p:nvPr/>
            </p:nvSpPr>
            <p:spPr>
              <a:xfrm>
                <a:off x="-122275" y="2571750"/>
                <a:ext cx="430200" cy="4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0" name="Google Shape;930;p88"/>
            <p:cNvSpPr/>
            <p:nvPr/>
          </p:nvSpPr>
          <p:spPr>
            <a:xfrm>
              <a:off x="8123272" y="4709351"/>
              <a:ext cx="615000" cy="61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9"/>
          <p:cNvSpPr txBox="1">
            <a:spLocks noGrp="1"/>
          </p:cNvSpPr>
          <p:nvPr>
            <p:ph type="title"/>
          </p:nvPr>
        </p:nvSpPr>
        <p:spPr>
          <a:xfrm>
            <a:off x="713225" y="7464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3" name="Google Shape;933;p89"/>
          <p:cNvSpPr txBox="1">
            <a:spLocks noGrp="1"/>
          </p:cNvSpPr>
          <p:nvPr>
            <p:ph type="subTitle" idx="1"/>
          </p:nvPr>
        </p:nvSpPr>
        <p:spPr>
          <a:xfrm>
            <a:off x="713225" y="143435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34" name="Google Shape;934;p89"/>
          <p:cNvSpPr txBox="1">
            <a:spLocks noGrp="1"/>
          </p:cNvSpPr>
          <p:nvPr>
            <p:ph type="title" idx="2"/>
          </p:nvPr>
        </p:nvSpPr>
        <p:spPr>
          <a:xfrm>
            <a:off x="713225" y="204413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5" name="Google Shape;935;p89"/>
          <p:cNvSpPr txBox="1">
            <a:spLocks noGrp="1"/>
          </p:cNvSpPr>
          <p:nvPr>
            <p:ph type="subTitle" idx="3"/>
          </p:nvPr>
        </p:nvSpPr>
        <p:spPr>
          <a:xfrm>
            <a:off x="713225" y="273029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36" name="Google Shape;936;p89"/>
          <p:cNvSpPr txBox="1">
            <a:spLocks noGrp="1"/>
          </p:cNvSpPr>
          <p:nvPr>
            <p:ph type="title" idx="4"/>
          </p:nvPr>
        </p:nvSpPr>
        <p:spPr>
          <a:xfrm>
            <a:off x="713225" y="33418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7" name="Google Shape;937;p89"/>
          <p:cNvSpPr txBox="1">
            <a:spLocks noGrp="1"/>
          </p:cNvSpPr>
          <p:nvPr>
            <p:ph type="subTitle" idx="5"/>
          </p:nvPr>
        </p:nvSpPr>
        <p:spPr>
          <a:xfrm>
            <a:off x="713225" y="4028781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938" name="Google Shape;938;p89"/>
          <p:cNvGrpSpPr/>
          <p:nvPr/>
        </p:nvGrpSpPr>
        <p:grpSpPr>
          <a:xfrm rot="10800000">
            <a:off x="-1030925" y="897550"/>
            <a:ext cx="10939825" cy="3046075"/>
            <a:chOff x="-848000" y="950350"/>
            <a:chExt cx="10939825" cy="3046075"/>
          </a:xfrm>
        </p:grpSpPr>
        <p:sp>
          <p:nvSpPr>
            <p:cNvPr id="939" name="Google Shape;939;p89"/>
            <p:cNvSpPr/>
            <p:nvPr/>
          </p:nvSpPr>
          <p:spPr>
            <a:xfrm>
              <a:off x="8504525" y="950350"/>
              <a:ext cx="1587300" cy="15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9"/>
            <p:cNvSpPr/>
            <p:nvPr/>
          </p:nvSpPr>
          <p:spPr>
            <a:xfrm>
              <a:off x="-848000" y="160452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9"/>
            <p:cNvSpPr/>
            <p:nvPr/>
          </p:nvSpPr>
          <p:spPr>
            <a:xfrm>
              <a:off x="-441900" y="305022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9"/>
            <p:cNvSpPr/>
            <p:nvPr/>
          </p:nvSpPr>
          <p:spPr>
            <a:xfrm>
              <a:off x="66804" y="104843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9"/>
            <p:cNvSpPr/>
            <p:nvPr/>
          </p:nvSpPr>
          <p:spPr>
            <a:xfrm>
              <a:off x="8443512" y="2761241"/>
              <a:ext cx="617400" cy="6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90"/>
          <p:cNvSpPr txBox="1">
            <a:spLocks noGrp="1"/>
          </p:cNvSpPr>
          <p:nvPr>
            <p:ph type="title"/>
          </p:nvPr>
        </p:nvSpPr>
        <p:spPr>
          <a:xfrm>
            <a:off x="893063" y="1854450"/>
            <a:ext cx="37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90"/>
          <p:cNvSpPr txBox="1">
            <a:spLocks noGrp="1"/>
          </p:cNvSpPr>
          <p:nvPr>
            <p:ph type="subTitle" idx="1"/>
          </p:nvPr>
        </p:nvSpPr>
        <p:spPr>
          <a:xfrm>
            <a:off x="893077" y="2350950"/>
            <a:ext cx="37857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7" name="Google Shape;947;p90"/>
          <p:cNvGrpSpPr/>
          <p:nvPr/>
        </p:nvGrpSpPr>
        <p:grpSpPr>
          <a:xfrm>
            <a:off x="-489312" y="-620600"/>
            <a:ext cx="10255062" cy="6385850"/>
            <a:chOff x="-489312" y="-620600"/>
            <a:chExt cx="10255062" cy="6385850"/>
          </a:xfrm>
        </p:grpSpPr>
        <p:sp>
          <p:nvSpPr>
            <p:cNvPr id="948" name="Google Shape;948;p90"/>
            <p:cNvSpPr/>
            <p:nvPr/>
          </p:nvSpPr>
          <p:spPr>
            <a:xfrm>
              <a:off x="8293650" y="4293150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0"/>
            <p:cNvSpPr/>
            <p:nvPr/>
          </p:nvSpPr>
          <p:spPr>
            <a:xfrm>
              <a:off x="-489312" y="4425600"/>
              <a:ext cx="1207200" cy="120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0"/>
            <p:cNvSpPr/>
            <p:nvPr/>
          </p:nvSpPr>
          <p:spPr>
            <a:xfrm>
              <a:off x="774474" y="4604000"/>
              <a:ext cx="425100" cy="42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0"/>
            <p:cNvSpPr/>
            <p:nvPr/>
          </p:nvSpPr>
          <p:spPr>
            <a:xfrm>
              <a:off x="3261250" y="-620600"/>
              <a:ext cx="1160100" cy="116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0"/>
            <p:cNvSpPr/>
            <p:nvPr/>
          </p:nvSpPr>
          <p:spPr>
            <a:xfrm>
              <a:off x="8526004" y="3684932"/>
              <a:ext cx="503700" cy="50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0"/>
            <p:cNvSpPr/>
            <p:nvPr/>
          </p:nvSpPr>
          <p:spPr>
            <a:xfrm>
              <a:off x="4572003" y="-185948"/>
              <a:ext cx="601800" cy="601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1"/>
          <p:cNvSpPr txBox="1">
            <a:spLocks noGrp="1"/>
          </p:cNvSpPr>
          <p:nvPr>
            <p:ph type="title"/>
          </p:nvPr>
        </p:nvSpPr>
        <p:spPr>
          <a:xfrm>
            <a:off x="4058450" y="1884300"/>
            <a:ext cx="395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91"/>
          <p:cNvSpPr txBox="1">
            <a:spLocks noGrp="1"/>
          </p:cNvSpPr>
          <p:nvPr>
            <p:ph type="subTitle" idx="1"/>
          </p:nvPr>
        </p:nvSpPr>
        <p:spPr>
          <a:xfrm>
            <a:off x="4058634" y="2380800"/>
            <a:ext cx="39579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7" name="Google Shape;957;p91"/>
          <p:cNvGrpSpPr/>
          <p:nvPr/>
        </p:nvGrpSpPr>
        <p:grpSpPr>
          <a:xfrm>
            <a:off x="4572000" y="-740400"/>
            <a:ext cx="5312400" cy="6081300"/>
            <a:chOff x="4572000" y="-740400"/>
            <a:chExt cx="5312400" cy="6081300"/>
          </a:xfrm>
        </p:grpSpPr>
        <p:sp>
          <p:nvSpPr>
            <p:cNvPr id="958" name="Google Shape;958;p91"/>
            <p:cNvSpPr/>
            <p:nvPr/>
          </p:nvSpPr>
          <p:spPr>
            <a:xfrm>
              <a:off x="8175000" y="-740400"/>
              <a:ext cx="1709400" cy="170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1"/>
            <p:cNvSpPr/>
            <p:nvPr/>
          </p:nvSpPr>
          <p:spPr>
            <a:xfrm>
              <a:off x="8508900" y="1068349"/>
              <a:ext cx="520800" cy="52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1"/>
            <p:cNvSpPr/>
            <p:nvPr/>
          </p:nvSpPr>
          <p:spPr>
            <a:xfrm>
              <a:off x="4572000" y="4717500"/>
              <a:ext cx="623400" cy="6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1"/>
            <p:cNvSpPr/>
            <p:nvPr/>
          </p:nvSpPr>
          <p:spPr>
            <a:xfrm>
              <a:off x="5294425" y="4604000"/>
              <a:ext cx="425100" cy="42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2"/>
          <p:cNvSpPr txBox="1">
            <a:spLocks noGrp="1"/>
          </p:cNvSpPr>
          <p:nvPr>
            <p:ph type="title"/>
          </p:nvPr>
        </p:nvSpPr>
        <p:spPr>
          <a:xfrm>
            <a:off x="1527800" y="3132400"/>
            <a:ext cx="390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92"/>
          <p:cNvSpPr txBox="1">
            <a:spLocks noGrp="1"/>
          </p:cNvSpPr>
          <p:nvPr>
            <p:ph type="subTitle" idx="1"/>
          </p:nvPr>
        </p:nvSpPr>
        <p:spPr>
          <a:xfrm>
            <a:off x="1527800" y="3628900"/>
            <a:ext cx="3904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5" name="Google Shape;965;p92"/>
          <p:cNvGrpSpPr/>
          <p:nvPr/>
        </p:nvGrpSpPr>
        <p:grpSpPr>
          <a:xfrm>
            <a:off x="-589375" y="114300"/>
            <a:ext cx="9272004" cy="5492250"/>
            <a:chOff x="-589375" y="114300"/>
            <a:chExt cx="9272004" cy="5492250"/>
          </a:xfrm>
        </p:grpSpPr>
        <p:sp>
          <p:nvSpPr>
            <p:cNvPr id="966" name="Google Shape;966;p92"/>
            <p:cNvSpPr/>
            <p:nvPr/>
          </p:nvSpPr>
          <p:spPr>
            <a:xfrm>
              <a:off x="-589375" y="114300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2"/>
            <p:cNvSpPr/>
            <p:nvPr/>
          </p:nvSpPr>
          <p:spPr>
            <a:xfrm>
              <a:off x="7175900" y="466035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2"/>
            <p:cNvSpPr/>
            <p:nvPr/>
          </p:nvSpPr>
          <p:spPr>
            <a:xfrm>
              <a:off x="8178929" y="45255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2"/>
            <p:cNvSpPr/>
            <p:nvPr/>
          </p:nvSpPr>
          <p:spPr>
            <a:xfrm>
              <a:off x="114300" y="1505950"/>
              <a:ext cx="598800" cy="59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5142903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1041350" y="2752125"/>
            <a:ext cx="29601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ubTitle" idx="3"/>
          </p:nvPr>
        </p:nvSpPr>
        <p:spPr>
          <a:xfrm>
            <a:off x="5142891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ubTitle" idx="4"/>
          </p:nvPr>
        </p:nvSpPr>
        <p:spPr>
          <a:xfrm>
            <a:off x="1041338" y="2297550"/>
            <a:ext cx="296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 idx="5"/>
          </p:nvPr>
        </p:nvSpPr>
        <p:spPr>
          <a:xfrm>
            <a:off x="5142877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6"/>
          </p:nvPr>
        </p:nvSpPr>
        <p:spPr>
          <a:xfrm>
            <a:off x="1041325" y="1700550"/>
            <a:ext cx="296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758875" y="114301"/>
            <a:ext cx="9176088" cy="5696899"/>
            <a:chOff x="-758875" y="114301"/>
            <a:chExt cx="9176088" cy="5696899"/>
          </a:xfrm>
        </p:grpSpPr>
        <p:sp>
          <p:nvSpPr>
            <p:cNvPr id="96" name="Google Shape;96;p10"/>
            <p:cNvSpPr/>
            <p:nvPr/>
          </p:nvSpPr>
          <p:spPr>
            <a:xfrm>
              <a:off x="-758875" y="443300"/>
              <a:ext cx="1472100" cy="147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210013" y="4604000"/>
              <a:ext cx="1207200" cy="120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677524" y="4583400"/>
              <a:ext cx="445800" cy="44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76225" y="114301"/>
              <a:ext cx="445800" cy="44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93"/>
          <p:cNvSpPr txBox="1">
            <a:spLocks noGrp="1"/>
          </p:cNvSpPr>
          <p:nvPr>
            <p:ph type="subTitle" idx="1"/>
          </p:nvPr>
        </p:nvSpPr>
        <p:spPr>
          <a:xfrm>
            <a:off x="5151849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93"/>
          <p:cNvSpPr txBox="1">
            <a:spLocks noGrp="1"/>
          </p:cNvSpPr>
          <p:nvPr>
            <p:ph type="subTitle" idx="2"/>
          </p:nvPr>
        </p:nvSpPr>
        <p:spPr>
          <a:xfrm>
            <a:off x="1486775" y="38871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93"/>
          <p:cNvSpPr txBox="1">
            <a:spLocks noGrp="1"/>
          </p:cNvSpPr>
          <p:nvPr>
            <p:ph type="subTitle" idx="3"/>
          </p:nvPr>
        </p:nvSpPr>
        <p:spPr>
          <a:xfrm>
            <a:off x="1486775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5" name="Google Shape;975;p93"/>
          <p:cNvSpPr txBox="1">
            <a:spLocks noGrp="1"/>
          </p:cNvSpPr>
          <p:nvPr>
            <p:ph type="subTitle" idx="4"/>
          </p:nvPr>
        </p:nvSpPr>
        <p:spPr>
          <a:xfrm>
            <a:off x="5151850" y="347570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976" name="Google Shape;976;p93"/>
          <p:cNvGrpSpPr/>
          <p:nvPr/>
        </p:nvGrpSpPr>
        <p:grpSpPr>
          <a:xfrm>
            <a:off x="-333299" y="1018487"/>
            <a:ext cx="9975458" cy="2158963"/>
            <a:chOff x="-333299" y="1018487"/>
            <a:chExt cx="9975458" cy="2158963"/>
          </a:xfrm>
        </p:grpSpPr>
        <p:sp>
          <p:nvSpPr>
            <p:cNvPr id="977" name="Google Shape;977;p93"/>
            <p:cNvSpPr/>
            <p:nvPr/>
          </p:nvSpPr>
          <p:spPr>
            <a:xfrm>
              <a:off x="8417259" y="1316186"/>
              <a:ext cx="1224900" cy="122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3"/>
            <p:cNvSpPr/>
            <p:nvPr/>
          </p:nvSpPr>
          <p:spPr>
            <a:xfrm>
              <a:off x="114304" y="2011453"/>
              <a:ext cx="467700" cy="4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3"/>
            <p:cNvSpPr/>
            <p:nvPr/>
          </p:nvSpPr>
          <p:spPr>
            <a:xfrm>
              <a:off x="-333299" y="1018487"/>
              <a:ext cx="895200" cy="8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3"/>
            <p:cNvSpPr/>
            <p:nvPr/>
          </p:nvSpPr>
          <p:spPr>
            <a:xfrm>
              <a:off x="8424000" y="2571750"/>
              <a:ext cx="605700" cy="6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>
            <a:spLocks noGrp="1"/>
          </p:cNvSpPr>
          <p:nvPr>
            <p:ph type="title"/>
          </p:nvPr>
        </p:nvSpPr>
        <p:spPr>
          <a:xfrm>
            <a:off x="2936525" y="786675"/>
            <a:ext cx="32712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94"/>
          <p:cNvSpPr txBox="1">
            <a:spLocks noGrp="1"/>
          </p:cNvSpPr>
          <p:nvPr>
            <p:ph type="subTitle" idx="1"/>
          </p:nvPr>
        </p:nvSpPr>
        <p:spPr>
          <a:xfrm>
            <a:off x="2936525" y="1560199"/>
            <a:ext cx="32712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94"/>
          <p:cNvSpPr txBox="1"/>
          <p:nvPr/>
        </p:nvSpPr>
        <p:spPr>
          <a:xfrm>
            <a:off x="2936525" y="3252725"/>
            <a:ext cx="32712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1000" b="0" i="0" u="sng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85" name="Google Shape;985;p94"/>
          <p:cNvGrpSpPr/>
          <p:nvPr/>
        </p:nvGrpSpPr>
        <p:grpSpPr>
          <a:xfrm>
            <a:off x="66775" y="-1047812"/>
            <a:ext cx="8939873" cy="2135569"/>
            <a:chOff x="66775" y="-482112"/>
            <a:chExt cx="8939873" cy="2135569"/>
          </a:xfrm>
        </p:grpSpPr>
        <p:sp>
          <p:nvSpPr>
            <p:cNvPr id="986" name="Google Shape;986;p94"/>
            <p:cNvSpPr/>
            <p:nvPr/>
          </p:nvSpPr>
          <p:spPr>
            <a:xfrm>
              <a:off x="6773175" y="-482112"/>
              <a:ext cx="1587300" cy="15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4"/>
            <p:cNvSpPr/>
            <p:nvPr/>
          </p:nvSpPr>
          <p:spPr>
            <a:xfrm>
              <a:off x="66775" y="37400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4"/>
            <p:cNvSpPr/>
            <p:nvPr/>
          </p:nvSpPr>
          <p:spPr>
            <a:xfrm>
              <a:off x="146529" y="1149757"/>
              <a:ext cx="503700" cy="50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4"/>
            <p:cNvSpPr/>
            <p:nvPr/>
          </p:nvSpPr>
          <p:spPr>
            <a:xfrm>
              <a:off x="8282448" y="716249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95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93" name="Google Shape;993;p95"/>
          <p:cNvGrpSpPr/>
          <p:nvPr/>
        </p:nvGrpSpPr>
        <p:grpSpPr>
          <a:xfrm>
            <a:off x="-887225" y="71282"/>
            <a:ext cx="8695438" cy="5739918"/>
            <a:chOff x="-887225" y="71282"/>
            <a:chExt cx="8695438" cy="5739918"/>
          </a:xfrm>
        </p:grpSpPr>
        <p:sp>
          <p:nvSpPr>
            <p:cNvPr id="994" name="Google Shape;994;p95"/>
            <p:cNvSpPr/>
            <p:nvPr/>
          </p:nvSpPr>
          <p:spPr>
            <a:xfrm>
              <a:off x="-887225" y="313775"/>
              <a:ext cx="1472100" cy="1472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5"/>
            <p:cNvSpPr/>
            <p:nvPr/>
          </p:nvSpPr>
          <p:spPr>
            <a:xfrm>
              <a:off x="6601013" y="4604000"/>
              <a:ext cx="1207200" cy="1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5"/>
            <p:cNvSpPr/>
            <p:nvPr/>
          </p:nvSpPr>
          <p:spPr>
            <a:xfrm>
              <a:off x="5917588" y="4669500"/>
              <a:ext cx="474000" cy="47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5"/>
            <p:cNvSpPr/>
            <p:nvPr/>
          </p:nvSpPr>
          <p:spPr>
            <a:xfrm>
              <a:off x="503104" y="71282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2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96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96"/>
          <p:cNvSpPr txBox="1">
            <a:spLocks noGrp="1"/>
          </p:cNvSpPr>
          <p:nvPr>
            <p:ph type="body" idx="1"/>
          </p:nvPr>
        </p:nvSpPr>
        <p:spPr>
          <a:xfrm>
            <a:off x="7131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1" name="Google Shape;1001;p96"/>
          <p:cNvSpPr txBox="1">
            <a:spLocks noGrp="1"/>
          </p:cNvSpPr>
          <p:nvPr>
            <p:ph type="body" idx="2"/>
          </p:nvPr>
        </p:nvSpPr>
        <p:spPr>
          <a:xfrm>
            <a:off x="4572000" y="1239375"/>
            <a:ext cx="38589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02" name="Google Shape;1002;p96"/>
          <p:cNvGrpSpPr/>
          <p:nvPr/>
        </p:nvGrpSpPr>
        <p:grpSpPr>
          <a:xfrm>
            <a:off x="-736700" y="1151375"/>
            <a:ext cx="9500629" cy="4431600"/>
            <a:chOff x="-736700" y="1151375"/>
            <a:chExt cx="9500629" cy="4431600"/>
          </a:xfrm>
        </p:grpSpPr>
        <p:sp>
          <p:nvSpPr>
            <p:cNvPr id="1003" name="Google Shape;1003;p96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6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6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6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98"/>
          <p:cNvGrpSpPr/>
          <p:nvPr/>
        </p:nvGrpSpPr>
        <p:grpSpPr>
          <a:xfrm>
            <a:off x="-713150" y="1151375"/>
            <a:ext cx="9500629" cy="4431600"/>
            <a:chOff x="-736700" y="1151375"/>
            <a:chExt cx="9500629" cy="4431600"/>
          </a:xfrm>
        </p:grpSpPr>
        <p:sp>
          <p:nvSpPr>
            <p:cNvPr id="1010" name="Google Shape;1010;p98"/>
            <p:cNvSpPr/>
            <p:nvPr/>
          </p:nvSpPr>
          <p:spPr>
            <a:xfrm>
              <a:off x="-736700" y="1151375"/>
              <a:ext cx="1302600" cy="130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8"/>
            <p:cNvSpPr/>
            <p:nvPr/>
          </p:nvSpPr>
          <p:spPr>
            <a:xfrm>
              <a:off x="7126875" y="4636775"/>
              <a:ext cx="946200" cy="94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8"/>
            <p:cNvSpPr/>
            <p:nvPr/>
          </p:nvSpPr>
          <p:spPr>
            <a:xfrm>
              <a:off x="8260229" y="4604107"/>
              <a:ext cx="503700" cy="503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8"/>
            <p:cNvSpPr/>
            <p:nvPr/>
          </p:nvSpPr>
          <p:spPr>
            <a:xfrm>
              <a:off x="-219288" y="2498216"/>
              <a:ext cx="617400" cy="61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99"/>
          <p:cNvGrpSpPr/>
          <p:nvPr/>
        </p:nvGrpSpPr>
        <p:grpSpPr>
          <a:xfrm>
            <a:off x="-529687" y="-367387"/>
            <a:ext cx="6298687" cy="5945337"/>
            <a:chOff x="-529687" y="-367387"/>
            <a:chExt cx="6298687" cy="5945337"/>
          </a:xfrm>
        </p:grpSpPr>
        <p:grpSp>
          <p:nvGrpSpPr>
            <p:cNvPr id="1016" name="Google Shape;1016;p99"/>
            <p:cNvGrpSpPr/>
            <p:nvPr/>
          </p:nvGrpSpPr>
          <p:grpSpPr>
            <a:xfrm>
              <a:off x="-529687" y="-367387"/>
              <a:ext cx="1748862" cy="1242900"/>
              <a:chOff x="-529687" y="-367387"/>
              <a:chExt cx="1748862" cy="1242900"/>
            </a:xfrm>
          </p:grpSpPr>
          <p:sp>
            <p:nvSpPr>
              <p:cNvPr id="1017" name="Google Shape;1017;p99"/>
              <p:cNvSpPr/>
              <p:nvPr/>
            </p:nvSpPr>
            <p:spPr>
              <a:xfrm>
                <a:off x="-529687" y="-367387"/>
                <a:ext cx="1242900" cy="12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99"/>
              <p:cNvSpPr/>
              <p:nvPr/>
            </p:nvSpPr>
            <p:spPr>
              <a:xfrm>
                <a:off x="824675" y="145000"/>
                <a:ext cx="394500" cy="39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9" name="Google Shape;1019;p99"/>
            <p:cNvGrpSpPr/>
            <p:nvPr/>
          </p:nvGrpSpPr>
          <p:grpSpPr>
            <a:xfrm>
              <a:off x="4572000" y="4604000"/>
              <a:ext cx="1197000" cy="973950"/>
              <a:chOff x="4572000" y="4604000"/>
              <a:chExt cx="1197000" cy="973950"/>
            </a:xfrm>
          </p:grpSpPr>
          <p:sp>
            <p:nvSpPr>
              <p:cNvPr id="1020" name="Google Shape;1020;p99"/>
              <p:cNvSpPr/>
              <p:nvPr/>
            </p:nvSpPr>
            <p:spPr>
              <a:xfrm>
                <a:off x="4572000" y="4775450"/>
                <a:ext cx="802500" cy="802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99"/>
              <p:cNvSpPr/>
              <p:nvPr/>
            </p:nvSpPr>
            <p:spPr>
              <a:xfrm>
                <a:off x="5374500" y="4604000"/>
                <a:ext cx="394500" cy="394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"/>
              <a:buNone/>
              <a:defRPr sz="3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5" name="Google Shape;685;p6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00"/>
          <p:cNvSpPr txBox="1">
            <a:spLocks noGrp="1"/>
          </p:cNvSpPr>
          <p:nvPr>
            <p:ph type="ctrTitle"/>
          </p:nvPr>
        </p:nvSpPr>
        <p:spPr>
          <a:xfrm>
            <a:off x="713225" y="918825"/>
            <a:ext cx="4705500" cy="28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Bootcamp</a:t>
            </a:r>
            <a:endParaRPr/>
          </a:p>
        </p:txBody>
      </p:sp>
      <p:sp>
        <p:nvSpPr>
          <p:cNvPr id="1027" name="Google Shape;1027;p100"/>
          <p:cNvSpPr txBox="1">
            <a:spLocks noGrp="1"/>
          </p:cNvSpPr>
          <p:nvPr>
            <p:ph type="subTitle" idx="1"/>
          </p:nvPr>
        </p:nvSpPr>
        <p:spPr>
          <a:xfrm>
            <a:off x="713225" y="3748875"/>
            <a:ext cx="4705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91" name="Google Shape;1091;p109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statements as long as a condition is true.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092" name="Google Shape;1092;p109"/>
          <p:cNvSpPr txBox="1"/>
          <p:nvPr/>
        </p:nvSpPr>
        <p:spPr>
          <a:xfrm>
            <a:off x="3930300" y="1832550"/>
            <a:ext cx="12834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i &lt; 4: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+=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3" name="Google Shape;1093;p109"/>
          <p:cNvSpPr txBox="1"/>
          <p:nvPr/>
        </p:nvSpPr>
        <p:spPr>
          <a:xfrm>
            <a:off x="2790750" y="2884950"/>
            <a:ext cx="35625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		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099" name="Google Shape;1099;p110"/>
          <p:cNvSpPr txBox="1">
            <a:spLocks noGrp="1"/>
          </p:cNvSpPr>
          <p:nvPr>
            <p:ph type="body" idx="4294967295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marL="1828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110"/>
          <p:cNvSpPr txBox="1"/>
          <p:nvPr/>
        </p:nvSpPr>
        <p:spPr>
          <a:xfrm>
            <a:off x="3482975" y="165802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106" name="Google Shape;1106;p111"/>
          <p:cNvSpPr txBox="1">
            <a:spLocks noGrp="1"/>
          </p:cNvSpPr>
          <p:nvPr>
            <p:ph type="body" idx="4294967295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11"/>
          <p:cNvSpPr txBox="1"/>
          <p:nvPr/>
        </p:nvSpPr>
        <p:spPr>
          <a:xfrm>
            <a:off x="1706875" y="164777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08" name="Google Shape;1108;p111"/>
          <p:cNvSpPr txBox="1"/>
          <p:nvPr/>
        </p:nvSpPr>
        <p:spPr>
          <a:xfrm>
            <a:off x="1060875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114" name="Google Shape;1114;p112"/>
          <p:cNvSpPr txBox="1">
            <a:spLocks noGrp="1"/>
          </p:cNvSpPr>
          <p:nvPr>
            <p:ph type="body" idx="4294967295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12"/>
          <p:cNvSpPr txBox="1"/>
          <p:nvPr/>
        </p:nvSpPr>
        <p:spPr>
          <a:xfrm>
            <a:off x="1706875" y="164777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6" name="Google Shape;1116;p112"/>
          <p:cNvSpPr txBox="1"/>
          <p:nvPr/>
        </p:nvSpPr>
        <p:spPr>
          <a:xfrm>
            <a:off x="1060875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7" name="Google Shape;1117;p112"/>
          <p:cNvSpPr txBox="1"/>
          <p:nvPr/>
        </p:nvSpPr>
        <p:spPr>
          <a:xfrm>
            <a:off x="5308800" y="1647775"/>
            <a:ext cx="29454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j in [‘a’ , ‘b’ , ‘c’]: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print(j)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123" name="Google Shape;1123;p113"/>
          <p:cNvSpPr txBox="1">
            <a:spLocks noGrp="1"/>
          </p:cNvSpPr>
          <p:nvPr>
            <p:ph type="body" idx="4294967295"/>
          </p:nvPr>
        </p:nvSpPr>
        <p:spPr>
          <a:xfrm>
            <a:off x="720000" y="1229100"/>
            <a:ext cx="7704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Iterates over a sequence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113"/>
          <p:cNvSpPr txBox="1"/>
          <p:nvPr/>
        </p:nvSpPr>
        <p:spPr>
          <a:xfrm>
            <a:off x="1706875" y="1647775"/>
            <a:ext cx="2164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i in range(5):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5" name="Google Shape;1125;p113"/>
          <p:cNvSpPr txBox="1"/>
          <p:nvPr/>
        </p:nvSpPr>
        <p:spPr>
          <a:xfrm>
            <a:off x="1060875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6" name="Google Shape;1126;p113"/>
          <p:cNvSpPr txBox="1"/>
          <p:nvPr/>
        </p:nvSpPr>
        <p:spPr>
          <a:xfrm>
            <a:off x="5308800" y="1647775"/>
            <a:ext cx="29454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j in [‘a’ , ‘b’ , ‘c’]: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print(j)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7" name="Google Shape;1127;p113"/>
          <p:cNvSpPr txBox="1"/>
          <p:nvPr/>
        </p:nvSpPr>
        <p:spPr>
          <a:xfrm>
            <a:off x="5113200" y="2802725"/>
            <a:ext cx="33366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Output: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14"/>
          <p:cNvSpPr txBox="1">
            <a:spLocks noGrp="1"/>
          </p:cNvSpPr>
          <p:nvPr>
            <p:ph type="title"/>
          </p:nvPr>
        </p:nvSpPr>
        <p:spPr>
          <a:xfrm>
            <a:off x="720000" y="382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Exercise</a:t>
            </a:r>
            <a:endParaRPr sz="4000"/>
          </a:p>
        </p:txBody>
      </p:sp>
      <p:sp>
        <p:nvSpPr>
          <p:cNvPr id="1133" name="Google Shape;1133;p114"/>
          <p:cNvSpPr txBox="1"/>
          <p:nvPr/>
        </p:nvSpPr>
        <p:spPr>
          <a:xfrm>
            <a:off x="1084650" y="2140800"/>
            <a:ext cx="6974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a program to print numbers 2 to 8 inclusive, using either a while or for loop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5"/>
          <p:cNvSpPr txBox="1">
            <a:spLocks noGrp="1"/>
          </p:cNvSpPr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End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Objectives</a:t>
            </a:r>
            <a:endParaRPr/>
          </a:p>
        </p:txBody>
      </p:sp>
      <p:sp>
        <p:nvSpPr>
          <p:cNvPr id="1033" name="Google Shape;1033;p101"/>
          <p:cNvSpPr txBox="1">
            <a:spLocks noGrp="1"/>
          </p:cNvSpPr>
          <p:nvPr>
            <p:ph type="body" idx="1"/>
          </p:nvPr>
        </p:nvSpPr>
        <p:spPr>
          <a:xfrm>
            <a:off x="720000" y="1403850"/>
            <a:ext cx="770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Conditionals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Loops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While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For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Break, Continue, Pass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02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statements if a condition is met</a:t>
            </a:r>
            <a:endParaRPr/>
          </a:p>
        </p:txBody>
      </p:sp>
      <p:sp>
        <p:nvSpPr>
          <p:cNvPr id="1040" name="Google Shape;1040;p102"/>
          <p:cNvSpPr txBox="1">
            <a:spLocks noGrp="1"/>
          </p:cNvSpPr>
          <p:nvPr>
            <p:ph type="body" idx="1"/>
          </p:nvPr>
        </p:nvSpPr>
        <p:spPr>
          <a:xfrm>
            <a:off x="720000" y="1987225"/>
            <a:ext cx="7704000" cy="19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5 &lt; 4: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print(“5 is smaller than 4)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print(“5 is larger than 4”)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</p:txBody>
      </p:sp>
      <p:sp>
        <p:nvSpPr>
          <p:cNvPr id="1046" name="Google Shape;1046;p103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1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if… </a:t>
            </a:r>
            <a:r>
              <a:rPr lang="en" b="1" dirty="0" err="1"/>
              <a:t>elif</a:t>
            </a:r>
            <a:r>
              <a:rPr lang="en" b="1" dirty="0"/>
              <a:t>… else…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checks if the conditional for ‘if’ is true, then each of the ‘</a:t>
            </a:r>
            <a:r>
              <a:rPr lang="en" dirty="0" err="1"/>
              <a:t>elif</a:t>
            </a:r>
            <a:r>
              <a:rPr lang="en" dirty="0"/>
              <a:t>’ conditions. If the above are untrue, the block of statements under ‘else’ will run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" name="Google Shape;1047;p103"/>
          <p:cNvSpPr txBox="1"/>
          <p:nvPr/>
        </p:nvSpPr>
        <p:spPr>
          <a:xfrm>
            <a:off x="2697245" y="2424168"/>
            <a:ext cx="3989802" cy="249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= 4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 = 5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a &gt; b: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print(“a is larger than b”)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elif</a:t>
            </a: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 == b: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print(“a is equal to b”)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else: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print(“a is smaller than b”)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  <p:pic>
        <p:nvPicPr>
          <p:cNvPr id="1053" name="Google Shape;105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625" y="1416300"/>
            <a:ext cx="206625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950" y="1417350"/>
            <a:ext cx="2066544" cy="128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575" y="1417350"/>
            <a:ext cx="2066544" cy="1289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04"/>
          <p:cNvSpPr txBox="1"/>
          <p:nvPr/>
        </p:nvSpPr>
        <p:spPr>
          <a:xfrm>
            <a:off x="2243800" y="2789825"/>
            <a:ext cx="705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7" name="Google Shape;1057;p104"/>
          <p:cNvSpPr txBox="1"/>
          <p:nvPr/>
        </p:nvSpPr>
        <p:spPr>
          <a:xfrm>
            <a:off x="4659275" y="2832550"/>
            <a:ext cx="705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or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8" name="Google Shape;1058;p104"/>
          <p:cNvSpPr txBox="1"/>
          <p:nvPr/>
        </p:nvSpPr>
        <p:spPr>
          <a:xfrm>
            <a:off x="7074750" y="2789825"/>
            <a:ext cx="705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064" name="Google Shape;1064;p105"/>
          <p:cNvSpPr txBox="1">
            <a:spLocks noGrp="1"/>
          </p:cNvSpPr>
          <p:nvPr>
            <p:ph type="title"/>
          </p:nvPr>
        </p:nvSpPr>
        <p:spPr>
          <a:xfrm>
            <a:off x="720000" y="1112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/>
              <a:t>(Python Logic Conditions)</a:t>
            </a:r>
            <a:endParaRPr sz="1600" b="0"/>
          </a:p>
        </p:txBody>
      </p:sp>
      <p:sp>
        <p:nvSpPr>
          <p:cNvPr id="1065" name="Google Shape;1065;p105"/>
          <p:cNvSpPr txBox="1">
            <a:spLocks noGrp="1"/>
          </p:cNvSpPr>
          <p:nvPr>
            <p:ph type="title"/>
          </p:nvPr>
        </p:nvSpPr>
        <p:spPr>
          <a:xfrm>
            <a:off x="720000" y="1444663"/>
            <a:ext cx="770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Same as mathematics</a:t>
            </a:r>
            <a:endParaRPr sz="1500" b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/>
              <a:t>Given that a =  1, b = 2:</a:t>
            </a:r>
            <a:endParaRPr sz="1500" b="0"/>
          </a:p>
        </p:txBody>
      </p:sp>
      <p:graphicFrame>
        <p:nvGraphicFramePr>
          <p:cNvPr id="1066" name="Google Shape;1066;p105"/>
          <p:cNvGraphicFramePr/>
          <p:nvPr/>
        </p:nvGraphicFramePr>
        <p:xfrm>
          <a:off x="952500" y="2198138"/>
          <a:ext cx="7239000" cy="2377260"/>
        </p:xfrm>
        <a:graphic>
          <a:graphicData uri="http://schemas.openxmlformats.org/drawingml/2006/table">
            <a:tbl>
              <a:tblPr>
                <a:noFill/>
                <a:tableStyleId>{CEDC962C-27D2-4CC6-B8E0-B82347C62C00}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==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!=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&gt;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or equal 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&lt;=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and equal 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&gt;=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7" name="Google Shape;1067;p105"/>
          <p:cNvSpPr txBox="1"/>
          <p:nvPr/>
        </p:nvSpPr>
        <p:spPr>
          <a:xfrm>
            <a:off x="720000" y="4575350"/>
            <a:ext cx="7412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 Note the double ‘=’ for equals</a:t>
            </a:r>
            <a:b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 When there are 2 symbols for a logic condition, ‘=’ comes last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6"/>
          <p:cNvSpPr txBox="1">
            <a:spLocks noGrp="1"/>
          </p:cNvSpPr>
          <p:nvPr>
            <p:ph type="title"/>
          </p:nvPr>
        </p:nvSpPr>
        <p:spPr>
          <a:xfrm>
            <a:off x="720000" y="731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Exercise</a:t>
            </a:r>
            <a:endParaRPr sz="4000"/>
          </a:p>
        </p:txBody>
      </p:sp>
      <p:sp>
        <p:nvSpPr>
          <p:cNvPr id="1073" name="Google Shape;1073;p106"/>
          <p:cNvSpPr txBox="1"/>
          <p:nvPr/>
        </p:nvSpPr>
        <p:spPr>
          <a:xfrm>
            <a:off x="1112250" y="1991900"/>
            <a:ext cx="69195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a program that takes 2 inputs: num1 and num2.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Output the larger number. 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they are the same, output ‘same’.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7"/>
          <p:cNvSpPr txBox="1">
            <a:spLocks noGrp="1"/>
          </p:cNvSpPr>
          <p:nvPr>
            <p:ph type="title"/>
          </p:nvPr>
        </p:nvSpPr>
        <p:spPr>
          <a:xfrm>
            <a:off x="720000" y="216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Loops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84" name="Google Shape;1084;p108"/>
          <p:cNvSpPr txBox="1">
            <a:spLocks noGrp="1"/>
          </p:cNvSpPr>
          <p:nvPr>
            <p:ph type="body" idx="1"/>
          </p:nvPr>
        </p:nvSpPr>
        <p:spPr>
          <a:xfrm>
            <a:off x="720000" y="1239375"/>
            <a:ext cx="77040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statements as long as a condition is true.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085" name="Google Shape;1085;p108"/>
          <p:cNvSpPr txBox="1"/>
          <p:nvPr/>
        </p:nvSpPr>
        <p:spPr>
          <a:xfrm>
            <a:off x="3930300" y="1832550"/>
            <a:ext cx="12834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 i &lt; 4: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print(i)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+= 1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umbers and Counting 1-20 - French - Foreign Language - 1st Grade by Slidesgo">
  <a:themeElements>
    <a:clrScheme name="Simple Light">
      <a:dk1>
        <a:srgbClr val="191919"/>
      </a:dk1>
      <a:lt1>
        <a:srgbClr val="EBE9DC"/>
      </a:lt1>
      <a:dk2>
        <a:srgbClr val="FFFFFF"/>
      </a:dk2>
      <a:lt2>
        <a:srgbClr val="FEC32B"/>
      </a:lt2>
      <a:accent1>
        <a:srgbClr val="FE6C36"/>
      </a:accent1>
      <a:accent2>
        <a:srgbClr val="FF4546"/>
      </a:accent2>
      <a:accent3>
        <a:srgbClr val="DA7FB2"/>
      </a:accent3>
      <a:accent4>
        <a:srgbClr val="037EB7"/>
      </a:accent4>
      <a:accent5>
        <a:srgbClr val="09D8CC"/>
      </a:accent5>
      <a:accent6>
        <a:srgbClr val="0FAF5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Macintosh PowerPoint</Application>
  <PresentationFormat>On-screen Show (16:9)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Work Sans</vt:lpstr>
      <vt:lpstr>PT Sans</vt:lpstr>
      <vt:lpstr>Nunito Light</vt:lpstr>
      <vt:lpstr>Nunito</vt:lpstr>
      <vt:lpstr>Numbers and Counting 1-20 - French - Foreign Language - 1st Grade by Slidesgo</vt:lpstr>
      <vt:lpstr>Numbers and Counting 1-20 - French - Foreign Language - 1st Grade by Slidesgo</vt:lpstr>
      <vt:lpstr>Numbers and Counting 1-20 - French - Foreign Language - 1st Grade by Slidesgo</vt:lpstr>
      <vt:lpstr>Python Bootcamp</vt:lpstr>
      <vt:lpstr>Week 2 Objectives</vt:lpstr>
      <vt:lpstr>Conditional </vt:lpstr>
      <vt:lpstr>Conditional</vt:lpstr>
      <vt:lpstr>Truth Table</vt:lpstr>
      <vt:lpstr>Conditions</vt:lpstr>
      <vt:lpstr>Exercise</vt:lpstr>
      <vt:lpstr>Loops</vt:lpstr>
      <vt:lpstr>While Loops</vt:lpstr>
      <vt:lpstr>While Loops</vt:lpstr>
      <vt:lpstr>For Loops</vt:lpstr>
      <vt:lpstr>For Loops</vt:lpstr>
      <vt:lpstr>For Loops</vt:lpstr>
      <vt:lpstr>For Loops</vt:lpstr>
      <vt:lpstr>Exercise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Ansari</cp:lastModifiedBy>
  <cp:revision>3</cp:revision>
  <dcterms:modified xsi:type="dcterms:W3CDTF">2024-10-17T12:23:34Z</dcterms:modified>
</cp:coreProperties>
</file>