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4" r:id="rId3"/>
    <p:sldId id="265" r:id="rId4"/>
    <p:sldId id="273" r:id="rId5"/>
    <p:sldId id="277" r:id="rId6"/>
    <p:sldId id="27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F5AF4-9FD8-C04D-B6AD-68A2D70E6406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977E6-7FE3-7144-A84E-D075821E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a0062b445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a0062b445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a0062b445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a0062b445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312842e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312842e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flow chart to demonstrate output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a312842e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a312842e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flow chart to demonstrate output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977E6-7FE3-7144-A84E-D075821E9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1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0F38-FA5E-A091-8BE3-653D32780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4C519-B2A3-3F4B-1EC7-F3888C2ED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2B16B-DC72-91F5-7FC8-42EF38CC8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ED43-2F56-2D6D-624A-73A5694F4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977E6-7FE3-7144-A84E-D075821E98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a312842ee4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6" name="Google Shape;1096;g2a312842ee4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312842ee4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g2a312842ee4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a312842ee4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1" name="Google Shape;1111;g2a312842ee4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a312842ee4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0" name="Google Shape;1120;g2a312842ee4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9177-6637-B767-58CF-DA7888552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4FAA-C4E2-43F9-8731-D82B1E32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0C0B-8020-7D9F-1FD3-2969A94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8A28-2636-A0B9-EB41-4022709A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A648-E612-3C36-A76D-3E0C890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612-7C37-D2D2-2E44-6F9B9DD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1627A-AF26-074B-E689-EF479595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B596-40A7-382B-ACC7-6F23A4C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6F09-9E39-B648-DCDF-5B4874C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4756-957C-2D95-10DF-7E1B5A0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6D6C0-792C-739B-F729-DB6C86155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F8EC-8096-CA47-A445-DA24F088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72C4-6AFF-92B2-B710-E6C8140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70D2-C900-19BC-D30D-20921BC0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7098-DEFE-C07B-593F-4F9B8EB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960000" y="1652500"/>
            <a:ext cx="10272000" cy="1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-1182967" y="95043"/>
            <a:ext cx="11593917" cy="7653224"/>
            <a:chOff x="-887225" y="71282"/>
            <a:chExt cx="8695438" cy="5739918"/>
          </a:xfrm>
        </p:grpSpPr>
        <p:sp>
          <p:nvSpPr>
            <p:cNvPr id="316" name="Google Shape;316;p29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00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76"/>
          <p:cNvSpPr txBox="1">
            <a:spLocks noGrp="1"/>
          </p:cNvSpPr>
          <p:nvPr>
            <p:ph type="subTitle" idx="1"/>
          </p:nvPr>
        </p:nvSpPr>
        <p:spPr>
          <a:xfrm>
            <a:off x="6857204" y="3669500"/>
            <a:ext cx="3946800" cy="1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68" name="Google Shape;768;p76"/>
          <p:cNvSpPr txBox="1">
            <a:spLocks noGrp="1"/>
          </p:cNvSpPr>
          <p:nvPr>
            <p:ph type="subTitle" idx="2"/>
          </p:nvPr>
        </p:nvSpPr>
        <p:spPr>
          <a:xfrm>
            <a:off x="1388467" y="3669500"/>
            <a:ext cx="3946800" cy="1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69" name="Google Shape;769;p76"/>
          <p:cNvSpPr txBox="1">
            <a:spLocks noGrp="1"/>
          </p:cNvSpPr>
          <p:nvPr>
            <p:ph type="subTitle" idx="3"/>
          </p:nvPr>
        </p:nvSpPr>
        <p:spPr>
          <a:xfrm>
            <a:off x="6857188" y="3063400"/>
            <a:ext cx="3946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667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0" name="Google Shape;770;p76"/>
          <p:cNvSpPr txBox="1">
            <a:spLocks noGrp="1"/>
          </p:cNvSpPr>
          <p:nvPr>
            <p:ph type="subTitle" idx="4"/>
          </p:nvPr>
        </p:nvSpPr>
        <p:spPr>
          <a:xfrm>
            <a:off x="1388451" y="3063400"/>
            <a:ext cx="3946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667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32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1" name="Google Shape;771;p76"/>
          <p:cNvSpPr txBox="1">
            <a:spLocks noGrp="1"/>
          </p:cNvSpPr>
          <p:nvPr>
            <p:ph type="title" idx="5"/>
          </p:nvPr>
        </p:nvSpPr>
        <p:spPr>
          <a:xfrm>
            <a:off x="6857169" y="2267400"/>
            <a:ext cx="3946800" cy="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72" name="Google Shape;772;p76"/>
          <p:cNvSpPr txBox="1">
            <a:spLocks noGrp="1"/>
          </p:cNvSpPr>
          <p:nvPr>
            <p:ph type="title" idx="6"/>
          </p:nvPr>
        </p:nvSpPr>
        <p:spPr>
          <a:xfrm>
            <a:off x="1388433" y="2267400"/>
            <a:ext cx="3946800" cy="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773" name="Google Shape;773;p76"/>
          <p:cNvGrpSpPr/>
          <p:nvPr/>
        </p:nvGrpSpPr>
        <p:grpSpPr>
          <a:xfrm>
            <a:off x="-1011833" y="152402"/>
            <a:ext cx="12234784" cy="7595865"/>
            <a:chOff x="-758875" y="114301"/>
            <a:chExt cx="9176088" cy="5696899"/>
          </a:xfrm>
        </p:grpSpPr>
        <p:sp>
          <p:nvSpPr>
            <p:cNvPr id="774" name="Google Shape;774;p76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6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6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6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4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8BEB-377F-B24E-53E1-B554B5D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6C68-8D7E-548E-05F3-19C3A0F6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0776-B00A-0249-16A2-C0714231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66D7-8DBB-A783-A9A9-4DBDA9F6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464C-9269-D04E-4B7C-30D967CE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44F-2642-94B5-C3C9-584EF8F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463B2-1679-1EF7-269B-45C2867C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F8EC-8D1E-E305-03D2-11C8CF1D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804A-6E27-3D22-F660-C65C41D0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A841-B4BC-30A4-87F5-6EBC7224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5C2F-934C-E33E-5DD3-15A056E1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84DF-9547-9814-9932-8BBE12FF0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C377E-77A5-7E31-5F5B-D2B4F807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29175-86EC-8C4F-1B31-AF9196F5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BF46-E5D3-A922-9BD8-D85EAAD9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B06E-22C9-5EE0-5560-549E3580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06D4-AF5D-5430-25BE-9D70516F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D5D8-346F-83FA-1712-71C57FB8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4E39D-470C-34CA-AE4F-1CDB56CA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0B45-8125-6923-0C26-6A17A743F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A13FD-6BE7-FFB3-2DB8-84A023B46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73DF-807A-E4C1-BBF6-B17B5B50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743BE-8E71-63B5-C24A-250FEEC1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D5919-04E4-6174-48B7-26844DD4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412B-B719-FA7E-9E10-EF779CBC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2B04-D063-5901-AB6D-2A003A4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FE085-75CB-CEA2-60B7-CCA424CF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B4F3-EEC6-20AF-FA8B-21846976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60341-89CE-B192-6FD9-2E7B842D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8318B-31B1-C85E-BE3A-DF362B44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3C40-A248-B516-557E-702A41B6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B81-085D-174F-1CF1-16F39273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77FB-31D8-DFE4-3AF2-CD361588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BF9CA-BC16-65DA-23F1-262D439C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19D2-A816-4A27-4601-5A30105F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A60F6-AF99-0E76-BCA6-33DDFB55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5C819-202E-35B1-E35A-400A873B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ECB1-CD58-23BD-4AF9-989E5266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69803-D2A1-902A-9B83-7C2DBC0B0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A925-9A6A-57AB-813F-B5FB07C5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BB8D1-3C08-E04E-100C-68F41C10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90D6-AF1B-C42F-A71F-4FB612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D626-C52C-18D2-F1AC-44D78EF6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7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78B7D-2E00-D71A-1820-50BC72C6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DFBEA-D62B-57CD-74EB-A8022DD2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E29-8898-3EE8-7A62-0C6F946FC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CBB02-284D-8647-9FCA-BE6D76BAA4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DF62-BBE8-25FC-9997-9501AA07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B826-182C-2F88-0CA5-B9ECC9B3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6" name="Google Shape;1026;p100"/>
          <p:cNvSpPr txBox="1"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Python Bootcamp</a:t>
            </a:r>
            <a:endParaRPr lang="en-GB"/>
          </a:p>
        </p:txBody>
      </p:sp>
      <p:sp>
        <p:nvSpPr>
          <p:cNvPr id="1027" name="Google Shape;1027;p100"/>
          <p:cNvSpPr txBox="1"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dirty="0"/>
              <a:t>Week 4</a:t>
            </a:r>
            <a:endParaRPr lang="en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"/>
          </a:p>
        </p:txBody>
      </p:sp>
      <p:sp>
        <p:nvSpPr>
          <p:cNvPr id="1040" name="Arc 10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123" name="Google Shape;1123;p113"/>
          <p:cNvSpPr txBox="1">
            <a:spLocks noGrp="1"/>
          </p:cNvSpPr>
          <p:nvPr>
            <p:ph type="body" idx="4294967295"/>
          </p:nvPr>
        </p:nvSpPr>
        <p:spPr>
          <a:xfrm>
            <a:off x="960000" y="1638800"/>
            <a:ext cx="10272000" cy="12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Iterates over a sequence</a:t>
            </a:r>
            <a:endParaRPr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E.g. </a:t>
            </a: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  <a:p>
            <a:pPr marL="3047924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4" name="Google Shape;1124;p113"/>
          <p:cNvSpPr txBox="1"/>
          <p:nvPr/>
        </p:nvSpPr>
        <p:spPr>
          <a:xfrm>
            <a:off x="2227601" y="2475060"/>
            <a:ext cx="28860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range(5):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5" name="Google Shape;1125;p113"/>
          <p:cNvSpPr txBox="1"/>
          <p:nvPr/>
        </p:nvSpPr>
        <p:spPr>
          <a:xfrm>
            <a:off x="1414500" y="3736967"/>
            <a:ext cx="4448800" cy="2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6" name="Google Shape;1126;p113"/>
          <p:cNvSpPr txBox="1"/>
          <p:nvPr/>
        </p:nvSpPr>
        <p:spPr>
          <a:xfrm>
            <a:off x="7078400" y="2475060"/>
            <a:ext cx="39272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j in [‘a’ , ‘b’ , ‘c’]: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print(j)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7" name="Google Shape;1127;p113"/>
          <p:cNvSpPr txBox="1"/>
          <p:nvPr/>
        </p:nvSpPr>
        <p:spPr>
          <a:xfrm>
            <a:off x="6817600" y="3736967"/>
            <a:ext cx="4448800" cy="2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14"/>
          <p:cNvSpPr txBox="1">
            <a:spLocks noGrp="1"/>
          </p:cNvSpPr>
          <p:nvPr>
            <p:ph type="title"/>
          </p:nvPr>
        </p:nvSpPr>
        <p:spPr>
          <a:xfrm>
            <a:off x="960000" y="5100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/>
              <a:t>Exercise</a:t>
            </a:r>
            <a:endParaRPr sz="5333"/>
          </a:p>
        </p:txBody>
      </p:sp>
      <p:sp>
        <p:nvSpPr>
          <p:cNvPr id="1133" name="Google Shape;1133;p114"/>
          <p:cNvSpPr txBox="1"/>
          <p:nvPr/>
        </p:nvSpPr>
        <p:spPr>
          <a:xfrm>
            <a:off x="1446200" y="2854401"/>
            <a:ext cx="9299600" cy="114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/>
              <a:t>Write a program to print numbers 2 to 8 inclusive, using either a while or for loop</a:t>
            </a:r>
            <a:endParaRPr sz="2933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5"/>
          <p:cNvSpPr txBox="1">
            <a:spLocks noGrp="1"/>
          </p:cNvSpPr>
          <p:nvPr>
            <p:ph type="title"/>
          </p:nvPr>
        </p:nvSpPr>
        <p:spPr>
          <a:xfrm>
            <a:off x="960000" y="28824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/>
              <a:t>End</a:t>
            </a:r>
            <a:endParaRPr sz="53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While Loops</a:t>
            </a:r>
            <a:endParaRPr/>
          </a:p>
        </p:txBody>
      </p:sp>
      <p:sp>
        <p:nvSpPr>
          <p:cNvPr id="1084" name="Google Shape;1084;p108"/>
          <p:cNvSpPr txBox="1">
            <a:spLocks noGrp="1"/>
          </p:cNvSpPr>
          <p:nvPr>
            <p:ph type="body" idx="1"/>
          </p:nvPr>
        </p:nvSpPr>
        <p:spPr>
          <a:xfrm>
            <a:off x="960000" y="1652500"/>
            <a:ext cx="10272000" cy="12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Execute a set of statements as long as a condition is true.</a:t>
            </a:r>
            <a:endParaRPr/>
          </a:p>
          <a:p>
            <a:pPr marL="0" indent="0">
              <a:buNone/>
            </a:pPr>
            <a:endParaRPr/>
          </a:p>
          <a:p>
            <a:pPr marL="3047924" indent="0"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085" name="Google Shape;1085;p108"/>
          <p:cNvSpPr txBox="1"/>
          <p:nvPr/>
        </p:nvSpPr>
        <p:spPr>
          <a:xfrm>
            <a:off x="5240399" y="2443400"/>
            <a:ext cx="2537255" cy="1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= 1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&lt; 4: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print(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609585"/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+= 1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While Loops</a:t>
            </a:r>
            <a:endParaRPr/>
          </a:p>
        </p:txBody>
      </p:sp>
      <p:sp>
        <p:nvSpPr>
          <p:cNvPr id="1091" name="Google Shape;1091;p109"/>
          <p:cNvSpPr txBox="1">
            <a:spLocks noGrp="1"/>
          </p:cNvSpPr>
          <p:nvPr>
            <p:ph type="body" idx="1"/>
          </p:nvPr>
        </p:nvSpPr>
        <p:spPr>
          <a:xfrm>
            <a:off x="960000" y="1652500"/>
            <a:ext cx="10272000" cy="12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Execute a set of statements as long as a condition is true.</a:t>
            </a:r>
            <a:endParaRPr/>
          </a:p>
          <a:p>
            <a:pPr marL="0" indent="0">
              <a:buNone/>
            </a:pPr>
            <a:endParaRPr/>
          </a:p>
          <a:p>
            <a:pPr marL="3047924" indent="0"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092" name="Google Shape;1092;p109"/>
          <p:cNvSpPr txBox="1"/>
          <p:nvPr/>
        </p:nvSpPr>
        <p:spPr>
          <a:xfrm>
            <a:off x="5240400" y="2443400"/>
            <a:ext cx="2547766" cy="1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= 1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&lt; 4: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print(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609585"/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+= 1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3" name="Google Shape;1093;p109"/>
          <p:cNvSpPr txBox="1"/>
          <p:nvPr/>
        </p:nvSpPr>
        <p:spPr>
          <a:xfrm>
            <a:off x="3721000" y="3846600"/>
            <a:ext cx="47500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828754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		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CCD1C-0B49-953F-4AA6-2C2AF4EA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6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B36BA-5DDA-8B02-9C55-87D00E751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E72DC38-BD18-2617-058D-B534E0E77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D37C0AF-59FE-D280-95DE-14940809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81CE5D-4AFE-BCD8-3B79-5BEFE8CB9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E91D0-478D-89AF-2D96-6CE23C89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200" dirty="0"/>
              <a:t>modules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ADF3A-E9D6-0A1F-2DBB-95C8D5925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DCC64-EA47-3D21-503A-8B8F30E2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C1CEED-9668-79C7-6743-1F58DBF4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D83C6CC-1C10-17A3-9808-6F3A7DA5D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93A3928-398A-28AD-A089-E9A9403B9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4DCD-4204-D722-2A47-3595C055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200" dirty="0"/>
              <a:t>For loops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56F96C-4110-89A7-1AE4-82B4975CC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4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099" name="Google Shape;1099;p110"/>
          <p:cNvSpPr txBox="1">
            <a:spLocks noGrp="1"/>
          </p:cNvSpPr>
          <p:nvPr>
            <p:ph type="body" idx="4294967295"/>
          </p:nvPr>
        </p:nvSpPr>
        <p:spPr>
          <a:xfrm>
            <a:off x="960000" y="1638800"/>
            <a:ext cx="10272000" cy="12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 dirty="0"/>
              <a:t>Iterates over a sequence</a:t>
            </a:r>
            <a:endParaRPr dirty="0"/>
          </a:p>
          <a:p>
            <a:pPr marL="2438339" indent="609585">
              <a:lnSpc>
                <a:spcPct val="200000"/>
              </a:lnSpc>
              <a:spcBef>
                <a:spcPts val="0"/>
              </a:spcBef>
              <a:buNone/>
            </a:pPr>
            <a:r>
              <a:rPr lang="en" dirty="0"/>
              <a:t>E.g. </a:t>
            </a:r>
            <a:endParaRPr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3047924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00" name="Google Shape;1100;p110"/>
          <p:cNvSpPr txBox="1"/>
          <p:nvPr/>
        </p:nvSpPr>
        <p:spPr>
          <a:xfrm>
            <a:off x="4915815" y="2874800"/>
            <a:ext cx="28860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range(5):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106" name="Google Shape;1106;p111"/>
          <p:cNvSpPr txBox="1">
            <a:spLocks noGrp="1"/>
          </p:cNvSpPr>
          <p:nvPr>
            <p:ph type="body" idx="4294967295"/>
          </p:nvPr>
        </p:nvSpPr>
        <p:spPr>
          <a:xfrm>
            <a:off x="960000" y="1638800"/>
            <a:ext cx="10272000" cy="12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Iterates over a sequence</a:t>
            </a:r>
            <a:endParaRPr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E.g. </a:t>
            </a: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  <a:p>
            <a:pPr marL="3047924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7" name="Google Shape;1107;p111"/>
          <p:cNvSpPr txBox="1"/>
          <p:nvPr/>
        </p:nvSpPr>
        <p:spPr>
          <a:xfrm>
            <a:off x="2485898" y="2816484"/>
            <a:ext cx="28860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range(5):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08" name="Google Shape;1108;p111"/>
          <p:cNvSpPr txBox="1"/>
          <p:nvPr/>
        </p:nvSpPr>
        <p:spPr>
          <a:xfrm>
            <a:off x="1414500" y="3736967"/>
            <a:ext cx="4448800" cy="2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114" name="Google Shape;1114;p112"/>
          <p:cNvSpPr txBox="1">
            <a:spLocks noGrp="1"/>
          </p:cNvSpPr>
          <p:nvPr>
            <p:ph type="body" idx="4294967295"/>
          </p:nvPr>
        </p:nvSpPr>
        <p:spPr>
          <a:xfrm>
            <a:off x="960000" y="1638800"/>
            <a:ext cx="10272000" cy="12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Iterates over a sequence</a:t>
            </a:r>
            <a:endParaRPr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E.g. </a:t>
            </a: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  <a:p>
            <a:pPr marL="3047924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5" name="Google Shape;1115;p112"/>
          <p:cNvSpPr txBox="1"/>
          <p:nvPr/>
        </p:nvSpPr>
        <p:spPr>
          <a:xfrm>
            <a:off x="2227601" y="2450200"/>
            <a:ext cx="28860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range(5):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</a:t>
            </a:r>
            <a:r>
              <a:rPr lang="en" sz="2400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6" name="Google Shape;1116;p112"/>
          <p:cNvSpPr txBox="1"/>
          <p:nvPr/>
        </p:nvSpPr>
        <p:spPr>
          <a:xfrm>
            <a:off x="1414500" y="3736967"/>
            <a:ext cx="4448800" cy="2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219170" indent="609585"/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7" name="Google Shape;1117;p112"/>
          <p:cNvSpPr txBox="1"/>
          <p:nvPr/>
        </p:nvSpPr>
        <p:spPr>
          <a:xfrm>
            <a:off x="7078401" y="2450200"/>
            <a:ext cx="39272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j in [‘a’ , ‘b’ , ‘c’]: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print(j)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270</Words>
  <Application>Microsoft Macintosh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Nunito</vt:lpstr>
      <vt:lpstr>Nunito Light</vt:lpstr>
      <vt:lpstr>Work Sans</vt:lpstr>
      <vt:lpstr>Office Theme</vt:lpstr>
      <vt:lpstr>Python Bootcamp</vt:lpstr>
      <vt:lpstr>While Loops</vt:lpstr>
      <vt:lpstr>While Loops</vt:lpstr>
      <vt:lpstr>Lists</vt:lpstr>
      <vt:lpstr>modules</vt:lpstr>
      <vt:lpstr>For loops</vt:lpstr>
      <vt:lpstr>For Loops</vt:lpstr>
      <vt:lpstr>For Loops</vt:lpstr>
      <vt:lpstr>For Loops</vt:lpstr>
      <vt:lpstr>For Loops</vt:lpstr>
      <vt:lpstr>Exercise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Ansari</dc:creator>
  <cp:lastModifiedBy>Ahmed Ansari</cp:lastModifiedBy>
  <cp:revision>5</cp:revision>
  <cp:lastPrinted>2024-10-24T14:49:42Z</cp:lastPrinted>
  <dcterms:created xsi:type="dcterms:W3CDTF">2024-10-24T14:22:10Z</dcterms:created>
  <dcterms:modified xsi:type="dcterms:W3CDTF">2024-10-24T14:55:20Z</dcterms:modified>
</cp:coreProperties>
</file>