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Work Sans"/>
      <p:regular r:id="rId23"/>
      <p:bold r:id="rId24"/>
      <p:italic r:id="rId25"/>
      <p:boldItalic r:id="rId26"/>
    </p:embeddedFont>
    <p:embeddedFont>
      <p:font typeface="PT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WorkSans-bold.fntdata"/><Relationship Id="rId23" Type="http://schemas.openxmlformats.org/officeDocument/2006/relationships/font" Target="fonts/Work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WorkSans-boldItalic.fntdata"/><Relationship Id="rId25" Type="http://schemas.openxmlformats.org/officeDocument/2006/relationships/font" Target="fonts/WorkSans-italic.fntdata"/><Relationship Id="rId28" Type="http://schemas.openxmlformats.org/officeDocument/2006/relationships/font" Target="fonts/PTSans-bold.fntdata"/><Relationship Id="rId27" Type="http://schemas.openxmlformats.org/officeDocument/2006/relationships/font" Target="fonts/PT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PT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a0062b445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a0062b445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a0062b445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a0062b445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a0062b445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a0062b445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a0062b445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a0062b445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a0062b445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a0062b44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9f9be2cd91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9f9be2cd91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a0062b44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a0062b44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a0062b445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a0062b445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a0062b445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a0062b445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a0062b445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a0062b445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IDE normally consists of at least a source-code editor, build automation tools, and a debugger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a0062b445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a0062b445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a0062b445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a0062b445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918825"/>
            <a:ext cx="4705500" cy="283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748875"/>
            <a:ext cx="4705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529687" y="-367387"/>
            <a:ext cx="6298687" cy="5945337"/>
            <a:chOff x="-529687" y="-367387"/>
            <a:chExt cx="6298687" cy="5945337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-529687" y="-367387"/>
              <a:ext cx="1748862" cy="1242900"/>
              <a:chOff x="-529687" y="-367387"/>
              <a:chExt cx="1748862" cy="12429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-529687" y="-367387"/>
                <a:ext cx="1242900" cy="12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24675" y="114300"/>
                <a:ext cx="394500" cy="394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4572000" y="4634700"/>
              <a:ext cx="1197000" cy="943250"/>
              <a:chOff x="4572000" y="4634700"/>
              <a:chExt cx="1197000" cy="94325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572000" y="4775450"/>
                <a:ext cx="802500" cy="802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374500" y="4634700"/>
                <a:ext cx="394500" cy="394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2" name="Google Shape;102;p11"/>
          <p:cNvSpPr txBox="1"/>
          <p:nvPr>
            <p:ph idx="1" type="subTitle"/>
          </p:nvPr>
        </p:nvSpPr>
        <p:spPr>
          <a:xfrm>
            <a:off x="720090" y="3470926"/>
            <a:ext cx="24021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1"/>
          <p:cNvSpPr txBox="1"/>
          <p:nvPr>
            <p:ph idx="2" type="subTitle"/>
          </p:nvPr>
        </p:nvSpPr>
        <p:spPr>
          <a:xfrm>
            <a:off x="3371002" y="2202301"/>
            <a:ext cx="24021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1"/>
          <p:cNvSpPr txBox="1"/>
          <p:nvPr>
            <p:ph idx="3" type="subTitle"/>
          </p:nvPr>
        </p:nvSpPr>
        <p:spPr>
          <a:xfrm>
            <a:off x="6021896" y="3470926"/>
            <a:ext cx="24021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1"/>
          <p:cNvSpPr txBox="1"/>
          <p:nvPr>
            <p:ph idx="4" type="subTitle"/>
          </p:nvPr>
        </p:nvSpPr>
        <p:spPr>
          <a:xfrm>
            <a:off x="720089" y="3016349"/>
            <a:ext cx="2402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6" name="Google Shape;106;p11"/>
          <p:cNvSpPr txBox="1"/>
          <p:nvPr>
            <p:ph idx="5" type="subTitle"/>
          </p:nvPr>
        </p:nvSpPr>
        <p:spPr>
          <a:xfrm>
            <a:off x="3371005" y="1747724"/>
            <a:ext cx="2402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6" type="subTitle"/>
          </p:nvPr>
        </p:nvSpPr>
        <p:spPr>
          <a:xfrm>
            <a:off x="6021897" y="3016349"/>
            <a:ext cx="2402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8" name="Google Shape;108;p11"/>
          <p:cNvSpPr txBox="1"/>
          <p:nvPr>
            <p:ph idx="7" type="title"/>
          </p:nvPr>
        </p:nvSpPr>
        <p:spPr>
          <a:xfrm>
            <a:off x="720075" y="2571750"/>
            <a:ext cx="2402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9" name="Google Shape;109;p11"/>
          <p:cNvSpPr txBox="1"/>
          <p:nvPr>
            <p:ph idx="8" type="title"/>
          </p:nvPr>
        </p:nvSpPr>
        <p:spPr>
          <a:xfrm>
            <a:off x="3370992" y="1303125"/>
            <a:ext cx="2402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0" name="Google Shape;110;p11"/>
          <p:cNvSpPr txBox="1"/>
          <p:nvPr>
            <p:ph idx="9" type="title"/>
          </p:nvPr>
        </p:nvSpPr>
        <p:spPr>
          <a:xfrm>
            <a:off x="6021883" y="2571750"/>
            <a:ext cx="2402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11" name="Google Shape;111;p11"/>
          <p:cNvGrpSpPr/>
          <p:nvPr/>
        </p:nvGrpSpPr>
        <p:grpSpPr>
          <a:xfrm>
            <a:off x="-996175" y="2311349"/>
            <a:ext cx="10374575" cy="2292651"/>
            <a:chOff x="-996175" y="2311349"/>
            <a:chExt cx="10374575" cy="2292651"/>
          </a:xfrm>
        </p:grpSpPr>
        <p:sp>
          <p:nvSpPr>
            <p:cNvPr id="112" name="Google Shape;112;p11"/>
            <p:cNvSpPr/>
            <p:nvPr/>
          </p:nvSpPr>
          <p:spPr>
            <a:xfrm>
              <a:off x="-996175" y="2894600"/>
              <a:ext cx="1709400" cy="1709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114300" y="2311349"/>
              <a:ext cx="520800" cy="520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8509000" y="2672850"/>
              <a:ext cx="869400" cy="869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8635200" y="3773150"/>
              <a:ext cx="394500" cy="394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" type="subTitle"/>
          </p:nvPr>
        </p:nvSpPr>
        <p:spPr>
          <a:xfrm>
            <a:off x="953802" y="2109216"/>
            <a:ext cx="33333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2"/>
          <p:cNvSpPr txBox="1"/>
          <p:nvPr>
            <p:ph idx="2" type="subTitle"/>
          </p:nvPr>
        </p:nvSpPr>
        <p:spPr>
          <a:xfrm>
            <a:off x="4856707" y="2109216"/>
            <a:ext cx="33333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idx="3" type="subTitle"/>
          </p:nvPr>
        </p:nvSpPr>
        <p:spPr>
          <a:xfrm>
            <a:off x="953802" y="3837432"/>
            <a:ext cx="33333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2"/>
          <p:cNvSpPr txBox="1"/>
          <p:nvPr>
            <p:ph idx="4" type="subTitle"/>
          </p:nvPr>
        </p:nvSpPr>
        <p:spPr>
          <a:xfrm>
            <a:off x="4856707" y="3837432"/>
            <a:ext cx="33333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2"/>
          <p:cNvSpPr txBox="1"/>
          <p:nvPr>
            <p:ph idx="5" type="subTitle"/>
          </p:nvPr>
        </p:nvSpPr>
        <p:spPr>
          <a:xfrm>
            <a:off x="953802" y="1725039"/>
            <a:ext cx="3333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23" name="Google Shape;123;p12"/>
          <p:cNvSpPr txBox="1"/>
          <p:nvPr>
            <p:ph idx="6" type="subTitle"/>
          </p:nvPr>
        </p:nvSpPr>
        <p:spPr>
          <a:xfrm>
            <a:off x="953802" y="3450514"/>
            <a:ext cx="3333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24" name="Google Shape;124;p12"/>
          <p:cNvSpPr txBox="1"/>
          <p:nvPr>
            <p:ph idx="7" type="subTitle"/>
          </p:nvPr>
        </p:nvSpPr>
        <p:spPr>
          <a:xfrm>
            <a:off x="4856701" y="1725039"/>
            <a:ext cx="3333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25" name="Google Shape;125;p12"/>
          <p:cNvSpPr txBox="1"/>
          <p:nvPr>
            <p:ph idx="8" type="subTitle"/>
          </p:nvPr>
        </p:nvSpPr>
        <p:spPr>
          <a:xfrm>
            <a:off x="4856701" y="3450514"/>
            <a:ext cx="3333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26" name="Google Shape;126;p12"/>
          <p:cNvSpPr txBox="1"/>
          <p:nvPr>
            <p:ph idx="9" type="title"/>
          </p:nvPr>
        </p:nvSpPr>
        <p:spPr>
          <a:xfrm>
            <a:off x="953775" y="1285775"/>
            <a:ext cx="3333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7" name="Google Shape;127;p12"/>
          <p:cNvSpPr txBox="1"/>
          <p:nvPr>
            <p:ph idx="13" type="title"/>
          </p:nvPr>
        </p:nvSpPr>
        <p:spPr>
          <a:xfrm>
            <a:off x="4856710" y="1285775"/>
            <a:ext cx="3333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8" name="Google Shape;128;p12"/>
          <p:cNvSpPr txBox="1"/>
          <p:nvPr>
            <p:ph idx="14" type="title"/>
          </p:nvPr>
        </p:nvSpPr>
        <p:spPr>
          <a:xfrm>
            <a:off x="953775" y="3011250"/>
            <a:ext cx="3333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9" name="Google Shape;129;p12"/>
          <p:cNvSpPr txBox="1"/>
          <p:nvPr>
            <p:ph idx="15" type="title"/>
          </p:nvPr>
        </p:nvSpPr>
        <p:spPr>
          <a:xfrm>
            <a:off x="4856710" y="3011250"/>
            <a:ext cx="3333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30" name="Google Shape;130;p12"/>
          <p:cNvGrpSpPr/>
          <p:nvPr/>
        </p:nvGrpSpPr>
        <p:grpSpPr>
          <a:xfrm>
            <a:off x="-507162" y="-507162"/>
            <a:ext cx="6276162" cy="6085112"/>
            <a:chOff x="-507162" y="-507162"/>
            <a:chExt cx="6276162" cy="6085112"/>
          </a:xfrm>
        </p:grpSpPr>
        <p:grpSp>
          <p:nvGrpSpPr>
            <p:cNvPr id="131" name="Google Shape;131;p12"/>
            <p:cNvGrpSpPr/>
            <p:nvPr/>
          </p:nvGrpSpPr>
          <p:grpSpPr>
            <a:xfrm>
              <a:off x="-507162" y="-507162"/>
              <a:ext cx="1750112" cy="1242900"/>
              <a:chOff x="-507162" y="-507162"/>
              <a:chExt cx="1750112" cy="1242900"/>
            </a:xfrm>
          </p:grpSpPr>
          <p:sp>
            <p:nvSpPr>
              <p:cNvPr id="132" name="Google Shape;132;p12"/>
              <p:cNvSpPr/>
              <p:nvPr/>
            </p:nvSpPr>
            <p:spPr>
              <a:xfrm>
                <a:off x="-507162" y="-507162"/>
                <a:ext cx="1242900" cy="12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817850" y="114300"/>
                <a:ext cx="425100" cy="425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" name="Google Shape;134;p12"/>
            <p:cNvGrpSpPr/>
            <p:nvPr/>
          </p:nvGrpSpPr>
          <p:grpSpPr>
            <a:xfrm>
              <a:off x="4572000" y="4604000"/>
              <a:ext cx="1197000" cy="973950"/>
              <a:chOff x="4572000" y="4604000"/>
              <a:chExt cx="1197000" cy="973950"/>
            </a:xfrm>
          </p:grpSpPr>
          <p:sp>
            <p:nvSpPr>
              <p:cNvPr id="135" name="Google Shape;135;p12"/>
              <p:cNvSpPr/>
              <p:nvPr/>
            </p:nvSpPr>
            <p:spPr>
              <a:xfrm>
                <a:off x="4572000" y="4775450"/>
                <a:ext cx="802500" cy="802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374500" y="4604000"/>
                <a:ext cx="394500" cy="394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7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13"/>
          <p:cNvSpPr txBox="1"/>
          <p:nvPr>
            <p:ph idx="1" type="subTitle"/>
          </p:nvPr>
        </p:nvSpPr>
        <p:spPr>
          <a:xfrm>
            <a:off x="715036" y="2106475"/>
            <a:ext cx="25515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3"/>
          <p:cNvSpPr txBox="1"/>
          <p:nvPr>
            <p:ph idx="2" type="subTitle"/>
          </p:nvPr>
        </p:nvSpPr>
        <p:spPr>
          <a:xfrm>
            <a:off x="3296262" y="2106475"/>
            <a:ext cx="25515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3"/>
          <p:cNvSpPr txBox="1"/>
          <p:nvPr>
            <p:ph idx="3" type="subTitle"/>
          </p:nvPr>
        </p:nvSpPr>
        <p:spPr>
          <a:xfrm>
            <a:off x="2005649" y="3833075"/>
            <a:ext cx="25515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3"/>
          <p:cNvSpPr txBox="1"/>
          <p:nvPr>
            <p:ph idx="4" type="subTitle"/>
          </p:nvPr>
        </p:nvSpPr>
        <p:spPr>
          <a:xfrm>
            <a:off x="5877489" y="2106475"/>
            <a:ext cx="25515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3"/>
          <p:cNvSpPr txBox="1"/>
          <p:nvPr>
            <p:ph idx="5" type="subTitle"/>
          </p:nvPr>
        </p:nvSpPr>
        <p:spPr>
          <a:xfrm>
            <a:off x="4586876" y="3833075"/>
            <a:ext cx="25515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3"/>
          <p:cNvSpPr txBox="1"/>
          <p:nvPr>
            <p:ph idx="6" type="subTitle"/>
          </p:nvPr>
        </p:nvSpPr>
        <p:spPr>
          <a:xfrm>
            <a:off x="713225" y="1725034"/>
            <a:ext cx="2555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45" name="Google Shape;145;p13"/>
          <p:cNvSpPr txBox="1"/>
          <p:nvPr>
            <p:ph idx="7" type="subTitle"/>
          </p:nvPr>
        </p:nvSpPr>
        <p:spPr>
          <a:xfrm>
            <a:off x="3294452" y="1725034"/>
            <a:ext cx="2555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46" name="Google Shape;146;p13"/>
          <p:cNvSpPr txBox="1"/>
          <p:nvPr>
            <p:ph idx="8" type="subTitle"/>
          </p:nvPr>
        </p:nvSpPr>
        <p:spPr>
          <a:xfrm>
            <a:off x="5875678" y="1725034"/>
            <a:ext cx="2555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47" name="Google Shape;147;p13"/>
          <p:cNvSpPr txBox="1"/>
          <p:nvPr>
            <p:ph idx="9" type="subTitle"/>
          </p:nvPr>
        </p:nvSpPr>
        <p:spPr>
          <a:xfrm>
            <a:off x="2003838" y="3450515"/>
            <a:ext cx="2555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48" name="Google Shape;148;p13"/>
          <p:cNvSpPr txBox="1"/>
          <p:nvPr>
            <p:ph idx="13" type="subTitle"/>
          </p:nvPr>
        </p:nvSpPr>
        <p:spPr>
          <a:xfrm>
            <a:off x="4585065" y="3450515"/>
            <a:ext cx="2555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49" name="Google Shape;149;p13"/>
          <p:cNvSpPr txBox="1"/>
          <p:nvPr>
            <p:ph idx="14" type="title"/>
          </p:nvPr>
        </p:nvSpPr>
        <p:spPr>
          <a:xfrm>
            <a:off x="3294452" y="1288500"/>
            <a:ext cx="2555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0" name="Google Shape;150;p13"/>
          <p:cNvSpPr txBox="1"/>
          <p:nvPr>
            <p:ph idx="15" type="title"/>
          </p:nvPr>
        </p:nvSpPr>
        <p:spPr>
          <a:xfrm>
            <a:off x="713225" y="1288500"/>
            <a:ext cx="2555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1" name="Google Shape;151;p13"/>
          <p:cNvSpPr txBox="1"/>
          <p:nvPr>
            <p:ph idx="16" type="title"/>
          </p:nvPr>
        </p:nvSpPr>
        <p:spPr>
          <a:xfrm>
            <a:off x="5875678" y="1288500"/>
            <a:ext cx="2555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2" name="Google Shape;152;p13"/>
          <p:cNvSpPr txBox="1"/>
          <p:nvPr>
            <p:ph idx="17" type="title"/>
          </p:nvPr>
        </p:nvSpPr>
        <p:spPr>
          <a:xfrm>
            <a:off x="2003838" y="3011259"/>
            <a:ext cx="2555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3" name="Google Shape;153;p13"/>
          <p:cNvSpPr txBox="1"/>
          <p:nvPr>
            <p:ph idx="18" type="title"/>
          </p:nvPr>
        </p:nvSpPr>
        <p:spPr>
          <a:xfrm>
            <a:off x="4585065" y="3011259"/>
            <a:ext cx="2555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54" name="Google Shape;154;p13"/>
          <p:cNvGrpSpPr/>
          <p:nvPr/>
        </p:nvGrpSpPr>
        <p:grpSpPr>
          <a:xfrm>
            <a:off x="96625" y="-740400"/>
            <a:ext cx="9787775" cy="6107800"/>
            <a:chOff x="96625" y="-740400"/>
            <a:chExt cx="9787775" cy="6107800"/>
          </a:xfrm>
        </p:grpSpPr>
        <p:sp>
          <p:nvSpPr>
            <p:cNvPr id="155" name="Google Shape;155;p13"/>
            <p:cNvSpPr/>
            <p:nvPr/>
          </p:nvSpPr>
          <p:spPr>
            <a:xfrm>
              <a:off x="8175000" y="-740400"/>
              <a:ext cx="1709400" cy="170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8508900" y="1112199"/>
              <a:ext cx="520800" cy="520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96625" y="4406650"/>
              <a:ext cx="623400" cy="623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720025" y="4972900"/>
              <a:ext cx="394500" cy="3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1" name="Google Shape;161;p14"/>
          <p:cNvSpPr txBox="1"/>
          <p:nvPr>
            <p:ph idx="1" type="subTitle"/>
          </p:nvPr>
        </p:nvSpPr>
        <p:spPr>
          <a:xfrm>
            <a:off x="714768" y="2106475"/>
            <a:ext cx="22455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4"/>
          <p:cNvSpPr txBox="1"/>
          <p:nvPr>
            <p:ph idx="2" type="subTitle"/>
          </p:nvPr>
        </p:nvSpPr>
        <p:spPr>
          <a:xfrm>
            <a:off x="3449179" y="2106475"/>
            <a:ext cx="22455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4"/>
          <p:cNvSpPr txBox="1"/>
          <p:nvPr>
            <p:ph idx="3" type="subTitle"/>
          </p:nvPr>
        </p:nvSpPr>
        <p:spPr>
          <a:xfrm>
            <a:off x="714768" y="3833075"/>
            <a:ext cx="22455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4"/>
          <p:cNvSpPr txBox="1"/>
          <p:nvPr>
            <p:ph idx="4" type="subTitle"/>
          </p:nvPr>
        </p:nvSpPr>
        <p:spPr>
          <a:xfrm>
            <a:off x="3449166" y="3833075"/>
            <a:ext cx="22455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4"/>
          <p:cNvSpPr txBox="1"/>
          <p:nvPr>
            <p:ph idx="5" type="subTitle"/>
          </p:nvPr>
        </p:nvSpPr>
        <p:spPr>
          <a:xfrm>
            <a:off x="6183564" y="2106475"/>
            <a:ext cx="22455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4"/>
          <p:cNvSpPr txBox="1"/>
          <p:nvPr>
            <p:ph idx="6" type="subTitle"/>
          </p:nvPr>
        </p:nvSpPr>
        <p:spPr>
          <a:xfrm>
            <a:off x="6183564" y="3833075"/>
            <a:ext cx="22455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4"/>
          <p:cNvSpPr txBox="1"/>
          <p:nvPr>
            <p:ph idx="7" type="subTitle"/>
          </p:nvPr>
        </p:nvSpPr>
        <p:spPr>
          <a:xfrm>
            <a:off x="713175" y="1725034"/>
            <a:ext cx="2248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68" name="Google Shape;168;p14"/>
          <p:cNvSpPr txBox="1"/>
          <p:nvPr>
            <p:ph idx="8" type="subTitle"/>
          </p:nvPr>
        </p:nvSpPr>
        <p:spPr>
          <a:xfrm>
            <a:off x="3447585" y="1725034"/>
            <a:ext cx="2248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69" name="Google Shape;169;p14"/>
          <p:cNvSpPr txBox="1"/>
          <p:nvPr>
            <p:ph idx="9" type="subTitle"/>
          </p:nvPr>
        </p:nvSpPr>
        <p:spPr>
          <a:xfrm>
            <a:off x="6181970" y="1725034"/>
            <a:ext cx="2248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70" name="Google Shape;170;p14"/>
          <p:cNvSpPr txBox="1"/>
          <p:nvPr>
            <p:ph idx="13" type="subTitle"/>
          </p:nvPr>
        </p:nvSpPr>
        <p:spPr>
          <a:xfrm>
            <a:off x="713175" y="3450515"/>
            <a:ext cx="2248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71" name="Google Shape;171;p14"/>
          <p:cNvSpPr txBox="1"/>
          <p:nvPr>
            <p:ph idx="14" type="subTitle"/>
          </p:nvPr>
        </p:nvSpPr>
        <p:spPr>
          <a:xfrm>
            <a:off x="3447585" y="3450515"/>
            <a:ext cx="2248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72" name="Google Shape;172;p14"/>
          <p:cNvSpPr txBox="1"/>
          <p:nvPr>
            <p:ph idx="15" type="subTitle"/>
          </p:nvPr>
        </p:nvSpPr>
        <p:spPr>
          <a:xfrm>
            <a:off x="6181970" y="3450515"/>
            <a:ext cx="2248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73" name="Google Shape;173;p14"/>
          <p:cNvSpPr txBox="1"/>
          <p:nvPr>
            <p:ph idx="16" type="title"/>
          </p:nvPr>
        </p:nvSpPr>
        <p:spPr>
          <a:xfrm>
            <a:off x="3447585" y="1288500"/>
            <a:ext cx="2248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4" name="Google Shape;174;p14"/>
          <p:cNvSpPr txBox="1"/>
          <p:nvPr>
            <p:ph idx="17" type="title"/>
          </p:nvPr>
        </p:nvSpPr>
        <p:spPr>
          <a:xfrm>
            <a:off x="713175" y="1288500"/>
            <a:ext cx="2248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5" name="Google Shape;175;p14"/>
          <p:cNvSpPr txBox="1"/>
          <p:nvPr>
            <p:ph idx="18" type="title"/>
          </p:nvPr>
        </p:nvSpPr>
        <p:spPr>
          <a:xfrm>
            <a:off x="6181970" y="1288500"/>
            <a:ext cx="2248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6" name="Google Shape;176;p14"/>
          <p:cNvSpPr txBox="1"/>
          <p:nvPr>
            <p:ph idx="19" type="title"/>
          </p:nvPr>
        </p:nvSpPr>
        <p:spPr>
          <a:xfrm>
            <a:off x="3447585" y="3011259"/>
            <a:ext cx="2248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7" name="Google Shape;177;p14"/>
          <p:cNvSpPr txBox="1"/>
          <p:nvPr>
            <p:ph idx="20" type="title"/>
          </p:nvPr>
        </p:nvSpPr>
        <p:spPr>
          <a:xfrm>
            <a:off x="713175" y="3011259"/>
            <a:ext cx="2248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8" name="Google Shape;178;p14"/>
          <p:cNvSpPr txBox="1"/>
          <p:nvPr>
            <p:ph idx="21" type="title"/>
          </p:nvPr>
        </p:nvSpPr>
        <p:spPr>
          <a:xfrm>
            <a:off x="6181970" y="3011259"/>
            <a:ext cx="2248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79" name="Google Shape;179;p14"/>
          <p:cNvGrpSpPr/>
          <p:nvPr/>
        </p:nvGrpSpPr>
        <p:grpSpPr>
          <a:xfrm>
            <a:off x="-661725" y="1572575"/>
            <a:ext cx="9589429" cy="4023900"/>
            <a:chOff x="-661725" y="1572575"/>
            <a:chExt cx="9589429" cy="4023900"/>
          </a:xfrm>
        </p:grpSpPr>
        <p:sp>
          <p:nvSpPr>
            <p:cNvPr id="180" name="Google Shape;180;p14"/>
            <p:cNvSpPr/>
            <p:nvPr/>
          </p:nvSpPr>
          <p:spPr>
            <a:xfrm>
              <a:off x="-661725" y="1572575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7426900" y="4650275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8424004" y="4525507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-194388" y="2953516"/>
              <a:ext cx="617400" cy="61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/>
          <p:nvPr>
            <p:ph type="title"/>
          </p:nvPr>
        </p:nvSpPr>
        <p:spPr>
          <a:xfrm>
            <a:off x="713225" y="1461925"/>
            <a:ext cx="3858900" cy="22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86" name="Google Shape;186;p15"/>
          <p:cNvGrpSpPr/>
          <p:nvPr/>
        </p:nvGrpSpPr>
        <p:grpSpPr>
          <a:xfrm>
            <a:off x="3220945" y="-1047800"/>
            <a:ext cx="2702111" cy="6954150"/>
            <a:chOff x="2706151" y="-1047800"/>
            <a:chExt cx="2702111" cy="6954150"/>
          </a:xfrm>
        </p:grpSpPr>
        <p:sp>
          <p:nvSpPr>
            <p:cNvPr id="187" name="Google Shape;187;p15"/>
            <p:cNvSpPr/>
            <p:nvPr/>
          </p:nvSpPr>
          <p:spPr>
            <a:xfrm>
              <a:off x="3167388" y="-1047800"/>
              <a:ext cx="1587300" cy="158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2963138" y="4603750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4347563" y="4627350"/>
              <a:ext cx="803700" cy="80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2706151" y="114301"/>
              <a:ext cx="425100" cy="42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4790862" y="-194409"/>
              <a:ext cx="617400" cy="61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94" name="Google Shape;194;p16"/>
          <p:cNvGrpSpPr/>
          <p:nvPr/>
        </p:nvGrpSpPr>
        <p:grpSpPr>
          <a:xfrm>
            <a:off x="-507162" y="-507162"/>
            <a:ext cx="6276162" cy="6085112"/>
            <a:chOff x="-507162" y="-507162"/>
            <a:chExt cx="6276162" cy="6085112"/>
          </a:xfrm>
        </p:grpSpPr>
        <p:grpSp>
          <p:nvGrpSpPr>
            <p:cNvPr id="195" name="Google Shape;195;p16"/>
            <p:cNvGrpSpPr/>
            <p:nvPr/>
          </p:nvGrpSpPr>
          <p:grpSpPr>
            <a:xfrm>
              <a:off x="-507162" y="-507162"/>
              <a:ext cx="1726337" cy="1242900"/>
              <a:chOff x="-507162" y="-507162"/>
              <a:chExt cx="1726337" cy="1242900"/>
            </a:xfrm>
          </p:grpSpPr>
          <p:sp>
            <p:nvSpPr>
              <p:cNvPr id="196" name="Google Shape;196;p16"/>
              <p:cNvSpPr/>
              <p:nvPr/>
            </p:nvSpPr>
            <p:spPr>
              <a:xfrm>
                <a:off x="-507162" y="-507162"/>
                <a:ext cx="1242900" cy="12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6"/>
              <p:cNvSpPr/>
              <p:nvPr/>
            </p:nvSpPr>
            <p:spPr>
              <a:xfrm>
                <a:off x="824675" y="145000"/>
                <a:ext cx="394500" cy="394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16"/>
            <p:cNvGrpSpPr/>
            <p:nvPr/>
          </p:nvGrpSpPr>
          <p:grpSpPr>
            <a:xfrm>
              <a:off x="4572000" y="4604000"/>
              <a:ext cx="1197000" cy="973950"/>
              <a:chOff x="4572000" y="4604000"/>
              <a:chExt cx="1197000" cy="973950"/>
            </a:xfrm>
          </p:grpSpPr>
          <p:sp>
            <p:nvSpPr>
              <p:cNvPr id="199" name="Google Shape;199;p16"/>
              <p:cNvSpPr/>
              <p:nvPr/>
            </p:nvSpPr>
            <p:spPr>
              <a:xfrm>
                <a:off x="4572000" y="4775450"/>
                <a:ext cx="802500" cy="802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5374500" y="4604000"/>
                <a:ext cx="394500" cy="394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/>
          <p:nvPr>
            <p:ph type="title"/>
          </p:nvPr>
        </p:nvSpPr>
        <p:spPr>
          <a:xfrm>
            <a:off x="3207439" y="2942211"/>
            <a:ext cx="52233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3" name="Google Shape;203;p17"/>
          <p:cNvSpPr txBox="1"/>
          <p:nvPr>
            <p:ph idx="1" type="subTitle"/>
          </p:nvPr>
        </p:nvSpPr>
        <p:spPr>
          <a:xfrm>
            <a:off x="3207350" y="1669388"/>
            <a:ext cx="52233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04" name="Google Shape;204;p17"/>
          <p:cNvGrpSpPr/>
          <p:nvPr/>
        </p:nvGrpSpPr>
        <p:grpSpPr>
          <a:xfrm>
            <a:off x="2679900" y="-620600"/>
            <a:ext cx="7085850" cy="6431800"/>
            <a:chOff x="2679900" y="-620600"/>
            <a:chExt cx="7085850" cy="6431800"/>
          </a:xfrm>
        </p:grpSpPr>
        <p:sp>
          <p:nvSpPr>
            <p:cNvPr id="205" name="Google Shape;205;p17"/>
            <p:cNvSpPr/>
            <p:nvPr/>
          </p:nvSpPr>
          <p:spPr>
            <a:xfrm>
              <a:off x="8293650" y="4293150"/>
              <a:ext cx="1472100" cy="1472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2679900" y="-620600"/>
              <a:ext cx="1160100" cy="116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8526004" y="3688357"/>
              <a:ext cx="503700" cy="503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3970203" y="-185948"/>
              <a:ext cx="601800" cy="601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3968388" y="4604000"/>
              <a:ext cx="1207200" cy="1207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3508899" y="4604000"/>
              <a:ext cx="425100" cy="42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13" name="Google Shape;213;p18"/>
          <p:cNvSpPr txBox="1"/>
          <p:nvPr>
            <p:ph type="title"/>
          </p:nvPr>
        </p:nvSpPr>
        <p:spPr>
          <a:xfrm>
            <a:off x="713225" y="539500"/>
            <a:ext cx="4288800" cy="11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/>
          <p:nvPr>
            <p:ph type="title"/>
          </p:nvPr>
        </p:nvSpPr>
        <p:spPr>
          <a:xfrm>
            <a:off x="716613" y="1524750"/>
            <a:ext cx="41883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6" name="Google Shape;216;p19"/>
          <p:cNvSpPr txBox="1"/>
          <p:nvPr>
            <p:ph idx="1" type="subTitle"/>
          </p:nvPr>
        </p:nvSpPr>
        <p:spPr>
          <a:xfrm>
            <a:off x="716613" y="2641050"/>
            <a:ext cx="41883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9"/>
          <p:cNvSpPr/>
          <p:nvPr>
            <p:ph idx="2" type="pic"/>
          </p:nvPr>
        </p:nvSpPr>
        <p:spPr>
          <a:xfrm>
            <a:off x="5146088" y="956656"/>
            <a:ext cx="3281400" cy="32301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218" name="Google Shape;218;p19"/>
          <p:cNvGrpSpPr/>
          <p:nvPr/>
        </p:nvGrpSpPr>
        <p:grpSpPr>
          <a:xfrm>
            <a:off x="-189987" y="-657200"/>
            <a:ext cx="9628862" cy="6203975"/>
            <a:chOff x="-189987" y="-657200"/>
            <a:chExt cx="9628862" cy="6203975"/>
          </a:xfrm>
        </p:grpSpPr>
        <p:sp>
          <p:nvSpPr>
            <p:cNvPr id="219" name="Google Shape;219;p19"/>
            <p:cNvSpPr/>
            <p:nvPr/>
          </p:nvSpPr>
          <p:spPr>
            <a:xfrm>
              <a:off x="8322575" y="4430475"/>
              <a:ext cx="1116300" cy="1116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-189987" y="4282975"/>
              <a:ext cx="1207200" cy="1207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1142438" y="4537050"/>
              <a:ext cx="474000" cy="474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3233550" y="-657200"/>
              <a:ext cx="1160100" cy="1160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8735879" y="3779282"/>
              <a:ext cx="503700" cy="503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4544303" y="-185948"/>
              <a:ext cx="601800" cy="601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 txBox="1"/>
          <p:nvPr>
            <p:ph type="title"/>
          </p:nvPr>
        </p:nvSpPr>
        <p:spPr>
          <a:xfrm>
            <a:off x="720000" y="4633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7" name="Google Shape;227;p20"/>
          <p:cNvGrpSpPr/>
          <p:nvPr/>
        </p:nvGrpSpPr>
        <p:grpSpPr>
          <a:xfrm>
            <a:off x="96625" y="-740400"/>
            <a:ext cx="9787775" cy="6107800"/>
            <a:chOff x="96625" y="-740400"/>
            <a:chExt cx="9787775" cy="6107800"/>
          </a:xfrm>
        </p:grpSpPr>
        <p:sp>
          <p:nvSpPr>
            <p:cNvPr id="228" name="Google Shape;228;p20"/>
            <p:cNvSpPr/>
            <p:nvPr/>
          </p:nvSpPr>
          <p:spPr>
            <a:xfrm>
              <a:off x="8175000" y="-740400"/>
              <a:ext cx="1709400" cy="170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8508900" y="1043824"/>
              <a:ext cx="520800" cy="520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0"/>
            <p:cNvSpPr/>
            <p:nvPr/>
          </p:nvSpPr>
          <p:spPr>
            <a:xfrm>
              <a:off x="96625" y="4406650"/>
              <a:ext cx="623400" cy="623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720025" y="4972900"/>
              <a:ext cx="394500" cy="3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0" name="Google Shape;20;p3"/>
          <p:cNvGrpSpPr/>
          <p:nvPr/>
        </p:nvGrpSpPr>
        <p:grpSpPr>
          <a:xfrm>
            <a:off x="-654888" y="1513425"/>
            <a:ext cx="9684592" cy="4036775"/>
            <a:chOff x="-654888" y="1513425"/>
            <a:chExt cx="9684592" cy="4036775"/>
          </a:xfrm>
        </p:grpSpPr>
        <p:sp>
          <p:nvSpPr>
            <p:cNvPr id="21" name="Google Shape;21;p3"/>
            <p:cNvSpPr/>
            <p:nvPr/>
          </p:nvSpPr>
          <p:spPr>
            <a:xfrm>
              <a:off x="-654888" y="1513425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477800" y="4604000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8526004" y="4525507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-194388" y="2936466"/>
              <a:ext cx="617400" cy="61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>
            <p:ph type="title"/>
          </p:nvPr>
        </p:nvSpPr>
        <p:spPr>
          <a:xfrm>
            <a:off x="3622575" y="2542800"/>
            <a:ext cx="4808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4" name="Google Shape;234;p21"/>
          <p:cNvSpPr txBox="1"/>
          <p:nvPr>
            <p:ph idx="2" type="title"/>
          </p:nvPr>
        </p:nvSpPr>
        <p:spPr>
          <a:xfrm>
            <a:off x="6962875" y="1472975"/>
            <a:ext cx="14679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5" name="Google Shape;235;p21"/>
          <p:cNvSpPr txBox="1"/>
          <p:nvPr>
            <p:ph idx="1" type="subTitle"/>
          </p:nvPr>
        </p:nvSpPr>
        <p:spPr>
          <a:xfrm>
            <a:off x="3622575" y="3295525"/>
            <a:ext cx="48081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6" name="Google Shape;236;p21"/>
          <p:cNvGrpSpPr/>
          <p:nvPr/>
        </p:nvGrpSpPr>
        <p:grpSpPr>
          <a:xfrm>
            <a:off x="3576597" y="-1047812"/>
            <a:ext cx="4854078" cy="6954412"/>
            <a:chOff x="3576597" y="-1047812"/>
            <a:chExt cx="4854078" cy="6954412"/>
          </a:xfrm>
        </p:grpSpPr>
        <p:sp>
          <p:nvSpPr>
            <p:cNvPr id="237" name="Google Shape;237;p21"/>
            <p:cNvSpPr/>
            <p:nvPr/>
          </p:nvSpPr>
          <p:spPr>
            <a:xfrm>
              <a:off x="4264800" y="4604000"/>
              <a:ext cx="1302600" cy="130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8" name="Google Shape;238;p21"/>
            <p:cNvGrpSpPr/>
            <p:nvPr/>
          </p:nvGrpSpPr>
          <p:grpSpPr>
            <a:xfrm>
              <a:off x="5391975" y="-1047812"/>
              <a:ext cx="3038700" cy="1592312"/>
              <a:chOff x="5391975" y="-1047812"/>
              <a:chExt cx="3038700" cy="1592312"/>
            </a:xfrm>
          </p:grpSpPr>
          <p:sp>
            <p:nvSpPr>
              <p:cNvPr id="239" name="Google Shape;239;p21"/>
              <p:cNvSpPr/>
              <p:nvPr/>
            </p:nvSpPr>
            <p:spPr>
              <a:xfrm>
                <a:off x="5822175" y="-1047812"/>
                <a:ext cx="1587300" cy="15873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21"/>
              <p:cNvSpPr/>
              <p:nvPr/>
            </p:nvSpPr>
            <p:spPr>
              <a:xfrm>
                <a:off x="7484475" y="-468075"/>
                <a:ext cx="946200" cy="946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1"/>
              <p:cNvSpPr/>
              <p:nvPr/>
            </p:nvSpPr>
            <p:spPr>
              <a:xfrm>
                <a:off x="5391975" y="114300"/>
                <a:ext cx="430200" cy="43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2" name="Google Shape;242;p21"/>
            <p:cNvSpPr/>
            <p:nvPr/>
          </p:nvSpPr>
          <p:spPr>
            <a:xfrm>
              <a:off x="3576597" y="4721701"/>
              <a:ext cx="615000" cy="615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"/>
          <p:cNvSpPr txBox="1"/>
          <p:nvPr>
            <p:ph hasCustomPrompt="1" type="title"/>
          </p:nvPr>
        </p:nvSpPr>
        <p:spPr>
          <a:xfrm>
            <a:off x="1688325" y="780338"/>
            <a:ext cx="57675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45" name="Google Shape;245;p22"/>
          <p:cNvSpPr txBox="1"/>
          <p:nvPr>
            <p:ph idx="1" type="subTitle"/>
          </p:nvPr>
        </p:nvSpPr>
        <p:spPr>
          <a:xfrm>
            <a:off x="1688325" y="1808663"/>
            <a:ext cx="5767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46" name="Google Shape;246;p22"/>
          <p:cNvGrpSpPr/>
          <p:nvPr/>
        </p:nvGrpSpPr>
        <p:grpSpPr>
          <a:xfrm>
            <a:off x="-874075" y="2571750"/>
            <a:ext cx="10416950" cy="3083800"/>
            <a:chOff x="-874075" y="2571750"/>
            <a:chExt cx="10416950" cy="3083800"/>
          </a:xfrm>
        </p:grpSpPr>
        <p:sp>
          <p:nvSpPr>
            <p:cNvPr id="247" name="Google Shape;247;p22"/>
            <p:cNvSpPr/>
            <p:nvPr/>
          </p:nvSpPr>
          <p:spPr>
            <a:xfrm>
              <a:off x="8240275" y="3346700"/>
              <a:ext cx="1302600" cy="13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8" name="Google Shape;248;p22"/>
            <p:cNvGrpSpPr/>
            <p:nvPr/>
          </p:nvGrpSpPr>
          <p:grpSpPr>
            <a:xfrm>
              <a:off x="-874075" y="2571750"/>
              <a:ext cx="1587300" cy="3083800"/>
              <a:chOff x="-874075" y="2571750"/>
              <a:chExt cx="1587300" cy="3083800"/>
            </a:xfrm>
          </p:grpSpPr>
          <p:sp>
            <p:nvSpPr>
              <p:cNvPr id="249" name="Google Shape;249;p22"/>
              <p:cNvSpPr/>
              <p:nvPr/>
            </p:nvSpPr>
            <p:spPr>
              <a:xfrm>
                <a:off x="-874075" y="3061988"/>
                <a:ext cx="1587300" cy="1587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22"/>
              <p:cNvSpPr/>
              <p:nvPr/>
            </p:nvSpPr>
            <p:spPr>
              <a:xfrm>
                <a:off x="-380275" y="4709350"/>
                <a:ext cx="946200" cy="946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2"/>
              <p:cNvSpPr/>
              <p:nvPr/>
            </p:nvSpPr>
            <p:spPr>
              <a:xfrm>
                <a:off x="-122275" y="2571750"/>
                <a:ext cx="430200" cy="43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2" name="Google Shape;252;p22"/>
            <p:cNvSpPr/>
            <p:nvPr/>
          </p:nvSpPr>
          <p:spPr>
            <a:xfrm>
              <a:off x="8123272" y="4709351"/>
              <a:ext cx="615000" cy="615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"/>
          <p:cNvSpPr txBox="1"/>
          <p:nvPr>
            <p:ph type="title"/>
          </p:nvPr>
        </p:nvSpPr>
        <p:spPr>
          <a:xfrm>
            <a:off x="713225" y="746425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5" name="Google Shape;255;p23"/>
          <p:cNvSpPr txBox="1"/>
          <p:nvPr>
            <p:ph idx="1" type="subTitle"/>
          </p:nvPr>
        </p:nvSpPr>
        <p:spPr>
          <a:xfrm>
            <a:off x="713225" y="1434359"/>
            <a:ext cx="46968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56" name="Google Shape;256;p23"/>
          <p:cNvSpPr txBox="1"/>
          <p:nvPr>
            <p:ph idx="2" type="title"/>
          </p:nvPr>
        </p:nvSpPr>
        <p:spPr>
          <a:xfrm>
            <a:off x="713225" y="2044131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7" name="Google Shape;257;p23"/>
          <p:cNvSpPr txBox="1"/>
          <p:nvPr>
            <p:ph idx="3" type="subTitle"/>
          </p:nvPr>
        </p:nvSpPr>
        <p:spPr>
          <a:xfrm>
            <a:off x="713225" y="2730291"/>
            <a:ext cx="46968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58" name="Google Shape;258;p23"/>
          <p:cNvSpPr txBox="1"/>
          <p:nvPr>
            <p:ph idx="4" type="title"/>
          </p:nvPr>
        </p:nvSpPr>
        <p:spPr>
          <a:xfrm>
            <a:off x="713225" y="3341838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9" name="Google Shape;259;p23"/>
          <p:cNvSpPr txBox="1"/>
          <p:nvPr>
            <p:ph idx="5" type="subTitle"/>
          </p:nvPr>
        </p:nvSpPr>
        <p:spPr>
          <a:xfrm>
            <a:off x="713225" y="4028781"/>
            <a:ext cx="46968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260" name="Google Shape;260;p23"/>
          <p:cNvGrpSpPr/>
          <p:nvPr/>
        </p:nvGrpSpPr>
        <p:grpSpPr>
          <a:xfrm rot="10800000">
            <a:off x="-1030925" y="897550"/>
            <a:ext cx="10939825" cy="3046075"/>
            <a:chOff x="-848000" y="950350"/>
            <a:chExt cx="10939825" cy="3046075"/>
          </a:xfrm>
        </p:grpSpPr>
        <p:sp>
          <p:nvSpPr>
            <p:cNvPr id="261" name="Google Shape;261;p23"/>
            <p:cNvSpPr/>
            <p:nvPr/>
          </p:nvSpPr>
          <p:spPr>
            <a:xfrm>
              <a:off x="8504525" y="950350"/>
              <a:ext cx="1587300" cy="158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-848000" y="1604525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-441900" y="3050225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66804" y="1048432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8443512" y="2761241"/>
              <a:ext cx="617400" cy="61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/>
          <p:nvPr>
            <p:ph type="title"/>
          </p:nvPr>
        </p:nvSpPr>
        <p:spPr>
          <a:xfrm>
            <a:off x="893063" y="1854450"/>
            <a:ext cx="378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8" name="Google Shape;268;p24"/>
          <p:cNvSpPr txBox="1"/>
          <p:nvPr>
            <p:ph idx="1" type="subTitle"/>
          </p:nvPr>
        </p:nvSpPr>
        <p:spPr>
          <a:xfrm>
            <a:off x="893077" y="2350950"/>
            <a:ext cx="37857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9" name="Google Shape;269;p24"/>
          <p:cNvGrpSpPr/>
          <p:nvPr/>
        </p:nvGrpSpPr>
        <p:grpSpPr>
          <a:xfrm>
            <a:off x="-489312" y="-620600"/>
            <a:ext cx="10255062" cy="6385850"/>
            <a:chOff x="-489312" y="-620600"/>
            <a:chExt cx="10255062" cy="6385850"/>
          </a:xfrm>
        </p:grpSpPr>
        <p:sp>
          <p:nvSpPr>
            <p:cNvPr id="270" name="Google Shape;270;p24"/>
            <p:cNvSpPr/>
            <p:nvPr/>
          </p:nvSpPr>
          <p:spPr>
            <a:xfrm>
              <a:off x="8293650" y="4293150"/>
              <a:ext cx="1472100" cy="1472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-489312" y="4425600"/>
              <a:ext cx="1207200" cy="1207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774474" y="4604000"/>
              <a:ext cx="425100" cy="42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3261250" y="-620600"/>
              <a:ext cx="1160100" cy="116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8526004" y="3684932"/>
              <a:ext cx="503700" cy="503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4572003" y="-185948"/>
              <a:ext cx="601800" cy="601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 txBox="1"/>
          <p:nvPr>
            <p:ph type="title"/>
          </p:nvPr>
        </p:nvSpPr>
        <p:spPr>
          <a:xfrm>
            <a:off x="4058450" y="1884300"/>
            <a:ext cx="395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8" name="Google Shape;278;p25"/>
          <p:cNvSpPr txBox="1"/>
          <p:nvPr>
            <p:ph idx="1" type="subTitle"/>
          </p:nvPr>
        </p:nvSpPr>
        <p:spPr>
          <a:xfrm>
            <a:off x="4058634" y="2380800"/>
            <a:ext cx="39579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9" name="Google Shape;279;p25"/>
          <p:cNvGrpSpPr/>
          <p:nvPr/>
        </p:nvGrpSpPr>
        <p:grpSpPr>
          <a:xfrm>
            <a:off x="4572000" y="-740400"/>
            <a:ext cx="5312400" cy="6081300"/>
            <a:chOff x="4572000" y="-740400"/>
            <a:chExt cx="5312400" cy="6081300"/>
          </a:xfrm>
        </p:grpSpPr>
        <p:sp>
          <p:nvSpPr>
            <p:cNvPr id="280" name="Google Shape;280;p25"/>
            <p:cNvSpPr/>
            <p:nvPr/>
          </p:nvSpPr>
          <p:spPr>
            <a:xfrm>
              <a:off x="8175000" y="-740400"/>
              <a:ext cx="1709400" cy="170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8508900" y="1068349"/>
              <a:ext cx="520800" cy="520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4572000" y="4717500"/>
              <a:ext cx="623400" cy="623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5294425" y="4604000"/>
              <a:ext cx="425100" cy="42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2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"/>
          <p:cNvSpPr txBox="1"/>
          <p:nvPr>
            <p:ph type="title"/>
          </p:nvPr>
        </p:nvSpPr>
        <p:spPr>
          <a:xfrm>
            <a:off x="1527800" y="3132400"/>
            <a:ext cx="390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6" name="Google Shape;286;p26"/>
          <p:cNvSpPr txBox="1"/>
          <p:nvPr>
            <p:ph idx="1" type="subTitle"/>
          </p:nvPr>
        </p:nvSpPr>
        <p:spPr>
          <a:xfrm>
            <a:off x="1527800" y="3628900"/>
            <a:ext cx="39045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87" name="Google Shape;287;p26"/>
          <p:cNvGrpSpPr/>
          <p:nvPr/>
        </p:nvGrpSpPr>
        <p:grpSpPr>
          <a:xfrm>
            <a:off x="-589375" y="114300"/>
            <a:ext cx="9272004" cy="5492250"/>
            <a:chOff x="-589375" y="114300"/>
            <a:chExt cx="9272004" cy="5492250"/>
          </a:xfrm>
        </p:grpSpPr>
        <p:sp>
          <p:nvSpPr>
            <p:cNvPr id="288" name="Google Shape;288;p26"/>
            <p:cNvSpPr/>
            <p:nvPr/>
          </p:nvSpPr>
          <p:spPr>
            <a:xfrm>
              <a:off x="-589375" y="114300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7175900" y="4660350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8178929" y="4525507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114300" y="1505950"/>
              <a:ext cx="598800" cy="598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4" name="Google Shape;294;p27"/>
          <p:cNvSpPr txBox="1"/>
          <p:nvPr>
            <p:ph idx="1" type="subTitle"/>
          </p:nvPr>
        </p:nvSpPr>
        <p:spPr>
          <a:xfrm>
            <a:off x="5151849" y="3887124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7"/>
          <p:cNvSpPr txBox="1"/>
          <p:nvPr>
            <p:ph idx="2" type="subTitle"/>
          </p:nvPr>
        </p:nvSpPr>
        <p:spPr>
          <a:xfrm>
            <a:off x="1486775" y="3887124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7"/>
          <p:cNvSpPr txBox="1"/>
          <p:nvPr>
            <p:ph idx="3" type="subTitle"/>
          </p:nvPr>
        </p:nvSpPr>
        <p:spPr>
          <a:xfrm>
            <a:off x="1486775" y="3475700"/>
            <a:ext cx="2505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97" name="Google Shape;297;p27"/>
          <p:cNvSpPr txBox="1"/>
          <p:nvPr>
            <p:ph idx="4" type="subTitle"/>
          </p:nvPr>
        </p:nvSpPr>
        <p:spPr>
          <a:xfrm>
            <a:off x="5151850" y="3475700"/>
            <a:ext cx="2505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298" name="Google Shape;298;p27"/>
          <p:cNvGrpSpPr/>
          <p:nvPr/>
        </p:nvGrpSpPr>
        <p:grpSpPr>
          <a:xfrm>
            <a:off x="-333299" y="1018487"/>
            <a:ext cx="9975458" cy="2158963"/>
            <a:chOff x="-333299" y="1018487"/>
            <a:chExt cx="9975458" cy="2158963"/>
          </a:xfrm>
        </p:grpSpPr>
        <p:sp>
          <p:nvSpPr>
            <p:cNvPr id="299" name="Google Shape;299;p27"/>
            <p:cNvSpPr/>
            <p:nvPr/>
          </p:nvSpPr>
          <p:spPr>
            <a:xfrm>
              <a:off x="8417259" y="1316186"/>
              <a:ext cx="1224900" cy="122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114304" y="2011453"/>
              <a:ext cx="467700" cy="46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-333299" y="1018487"/>
              <a:ext cx="895200" cy="895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8424000" y="2571750"/>
              <a:ext cx="605700" cy="60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"/>
          <p:cNvSpPr txBox="1"/>
          <p:nvPr>
            <p:ph type="title"/>
          </p:nvPr>
        </p:nvSpPr>
        <p:spPr>
          <a:xfrm>
            <a:off x="2936525" y="786675"/>
            <a:ext cx="32712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5" name="Google Shape;305;p28"/>
          <p:cNvSpPr txBox="1"/>
          <p:nvPr>
            <p:ph idx="1" type="subTitle"/>
          </p:nvPr>
        </p:nvSpPr>
        <p:spPr>
          <a:xfrm>
            <a:off x="2936525" y="1560199"/>
            <a:ext cx="32712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28"/>
          <p:cNvSpPr txBox="1"/>
          <p:nvPr/>
        </p:nvSpPr>
        <p:spPr>
          <a:xfrm>
            <a:off x="2936525" y="3252725"/>
            <a:ext cx="32712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b="0" i="0" lang="en" sz="10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b="1" i="0" lang="en" sz="10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includes icons by </a:t>
            </a:r>
            <a:r>
              <a:rPr b="1" i="0" lang="en" sz="10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3"/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b="1" i="0" lang="en" sz="10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4"/>
              </a:rPr>
              <a:t>Freepik</a:t>
            </a:r>
            <a:r>
              <a:rPr b="0" i="0" lang="en" sz="1000" u="sng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b="1" i="0" sz="1000" u="sng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307" name="Google Shape;307;p28"/>
          <p:cNvGrpSpPr/>
          <p:nvPr/>
        </p:nvGrpSpPr>
        <p:grpSpPr>
          <a:xfrm>
            <a:off x="66775" y="-1047812"/>
            <a:ext cx="8939873" cy="2135569"/>
            <a:chOff x="66775" y="-482112"/>
            <a:chExt cx="8939873" cy="2135569"/>
          </a:xfrm>
        </p:grpSpPr>
        <p:sp>
          <p:nvSpPr>
            <p:cNvPr id="308" name="Google Shape;308;p28"/>
            <p:cNvSpPr/>
            <p:nvPr/>
          </p:nvSpPr>
          <p:spPr>
            <a:xfrm>
              <a:off x="6773175" y="-482112"/>
              <a:ext cx="1587300" cy="1587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66775" y="37400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146529" y="1149757"/>
              <a:ext cx="503700" cy="503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8282448" y="716249"/>
              <a:ext cx="724200" cy="724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4" name="Google Shape;314;p29"/>
          <p:cNvSpPr txBox="1"/>
          <p:nvPr>
            <p:ph idx="1" type="body"/>
          </p:nvPr>
        </p:nvSpPr>
        <p:spPr>
          <a:xfrm>
            <a:off x="720000" y="1239375"/>
            <a:ext cx="7704000" cy="14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15" name="Google Shape;315;p29"/>
          <p:cNvGrpSpPr/>
          <p:nvPr/>
        </p:nvGrpSpPr>
        <p:grpSpPr>
          <a:xfrm>
            <a:off x="-887225" y="71282"/>
            <a:ext cx="8695438" cy="5739918"/>
            <a:chOff x="-887225" y="71282"/>
            <a:chExt cx="8695438" cy="5739918"/>
          </a:xfrm>
        </p:grpSpPr>
        <p:sp>
          <p:nvSpPr>
            <p:cNvPr id="316" name="Google Shape;316;p29"/>
            <p:cNvSpPr/>
            <p:nvPr/>
          </p:nvSpPr>
          <p:spPr>
            <a:xfrm>
              <a:off x="-887225" y="313775"/>
              <a:ext cx="1472100" cy="1472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6601013" y="4604000"/>
              <a:ext cx="1207200" cy="120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5917588" y="4669500"/>
              <a:ext cx="474000" cy="47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503104" y="71282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6_2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/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2" name="Google Shape;322;p30"/>
          <p:cNvSpPr txBox="1"/>
          <p:nvPr>
            <p:ph idx="1" type="body"/>
          </p:nvPr>
        </p:nvSpPr>
        <p:spPr>
          <a:xfrm>
            <a:off x="713100" y="1239375"/>
            <a:ext cx="3858900" cy="3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3" name="Google Shape;323;p30"/>
          <p:cNvSpPr txBox="1"/>
          <p:nvPr>
            <p:ph idx="2" type="body"/>
          </p:nvPr>
        </p:nvSpPr>
        <p:spPr>
          <a:xfrm>
            <a:off x="4572000" y="1239375"/>
            <a:ext cx="3858900" cy="3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324" name="Google Shape;324;p30"/>
          <p:cNvGrpSpPr/>
          <p:nvPr/>
        </p:nvGrpSpPr>
        <p:grpSpPr>
          <a:xfrm>
            <a:off x="-736700" y="1151375"/>
            <a:ext cx="9500629" cy="4431600"/>
            <a:chOff x="-736700" y="1151375"/>
            <a:chExt cx="9500629" cy="4431600"/>
          </a:xfrm>
        </p:grpSpPr>
        <p:sp>
          <p:nvSpPr>
            <p:cNvPr id="325" name="Google Shape;325;p30"/>
            <p:cNvSpPr/>
            <p:nvPr/>
          </p:nvSpPr>
          <p:spPr>
            <a:xfrm>
              <a:off x="-736700" y="1151375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7126875" y="4636775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8260229" y="4604107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-219288" y="2498216"/>
              <a:ext cx="617400" cy="61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20025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713225" y="3009723"/>
            <a:ext cx="238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2" type="subTitle"/>
          </p:nvPr>
        </p:nvSpPr>
        <p:spPr>
          <a:xfrm>
            <a:off x="3380397" y="3009723"/>
            <a:ext cx="238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3" type="subTitle"/>
          </p:nvPr>
        </p:nvSpPr>
        <p:spPr>
          <a:xfrm>
            <a:off x="6047578" y="3009711"/>
            <a:ext cx="238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4" type="title"/>
          </p:nvPr>
        </p:nvSpPr>
        <p:spPr>
          <a:xfrm>
            <a:off x="1525100" y="2088054"/>
            <a:ext cx="7596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" name="Google Shape;31;p4"/>
          <p:cNvSpPr txBox="1"/>
          <p:nvPr>
            <p:ph idx="5" type="title"/>
          </p:nvPr>
        </p:nvSpPr>
        <p:spPr>
          <a:xfrm>
            <a:off x="6859400" y="2088049"/>
            <a:ext cx="7596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" name="Google Shape;32;p4"/>
          <p:cNvSpPr txBox="1"/>
          <p:nvPr>
            <p:ph idx="6" type="title"/>
          </p:nvPr>
        </p:nvSpPr>
        <p:spPr>
          <a:xfrm>
            <a:off x="4192244" y="2088054"/>
            <a:ext cx="7596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" name="Google Shape;33;p4"/>
          <p:cNvSpPr txBox="1"/>
          <p:nvPr>
            <p:ph idx="7" type="subTitle"/>
          </p:nvPr>
        </p:nvSpPr>
        <p:spPr>
          <a:xfrm>
            <a:off x="713225" y="2720723"/>
            <a:ext cx="23832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8" type="subTitle"/>
          </p:nvPr>
        </p:nvSpPr>
        <p:spPr>
          <a:xfrm>
            <a:off x="3380395" y="2720723"/>
            <a:ext cx="23832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9" type="subTitle"/>
          </p:nvPr>
        </p:nvSpPr>
        <p:spPr>
          <a:xfrm>
            <a:off x="6047578" y="2720785"/>
            <a:ext cx="23832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36" name="Google Shape;36;p4"/>
          <p:cNvGrpSpPr/>
          <p:nvPr/>
        </p:nvGrpSpPr>
        <p:grpSpPr>
          <a:xfrm>
            <a:off x="96625" y="-740400"/>
            <a:ext cx="9787775" cy="6107800"/>
            <a:chOff x="96625" y="-740400"/>
            <a:chExt cx="9787775" cy="6107800"/>
          </a:xfrm>
        </p:grpSpPr>
        <p:sp>
          <p:nvSpPr>
            <p:cNvPr id="37" name="Google Shape;37;p4"/>
            <p:cNvSpPr/>
            <p:nvPr/>
          </p:nvSpPr>
          <p:spPr>
            <a:xfrm>
              <a:off x="8175000" y="-740400"/>
              <a:ext cx="1709400" cy="170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8516550" y="994749"/>
              <a:ext cx="520800" cy="520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96625" y="4406650"/>
              <a:ext cx="623400" cy="623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720025" y="4972900"/>
              <a:ext cx="394500" cy="3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2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32"/>
          <p:cNvGrpSpPr/>
          <p:nvPr/>
        </p:nvGrpSpPr>
        <p:grpSpPr>
          <a:xfrm>
            <a:off x="-713150" y="1151375"/>
            <a:ext cx="9500629" cy="4431600"/>
            <a:chOff x="-736700" y="1151375"/>
            <a:chExt cx="9500629" cy="4431600"/>
          </a:xfrm>
        </p:grpSpPr>
        <p:sp>
          <p:nvSpPr>
            <p:cNvPr id="332" name="Google Shape;332;p32"/>
            <p:cNvSpPr/>
            <p:nvPr/>
          </p:nvSpPr>
          <p:spPr>
            <a:xfrm>
              <a:off x="-736700" y="1151375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7126875" y="4636775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8260229" y="4604107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-219288" y="2498216"/>
              <a:ext cx="617400" cy="61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33"/>
          <p:cNvGrpSpPr/>
          <p:nvPr/>
        </p:nvGrpSpPr>
        <p:grpSpPr>
          <a:xfrm>
            <a:off x="-529687" y="-367387"/>
            <a:ext cx="6298687" cy="5945337"/>
            <a:chOff x="-529687" y="-367387"/>
            <a:chExt cx="6298687" cy="5945337"/>
          </a:xfrm>
        </p:grpSpPr>
        <p:grpSp>
          <p:nvGrpSpPr>
            <p:cNvPr id="338" name="Google Shape;338;p33"/>
            <p:cNvGrpSpPr/>
            <p:nvPr/>
          </p:nvGrpSpPr>
          <p:grpSpPr>
            <a:xfrm>
              <a:off x="-529687" y="-367387"/>
              <a:ext cx="1748862" cy="1242900"/>
              <a:chOff x="-529687" y="-367387"/>
              <a:chExt cx="1748862" cy="1242900"/>
            </a:xfrm>
          </p:grpSpPr>
          <p:sp>
            <p:nvSpPr>
              <p:cNvPr id="339" name="Google Shape;339;p33"/>
              <p:cNvSpPr/>
              <p:nvPr/>
            </p:nvSpPr>
            <p:spPr>
              <a:xfrm>
                <a:off x="-529687" y="-367387"/>
                <a:ext cx="1242900" cy="12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33"/>
              <p:cNvSpPr/>
              <p:nvPr/>
            </p:nvSpPr>
            <p:spPr>
              <a:xfrm>
                <a:off x="824675" y="145000"/>
                <a:ext cx="394500" cy="394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1" name="Google Shape;341;p33"/>
            <p:cNvGrpSpPr/>
            <p:nvPr/>
          </p:nvGrpSpPr>
          <p:grpSpPr>
            <a:xfrm>
              <a:off x="4572000" y="4604000"/>
              <a:ext cx="1197000" cy="973950"/>
              <a:chOff x="4572000" y="4604000"/>
              <a:chExt cx="1197000" cy="973950"/>
            </a:xfrm>
          </p:grpSpPr>
          <p:sp>
            <p:nvSpPr>
              <p:cNvPr id="342" name="Google Shape;342;p33"/>
              <p:cNvSpPr/>
              <p:nvPr/>
            </p:nvSpPr>
            <p:spPr>
              <a:xfrm>
                <a:off x="4572000" y="4775450"/>
                <a:ext cx="802500" cy="802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33"/>
              <p:cNvSpPr/>
              <p:nvPr/>
            </p:nvSpPr>
            <p:spPr>
              <a:xfrm>
                <a:off x="5374500" y="4604000"/>
                <a:ext cx="394500" cy="394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2135550" y="3057848"/>
            <a:ext cx="48729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2135550" y="3932888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4" name="Google Shape;44;p5"/>
          <p:cNvGrpSpPr/>
          <p:nvPr/>
        </p:nvGrpSpPr>
        <p:grpSpPr>
          <a:xfrm>
            <a:off x="-652375" y="1033200"/>
            <a:ext cx="10670450" cy="3077100"/>
            <a:chOff x="-652375" y="984450"/>
            <a:chExt cx="10670450" cy="3077100"/>
          </a:xfrm>
        </p:grpSpPr>
        <p:sp>
          <p:nvSpPr>
            <p:cNvPr id="45" name="Google Shape;45;p5"/>
            <p:cNvSpPr/>
            <p:nvPr/>
          </p:nvSpPr>
          <p:spPr>
            <a:xfrm>
              <a:off x="8430775" y="984450"/>
              <a:ext cx="1587300" cy="158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-652375" y="1666300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-358800" y="3115350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209529" y="1081957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8430787" y="2633116"/>
              <a:ext cx="617400" cy="61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713225" y="2542800"/>
            <a:ext cx="4666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6"/>
          <p:cNvSpPr txBox="1"/>
          <p:nvPr>
            <p:ph idx="2" type="title"/>
          </p:nvPr>
        </p:nvSpPr>
        <p:spPr>
          <a:xfrm>
            <a:off x="713225" y="1472975"/>
            <a:ext cx="11601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" type="subTitle"/>
          </p:nvPr>
        </p:nvSpPr>
        <p:spPr>
          <a:xfrm>
            <a:off x="713225" y="3295525"/>
            <a:ext cx="4666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4" name="Google Shape;54;p6"/>
          <p:cNvGrpSpPr/>
          <p:nvPr/>
        </p:nvGrpSpPr>
        <p:grpSpPr>
          <a:xfrm>
            <a:off x="-874656" y="-482900"/>
            <a:ext cx="10676219" cy="5819601"/>
            <a:chOff x="-874656" y="-482900"/>
            <a:chExt cx="10676219" cy="5819601"/>
          </a:xfrm>
        </p:grpSpPr>
        <p:sp>
          <p:nvSpPr>
            <p:cNvPr id="55" name="Google Shape;55;p6"/>
            <p:cNvSpPr/>
            <p:nvPr/>
          </p:nvSpPr>
          <p:spPr>
            <a:xfrm>
              <a:off x="8498963" y="3598450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>
              <a:off x="-874656" y="-482900"/>
              <a:ext cx="2534081" cy="2191294"/>
              <a:chOff x="-874656" y="-482900"/>
              <a:chExt cx="2534081" cy="2191294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-874656" y="121094"/>
                <a:ext cx="1587300" cy="1587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>
                <a:off x="713225" y="-482900"/>
                <a:ext cx="946200" cy="946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9" name="Google Shape;59;p6"/>
            <p:cNvSpPr/>
            <p:nvPr/>
          </p:nvSpPr>
          <p:spPr>
            <a:xfrm>
              <a:off x="8123272" y="4721701"/>
              <a:ext cx="615000" cy="615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0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2002200" y="1580950"/>
            <a:ext cx="51399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2" name="Google Shape;62;p7"/>
          <p:cNvSpPr txBox="1"/>
          <p:nvPr>
            <p:ph idx="1" type="subTitle"/>
          </p:nvPr>
        </p:nvSpPr>
        <p:spPr>
          <a:xfrm>
            <a:off x="2002200" y="2383650"/>
            <a:ext cx="51399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3" name="Google Shape;63;p7"/>
          <p:cNvGrpSpPr/>
          <p:nvPr/>
        </p:nvGrpSpPr>
        <p:grpSpPr>
          <a:xfrm>
            <a:off x="-489312" y="-621100"/>
            <a:ext cx="10255062" cy="6253900"/>
            <a:chOff x="-489312" y="-621100"/>
            <a:chExt cx="10255062" cy="6253900"/>
          </a:xfrm>
        </p:grpSpPr>
        <p:sp>
          <p:nvSpPr>
            <p:cNvPr id="64" name="Google Shape;64;p7"/>
            <p:cNvSpPr/>
            <p:nvPr/>
          </p:nvSpPr>
          <p:spPr>
            <a:xfrm>
              <a:off x="8293650" y="-621100"/>
              <a:ext cx="1472100" cy="1472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-489312" y="4425600"/>
              <a:ext cx="1207200" cy="1207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801523" y="4604000"/>
              <a:ext cx="425100" cy="42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3643000" y="-621100"/>
              <a:ext cx="1160100" cy="116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8526004" y="901982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4899203" y="-185948"/>
              <a:ext cx="601800" cy="601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" type="subTitle"/>
          </p:nvPr>
        </p:nvSpPr>
        <p:spPr>
          <a:xfrm>
            <a:off x="4763768" y="1882850"/>
            <a:ext cx="3256800" cy="20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2" type="subTitle"/>
          </p:nvPr>
        </p:nvSpPr>
        <p:spPr>
          <a:xfrm>
            <a:off x="1123438" y="1882850"/>
            <a:ext cx="3256800" cy="20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74" name="Google Shape;74;p8"/>
          <p:cNvGrpSpPr/>
          <p:nvPr/>
        </p:nvGrpSpPr>
        <p:grpSpPr>
          <a:xfrm>
            <a:off x="-349624" y="1554612"/>
            <a:ext cx="9991783" cy="2034279"/>
            <a:chOff x="-349624" y="1154862"/>
            <a:chExt cx="9991783" cy="2034279"/>
          </a:xfrm>
        </p:grpSpPr>
        <p:sp>
          <p:nvSpPr>
            <p:cNvPr id="75" name="Google Shape;75;p8"/>
            <p:cNvSpPr/>
            <p:nvPr/>
          </p:nvSpPr>
          <p:spPr>
            <a:xfrm>
              <a:off x="8417259" y="1281811"/>
              <a:ext cx="1224900" cy="122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14304" y="2104053"/>
              <a:ext cx="467700" cy="46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-349624" y="1154862"/>
              <a:ext cx="895200" cy="895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8424012" y="2571741"/>
              <a:ext cx="617400" cy="61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/>
          <p:nvPr>
            <p:ph type="title"/>
          </p:nvPr>
        </p:nvSpPr>
        <p:spPr>
          <a:xfrm>
            <a:off x="4246675" y="940063"/>
            <a:ext cx="41775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" type="subTitle"/>
          </p:nvPr>
        </p:nvSpPr>
        <p:spPr>
          <a:xfrm>
            <a:off x="4246675" y="2036238"/>
            <a:ext cx="4177500" cy="21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82" name="Google Shape;82;p9"/>
          <p:cNvGrpSpPr/>
          <p:nvPr/>
        </p:nvGrpSpPr>
        <p:grpSpPr>
          <a:xfrm>
            <a:off x="-498159" y="-620600"/>
            <a:ext cx="9508984" cy="5837060"/>
            <a:chOff x="-498159" y="-620600"/>
            <a:chExt cx="9508984" cy="5837060"/>
          </a:xfrm>
        </p:grpSpPr>
        <p:sp>
          <p:nvSpPr>
            <p:cNvPr id="83" name="Google Shape;83;p9"/>
            <p:cNvSpPr/>
            <p:nvPr/>
          </p:nvSpPr>
          <p:spPr>
            <a:xfrm>
              <a:off x="7850725" y="-620600"/>
              <a:ext cx="1160100" cy="116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7147828" y="-186598"/>
              <a:ext cx="601800" cy="601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-498159" y="3991560"/>
              <a:ext cx="1224900" cy="1224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114300" y="3344726"/>
              <a:ext cx="601800" cy="601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713225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" type="subTitle"/>
          </p:nvPr>
        </p:nvSpPr>
        <p:spPr>
          <a:xfrm>
            <a:off x="5142903" y="2752125"/>
            <a:ext cx="29601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0" name="Google Shape;90;p10"/>
          <p:cNvSpPr txBox="1"/>
          <p:nvPr>
            <p:ph idx="2" type="subTitle"/>
          </p:nvPr>
        </p:nvSpPr>
        <p:spPr>
          <a:xfrm>
            <a:off x="1041350" y="2752125"/>
            <a:ext cx="29601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1" name="Google Shape;91;p10"/>
          <p:cNvSpPr txBox="1"/>
          <p:nvPr>
            <p:ph idx="3" type="subTitle"/>
          </p:nvPr>
        </p:nvSpPr>
        <p:spPr>
          <a:xfrm>
            <a:off x="5142891" y="2297550"/>
            <a:ext cx="2960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4" type="subTitle"/>
          </p:nvPr>
        </p:nvSpPr>
        <p:spPr>
          <a:xfrm>
            <a:off x="1041338" y="2297550"/>
            <a:ext cx="2960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b="1" sz="2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5" type="title"/>
          </p:nvPr>
        </p:nvSpPr>
        <p:spPr>
          <a:xfrm>
            <a:off x="5142877" y="1700550"/>
            <a:ext cx="2960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4" name="Google Shape;94;p10"/>
          <p:cNvSpPr txBox="1"/>
          <p:nvPr>
            <p:ph idx="6" type="title"/>
          </p:nvPr>
        </p:nvSpPr>
        <p:spPr>
          <a:xfrm>
            <a:off x="1041325" y="1700550"/>
            <a:ext cx="2960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95" name="Google Shape;95;p10"/>
          <p:cNvGrpSpPr/>
          <p:nvPr/>
        </p:nvGrpSpPr>
        <p:grpSpPr>
          <a:xfrm>
            <a:off x="-758875" y="114301"/>
            <a:ext cx="9176088" cy="5696899"/>
            <a:chOff x="-758875" y="114301"/>
            <a:chExt cx="9176088" cy="5696899"/>
          </a:xfrm>
        </p:grpSpPr>
        <p:sp>
          <p:nvSpPr>
            <p:cNvPr id="96" name="Google Shape;96;p10"/>
            <p:cNvSpPr/>
            <p:nvPr/>
          </p:nvSpPr>
          <p:spPr>
            <a:xfrm>
              <a:off x="-758875" y="443300"/>
              <a:ext cx="1472100" cy="1472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7210013" y="4604000"/>
              <a:ext cx="1207200" cy="1207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6677524" y="4583400"/>
              <a:ext cx="445800" cy="445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476225" y="114301"/>
              <a:ext cx="445800" cy="445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b="1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b="1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b="1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b="1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b="1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b="1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b="1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b="1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b="1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Work Sans"/>
              <a:buChar char="■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learnpython.org/en/Hello%2C_World!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rogramiz.com/python-programming/online-compiler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python.org/downloads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hyperlink" Target="https://www.python.org/downloads/" TargetMode="External"/><Relationship Id="rId7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de.visualstudio.com/download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4"/>
          <p:cNvSpPr txBox="1"/>
          <p:nvPr>
            <p:ph type="ctrTitle"/>
          </p:nvPr>
        </p:nvSpPr>
        <p:spPr>
          <a:xfrm>
            <a:off x="713225" y="918825"/>
            <a:ext cx="4705500" cy="283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Bootcamp</a:t>
            </a:r>
            <a:endParaRPr/>
          </a:p>
        </p:txBody>
      </p:sp>
      <p:sp>
        <p:nvSpPr>
          <p:cNvPr id="349" name="Google Shape;349;p34"/>
          <p:cNvSpPr txBox="1"/>
          <p:nvPr>
            <p:ph idx="1" type="subTitle"/>
          </p:nvPr>
        </p:nvSpPr>
        <p:spPr>
          <a:xfrm>
            <a:off x="713225" y="3748875"/>
            <a:ext cx="4705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3"/>
          <p:cNvSpPr txBox="1"/>
          <p:nvPr>
            <p:ph type="title"/>
          </p:nvPr>
        </p:nvSpPr>
        <p:spPr>
          <a:xfrm>
            <a:off x="720000" y="21618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Reading programs</a:t>
            </a:r>
            <a:endParaRPr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4"/>
          <p:cNvSpPr txBox="1"/>
          <p:nvPr>
            <p:ph type="title"/>
          </p:nvPr>
        </p:nvSpPr>
        <p:spPr>
          <a:xfrm>
            <a:off x="720000" y="21618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Input and Output</a:t>
            </a:r>
            <a:endParaRPr sz="4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5"/>
          <p:cNvSpPr txBox="1"/>
          <p:nvPr>
            <p:ph type="title"/>
          </p:nvPr>
        </p:nvSpPr>
        <p:spPr>
          <a:xfrm>
            <a:off x="720000" y="382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Exercise</a:t>
            </a:r>
            <a:endParaRPr sz="4000"/>
          </a:p>
        </p:txBody>
      </p:sp>
      <p:sp>
        <p:nvSpPr>
          <p:cNvPr id="423" name="Google Shape;423;p45"/>
          <p:cNvSpPr txBox="1"/>
          <p:nvPr/>
        </p:nvSpPr>
        <p:spPr>
          <a:xfrm>
            <a:off x="482550" y="2310150"/>
            <a:ext cx="8391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Write a simple program to input your users name and then print it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6"/>
          <p:cNvSpPr txBox="1"/>
          <p:nvPr>
            <p:ph type="title"/>
          </p:nvPr>
        </p:nvSpPr>
        <p:spPr>
          <a:xfrm>
            <a:off x="720000" y="21618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End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Overview</a:t>
            </a:r>
            <a:endParaRPr/>
          </a:p>
        </p:txBody>
      </p:sp>
      <p:sp>
        <p:nvSpPr>
          <p:cNvPr id="355" name="Google Shape;355;p35"/>
          <p:cNvSpPr txBox="1"/>
          <p:nvPr>
            <p:ph idx="1" type="body"/>
          </p:nvPr>
        </p:nvSpPr>
        <p:spPr>
          <a:xfrm>
            <a:off x="720000" y="1239375"/>
            <a:ext cx="7704000" cy="3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No prior programming knowledge required - open to everyone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Introduce new people to programming and Computer Science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Python language features - basics to advance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Input and Output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Data 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Variables and 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Loops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Conditionals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Object oriented programming and more!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Step by step instructions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Content reinforcement </a:t>
            </a:r>
            <a:r>
              <a:rPr lang="en"/>
              <a:t>exercises and projects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 Objectives</a:t>
            </a:r>
            <a:endParaRPr/>
          </a:p>
        </p:txBody>
      </p:sp>
      <p:sp>
        <p:nvSpPr>
          <p:cNvPr id="361" name="Google Shape;361;p36"/>
          <p:cNvSpPr txBox="1"/>
          <p:nvPr>
            <p:ph idx="1" type="body"/>
          </p:nvPr>
        </p:nvSpPr>
        <p:spPr>
          <a:xfrm>
            <a:off x="720000" y="1403850"/>
            <a:ext cx="7704000" cy="3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Setup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Why program and why Python 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Setup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>
                <a:uFill>
                  <a:noFill/>
                </a:uFill>
                <a:hlinkClick r:id="rId3"/>
              </a:rPr>
              <a:t>Online </a:t>
            </a:r>
            <a:r>
              <a:rPr lang="en"/>
              <a:t>environments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Editors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Python REPL Shell demonstration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GitHub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Reading programs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Basics of Python: Input and 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Program?</a:t>
            </a:r>
            <a:endParaRPr/>
          </a:p>
        </p:txBody>
      </p:sp>
      <p:sp>
        <p:nvSpPr>
          <p:cNvPr id="367" name="Google Shape;367;p37"/>
          <p:cNvSpPr txBox="1"/>
          <p:nvPr>
            <p:ph idx="1" type="body"/>
          </p:nvPr>
        </p:nvSpPr>
        <p:spPr>
          <a:xfrm>
            <a:off x="660200" y="1998325"/>
            <a:ext cx="4887000" cy="25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Learn a cool tool to build things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Experiment with ideas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Wide applications across industries and sectors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</a:t>
            </a:r>
            <a:r>
              <a:rPr lang="en"/>
              <a:t>echnological innovations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High demand </a:t>
            </a:r>
            <a:r>
              <a:rPr lang="en"/>
              <a:t>skill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It's fun!</a:t>
            </a:r>
            <a:endParaRPr/>
          </a:p>
        </p:txBody>
      </p:sp>
      <p:pic>
        <p:nvPicPr>
          <p:cNvPr id="368" name="Google Shape;3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955" y="1811425"/>
            <a:ext cx="3247425" cy="21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Python?</a:t>
            </a:r>
            <a:endParaRPr/>
          </a:p>
        </p:txBody>
      </p:sp>
      <p:sp>
        <p:nvSpPr>
          <p:cNvPr id="374" name="Google Shape;374;p38"/>
          <p:cNvSpPr txBox="1"/>
          <p:nvPr>
            <p:ph idx="1" type="body"/>
          </p:nvPr>
        </p:nvSpPr>
        <p:spPr>
          <a:xfrm>
            <a:off x="720000" y="1672950"/>
            <a:ext cx="4101900" cy="22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Easy, versatile and powerful!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Super easy to get started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Large community and support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Wide adoption across industries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Loved by programmers and us :)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Solid language to learn fundamentals </a:t>
            </a:r>
            <a:endParaRPr/>
          </a:p>
        </p:txBody>
      </p:sp>
      <p:pic>
        <p:nvPicPr>
          <p:cNvPr id="375" name="Google Shape;37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525" y="1309475"/>
            <a:ext cx="3137175" cy="343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online</a:t>
            </a:r>
            <a:endParaRPr/>
          </a:p>
        </p:txBody>
      </p:sp>
      <p:sp>
        <p:nvSpPr>
          <p:cNvPr id="381" name="Google Shape;381;p39"/>
          <p:cNvSpPr txBox="1"/>
          <p:nvPr>
            <p:ph idx="1" type="body"/>
          </p:nvPr>
        </p:nvSpPr>
        <p:spPr>
          <a:xfrm>
            <a:off x="720000" y="2254475"/>
            <a:ext cx="7704000" cy="19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Online Python interpreters - no setup needed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uFill>
                  <a:noFill/>
                </a:uFill>
                <a:hlinkClick r:id="rId3"/>
              </a:rPr>
              <a:t>https://www.programiz.com/python-programming/online-compiler/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No option to save code files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Missing features and libraries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0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IDE: Integrated Development Environment </a:t>
            </a:r>
            <a:endParaRPr/>
          </a:p>
        </p:txBody>
      </p:sp>
      <p:sp>
        <p:nvSpPr>
          <p:cNvPr id="387" name="Google Shape;387;p40"/>
          <p:cNvSpPr txBox="1"/>
          <p:nvPr>
            <p:ph idx="1" type="body"/>
          </p:nvPr>
        </p:nvSpPr>
        <p:spPr>
          <a:xfrm>
            <a:off x="720000" y="1501025"/>
            <a:ext cx="7704000" cy="3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 application to write and compile your program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Many choices!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Our recommendation: Visual Studio code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Second recommendation: Pycharm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Other choices: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Notepad ++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Emacs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Vim</a:t>
            </a:r>
            <a:endParaRPr/>
          </a:p>
        </p:txBody>
      </p:sp>
      <p:pic>
        <p:nvPicPr>
          <p:cNvPr id="388" name="Google Shape;38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0225" y="1887688"/>
            <a:ext cx="3364175" cy="168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1"/>
          <p:cNvSpPr txBox="1"/>
          <p:nvPr>
            <p:ph type="title"/>
          </p:nvPr>
        </p:nvSpPr>
        <p:spPr>
          <a:xfrm>
            <a:off x="2206200" y="385500"/>
            <a:ext cx="47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Python </a:t>
            </a:r>
            <a:endParaRPr/>
          </a:p>
        </p:txBody>
      </p:sp>
      <p:sp>
        <p:nvSpPr>
          <p:cNvPr id="394" name="Google Shape;394;p41"/>
          <p:cNvSpPr txBox="1"/>
          <p:nvPr>
            <p:ph idx="1" type="body"/>
          </p:nvPr>
        </p:nvSpPr>
        <p:spPr>
          <a:xfrm>
            <a:off x="159525" y="1690700"/>
            <a:ext cx="4370100" cy="11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https://www.python.org/downloads/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Install the latest version on the site(3.12)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Open the command prompt and type “python --version”</a:t>
            </a:r>
            <a:endParaRPr/>
          </a:p>
        </p:txBody>
      </p:sp>
      <p:pic>
        <p:nvPicPr>
          <p:cNvPr id="395" name="Google Shape;39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1200" y="868938"/>
            <a:ext cx="1460978" cy="107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8025" y="3193075"/>
            <a:ext cx="2915988" cy="179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1"/>
          <p:cNvSpPr txBox="1"/>
          <p:nvPr>
            <p:ph type="title"/>
          </p:nvPr>
        </p:nvSpPr>
        <p:spPr>
          <a:xfrm>
            <a:off x="210850" y="1118000"/>
            <a:ext cx="246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Windows</a:t>
            </a:r>
            <a:endParaRPr sz="2700"/>
          </a:p>
        </p:txBody>
      </p:sp>
      <p:sp>
        <p:nvSpPr>
          <p:cNvPr id="398" name="Google Shape;398;p41"/>
          <p:cNvSpPr txBox="1"/>
          <p:nvPr>
            <p:ph type="title"/>
          </p:nvPr>
        </p:nvSpPr>
        <p:spPr>
          <a:xfrm>
            <a:off x="4074025" y="1070788"/>
            <a:ext cx="31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macOS</a:t>
            </a:r>
            <a:endParaRPr sz="2700"/>
          </a:p>
        </p:txBody>
      </p:sp>
      <p:sp>
        <p:nvSpPr>
          <p:cNvPr id="399" name="Google Shape;399;p41"/>
          <p:cNvSpPr txBox="1"/>
          <p:nvPr>
            <p:ph idx="1" type="body"/>
          </p:nvPr>
        </p:nvSpPr>
        <p:spPr>
          <a:xfrm>
            <a:off x="4529625" y="1690700"/>
            <a:ext cx="42666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hlinkClick r:id="rId6"/>
              </a:rPr>
              <a:t>https://www.python.org/downloads/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Install the latest version on the site (3.12)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After installation open command prompt and type “python3 --version”</a:t>
            </a:r>
            <a:endParaRPr/>
          </a:p>
        </p:txBody>
      </p:sp>
      <p:pic>
        <p:nvPicPr>
          <p:cNvPr id="400" name="Google Shape;400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50175" y="949975"/>
            <a:ext cx="814350" cy="8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Visual Studio code</a:t>
            </a:r>
            <a:endParaRPr/>
          </a:p>
        </p:txBody>
      </p:sp>
      <p:sp>
        <p:nvSpPr>
          <p:cNvPr id="406" name="Google Shape;406;p42"/>
          <p:cNvSpPr txBox="1"/>
          <p:nvPr>
            <p:ph idx="1" type="body"/>
          </p:nvPr>
        </p:nvSpPr>
        <p:spPr>
          <a:xfrm>
            <a:off x="720000" y="1815025"/>
            <a:ext cx="7704000" cy="3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https://code.visualstudio.com/download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Install Python extension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 a new file called helloworld.py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Save the file in your desired directory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Press the play button on the top right</a:t>
            </a:r>
            <a:endParaRPr/>
          </a:p>
        </p:txBody>
      </p:sp>
      <p:pic>
        <p:nvPicPr>
          <p:cNvPr id="407" name="Google Shape;40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4525" y="1694750"/>
            <a:ext cx="2904549" cy="201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umbers and Counting 1-20 - French - Foreign Language - 1st Grade by Slidesgo">
  <a:themeElements>
    <a:clrScheme name="Simple Light">
      <a:dk1>
        <a:srgbClr val="191919"/>
      </a:dk1>
      <a:lt1>
        <a:srgbClr val="EBE9DC"/>
      </a:lt1>
      <a:dk2>
        <a:srgbClr val="FFFFFF"/>
      </a:dk2>
      <a:lt2>
        <a:srgbClr val="FEC32B"/>
      </a:lt2>
      <a:accent1>
        <a:srgbClr val="FE6C36"/>
      </a:accent1>
      <a:accent2>
        <a:srgbClr val="FF4546"/>
      </a:accent2>
      <a:accent3>
        <a:srgbClr val="DA7FB2"/>
      </a:accent3>
      <a:accent4>
        <a:srgbClr val="037EB7"/>
      </a:accent4>
      <a:accent5>
        <a:srgbClr val="09D8CC"/>
      </a:accent5>
      <a:accent6>
        <a:srgbClr val="0FAF5C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