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44" r:id="rId5"/>
    <p:sldMasterId id="2147483745" r:id="rId6"/>
    <p:sldMasterId id="2147483746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Work Sans"/>
      <p:regular r:id="rId29"/>
      <p:bold r:id="rId30"/>
      <p:italic r:id="rId31"/>
      <p:boldItalic r:id="rId32"/>
    </p:embeddedFont>
    <p:embeddedFont>
      <p:font typeface="PT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DC962C-27D2-4CC6-B8E0-B82347C62C00}">
  <a:tblStyle styleId="{CEDC962C-27D2-4CC6-B8E0-B82347C62C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WorkSans-regular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font" Target="fonts/WorkSans-italic.fntdata"/><Relationship Id="rId30" Type="http://schemas.openxmlformats.org/officeDocument/2006/relationships/font" Target="fonts/WorkSans-bold.fntdata"/><Relationship Id="rId11" Type="http://schemas.openxmlformats.org/officeDocument/2006/relationships/slide" Target="slides/slide3.xml"/><Relationship Id="rId33" Type="http://schemas.openxmlformats.org/officeDocument/2006/relationships/font" Target="fonts/PTSans-regular.fntdata"/><Relationship Id="rId10" Type="http://schemas.openxmlformats.org/officeDocument/2006/relationships/slide" Target="slides/slide2.xml"/><Relationship Id="rId32" Type="http://schemas.openxmlformats.org/officeDocument/2006/relationships/font" Target="fonts/WorkSans-boldItalic.fntdata"/><Relationship Id="rId13" Type="http://schemas.openxmlformats.org/officeDocument/2006/relationships/slide" Target="slides/slide5.xml"/><Relationship Id="rId35" Type="http://schemas.openxmlformats.org/officeDocument/2006/relationships/font" Target="fonts/PTSans-italic.fntdata"/><Relationship Id="rId12" Type="http://schemas.openxmlformats.org/officeDocument/2006/relationships/slide" Target="slides/slide4.xml"/><Relationship Id="rId34" Type="http://schemas.openxmlformats.org/officeDocument/2006/relationships/font" Target="fonts/PTSans-bold.fntdata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36" Type="http://schemas.openxmlformats.org/officeDocument/2006/relationships/font" Target="fonts/PTSans-boldItalic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2a312842ee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2a312842ee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flow chart to demonstrate output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2a312842ee4_0_1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6" name="Google Shape;1096;g2a312842ee4_0_1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2a312842ee4_0_1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3" name="Google Shape;1103;g2a312842ee4_0_1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2a312842ee4_0_1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1" name="Google Shape;1111;g2a312842ee4_0_1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2a312842ee4_0_1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0" name="Google Shape;1120;g2a312842ee4_0_1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2a0062b445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2a0062b445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2a0062b445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2a0062b445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29f9be2cd91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29f9be2cd91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2a312842ee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2a312842ee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2a312842ee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2a312842ee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2a312842ee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2a312842ee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2a312842ee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2a312842ee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2a312842ee4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0" name="Google Shape;1070;g2a312842ee4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2a0062b445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2a0062b445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2a312842e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2a312842e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flow chart to demonstrate output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918825"/>
            <a:ext cx="4705500" cy="283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748875"/>
            <a:ext cx="4705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529687" y="-367387"/>
            <a:ext cx="6298687" cy="5945337"/>
            <a:chOff x="-529687" y="-367387"/>
            <a:chExt cx="6298687" cy="5945337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-529687" y="-367387"/>
              <a:ext cx="1748862" cy="1242900"/>
              <a:chOff x="-529687" y="-367387"/>
              <a:chExt cx="1748862" cy="12429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-529687" y="-367387"/>
                <a:ext cx="1242900" cy="12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24675" y="114300"/>
                <a:ext cx="394500" cy="394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4572000" y="4634700"/>
              <a:ext cx="1197000" cy="943250"/>
              <a:chOff x="4572000" y="4634700"/>
              <a:chExt cx="1197000" cy="94325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572000" y="4775450"/>
                <a:ext cx="802500" cy="802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374500" y="4634700"/>
                <a:ext cx="394500" cy="394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2" name="Google Shape;102;p11"/>
          <p:cNvSpPr txBox="1"/>
          <p:nvPr>
            <p:ph idx="1" type="subTitle"/>
          </p:nvPr>
        </p:nvSpPr>
        <p:spPr>
          <a:xfrm>
            <a:off x="720090" y="3470926"/>
            <a:ext cx="24021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1"/>
          <p:cNvSpPr txBox="1"/>
          <p:nvPr>
            <p:ph idx="2" type="subTitle"/>
          </p:nvPr>
        </p:nvSpPr>
        <p:spPr>
          <a:xfrm>
            <a:off x="3371002" y="2202301"/>
            <a:ext cx="24021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1"/>
          <p:cNvSpPr txBox="1"/>
          <p:nvPr>
            <p:ph idx="3" type="subTitle"/>
          </p:nvPr>
        </p:nvSpPr>
        <p:spPr>
          <a:xfrm>
            <a:off x="6021896" y="3470926"/>
            <a:ext cx="24021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1"/>
          <p:cNvSpPr txBox="1"/>
          <p:nvPr>
            <p:ph idx="4" type="subTitle"/>
          </p:nvPr>
        </p:nvSpPr>
        <p:spPr>
          <a:xfrm>
            <a:off x="720089" y="3016349"/>
            <a:ext cx="2402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6" name="Google Shape;106;p11"/>
          <p:cNvSpPr txBox="1"/>
          <p:nvPr>
            <p:ph idx="5" type="subTitle"/>
          </p:nvPr>
        </p:nvSpPr>
        <p:spPr>
          <a:xfrm>
            <a:off x="3371005" y="1747724"/>
            <a:ext cx="2402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6" type="subTitle"/>
          </p:nvPr>
        </p:nvSpPr>
        <p:spPr>
          <a:xfrm>
            <a:off x="6021897" y="3016349"/>
            <a:ext cx="2402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8" name="Google Shape;108;p11"/>
          <p:cNvSpPr txBox="1"/>
          <p:nvPr>
            <p:ph idx="7" type="title"/>
          </p:nvPr>
        </p:nvSpPr>
        <p:spPr>
          <a:xfrm>
            <a:off x="720075" y="2571750"/>
            <a:ext cx="2402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9" name="Google Shape;109;p11"/>
          <p:cNvSpPr txBox="1"/>
          <p:nvPr>
            <p:ph idx="8" type="title"/>
          </p:nvPr>
        </p:nvSpPr>
        <p:spPr>
          <a:xfrm>
            <a:off x="3370992" y="1303125"/>
            <a:ext cx="2402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0" name="Google Shape;110;p11"/>
          <p:cNvSpPr txBox="1"/>
          <p:nvPr>
            <p:ph idx="9" type="title"/>
          </p:nvPr>
        </p:nvSpPr>
        <p:spPr>
          <a:xfrm>
            <a:off x="6021883" y="2571750"/>
            <a:ext cx="2402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11" name="Google Shape;111;p11"/>
          <p:cNvGrpSpPr/>
          <p:nvPr/>
        </p:nvGrpSpPr>
        <p:grpSpPr>
          <a:xfrm>
            <a:off x="-996175" y="2311349"/>
            <a:ext cx="10374575" cy="2292651"/>
            <a:chOff x="-996175" y="2311349"/>
            <a:chExt cx="10374575" cy="2292651"/>
          </a:xfrm>
        </p:grpSpPr>
        <p:sp>
          <p:nvSpPr>
            <p:cNvPr id="112" name="Google Shape;112;p11"/>
            <p:cNvSpPr/>
            <p:nvPr/>
          </p:nvSpPr>
          <p:spPr>
            <a:xfrm>
              <a:off x="-996175" y="2894600"/>
              <a:ext cx="1709400" cy="1709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114300" y="2311349"/>
              <a:ext cx="520800" cy="520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8509000" y="2672850"/>
              <a:ext cx="869400" cy="869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8635200" y="3773150"/>
              <a:ext cx="394500" cy="394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" type="subTitle"/>
          </p:nvPr>
        </p:nvSpPr>
        <p:spPr>
          <a:xfrm>
            <a:off x="953802" y="2109216"/>
            <a:ext cx="33333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2"/>
          <p:cNvSpPr txBox="1"/>
          <p:nvPr>
            <p:ph idx="2" type="subTitle"/>
          </p:nvPr>
        </p:nvSpPr>
        <p:spPr>
          <a:xfrm>
            <a:off x="4856707" y="2109216"/>
            <a:ext cx="33333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3" type="subTitle"/>
          </p:nvPr>
        </p:nvSpPr>
        <p:spPr>
          <a:xfrm>
            <a:off x="953802" y="3837432"/>
            <a:ext cx="33333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2"/>
          <p:cNvSpPr txBox="1"/>
          <p:nvPr>
            <p:ph idx="4" type="subTitle"/>
          </p:nvPr>
        </p:nvSpPr>
        <p:spPr>
          <a:xfrm>
            <a:off x="4856707" y="3837432"/>
            <a:ext cx="33333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2"/>
          <p:cNvSpPr txBox="1"/>
          <p:nvPr>
            <p:ph idx="5" type="subTitle"/>
          </p:nvPr>
        </p:nvSpPr>
        <p:spPr>
          <a:xfrm>
            <a:off x="953802" y="1725039"/>
            <a:ext cx="3333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23" name="Google Shape;123;p12"/>
          <p:cNvSpPr txBox="1"/>
          <p:nvPr>
            <p:ph idx="6" type="subTitle"/>
          </p:nvPr>
        </p:nvSpPr>
        <p:spPr>
          <a:xfrm>
            <a:off x="953802" y="3450514"/>
            <a:ext cx="3333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24" name="Google Shape;124;p12"/>
          <p:cNvSpPr txBox="1"/>
          <p:nvPr>
            <p:ph idx="7" type="subTitle"/>
          </p:nvPr>
        </p:nvSpPr>
        <p:spPr>
          <a:xfrm>
            <a:off x="4856701" y="1725039"/>
            <a:ext cx="3333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25" name="Google Shape;125;p12"/>
          <p:cNvSpPr txBox="1"/>
          <p:nvPr>
            <p:ph idx="8" type="subTitle"/>
          </p:nvPr>
        </p:nvSpPr>
        <p:spPr>
          <a:xfrm>
            <a:off x="4856701" y="3450514"/>
            <a:ext cx="3333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26" name="Google Shape;126;p12"/>
          <p:cNvSpPr txBox="1"/>
          <p:nvPr>
            <p:ph idx="9" type="title"/>
          </p:nvPr>
        </p:nvSpPr>
        <p:spPr>
          <a:xfrm>
            <a:off x="953775" y="1285775"/>
            <a:ext cx="3333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7" name="Google Shape;127;p12"/>
          <p:cNvSpPr txBox="1"/>
          <p:nvPr>
            <p:ph idx="13" type="title"/>
          </p:nvPr>
        </p:nvSpPr>
        <p:spPr>
          <a:xfrm>
            <a:off x="4856710" y="1285775"/>
            <a:ext cx="3333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8" name="Google Shape;128;p12"/>
          <p:cNvSpPr txBox="1"/>
          <p:nvPr>
            <p:ph idx="14" type="title"/>
          </p:nvPr>
        </p:nvSpPr>
        <p:spPr>
          <a:xfrm>
            <a:off x="953775" y="3011250"/>
            <a:ext cx="3333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9" name="Google Shape;129;p12"/>
          <p:cNvSpPr txBox="1"/>
          <p:nvPr>
            <p:ph idx="15" type="title"/>
          </p:nvPr>
        </p:nvSpPr>
        <p:spPr>
          <a:xfrm>
            <a:off x="4856710" y="3011250"/>
            <a:ext cx="3333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30" name="Google Shape;130;p12"/>
          <p:cNvGrpSpPr/>
          <p:nvPr/>
        </p:nvGrpSpPr>
        <p:grpSpPr>
          <a:xfrm>
            <a:off x="-507162" y="-507162"/>
            <a:ext cx="6276162" cy="6085112"/>
            <a:chOff x="-507162" y="-507162"/>
            <a:chExt cx="6276162" cy="6085112"/>
          </a:xfrm>
        </p:grpSpPr>
        <p:grpSp>
          <p:nvGrpSpPr>
            <p:cNvPr id="131" name="Google Shape;131;p12"/>
            <p:cNvGrpSpPr/>
            <p:nvPr/>
          </p:nvGrpSpPr>
          <p:grpSpPr>
            <a:xfrm>
              <a:off x="-507162" y="-507162"/>
              <a:ext cx="1750112" cy="1242900"/>
              <a:chOff x="-507162" y="-507162"/>
              <a:chExt cx="1750112" cy="1242900"/>
            </a:xfrm>
          </p:grpSpPr>
          <p:sp>
            <p:nvSpPr>
              <p:cNvPr id="132" name="Google Shape;132;p12"/>
              <p:cNvSpPr/>
              <p:nvPr/>
            </p:nvSpPr>
            <p:spPr>
              <a:xfrm>
                <a:off x="-507162" y="-507162"/>
                <a:ext cx="1242900" cy="12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817850" y="114300"/>
                <a:ext cx="425100" cy="425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" name="Google Shape;134;p12"/>
            <p:cNvGrpSpPr/>
            <p:nvPr/>
          </p:nvGrpSpPr>
          <p:grpSpPr>
            <a:xfrm>
              <a:off x="4572000" y="4604000"/>
              <a:ext cx="1197000" cy="973950"/>
              <a:chOff x="4572000" y="4604000"/>
              <a:chExt cx="1197000" cy="973950"/>
            </a:xfrm>
          </p:grpSpPr>
          <p:sp>
            <p:nvSpPr>
              <p:cNvPr id="135" name="Google Shape;135;p12"/>
              <p:cNvSpPr/>
              <p:nvPr/>
            </p:nvSpPr>
            <p:spPr>
              <a:xfrm>
                <a:off x="4572000" y="4775450"/>
                <a:ext cx="802500" cy="802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374500" y="4604000"/>
                <a:ext cx="394500" cy="394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7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13"/>
          <p:cNvSpPr txBox="1"/>
          <p:nvPr>
            <p:ph idx="1" type="subTitle"/>
          </p:nvPr>
        </p:nvSpPr>
        <p:spPr>
          <a:xfrm>
            <a:off x="715036" y="2106475"/>
            <a:ext cx="25515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3"/>
          <p:cNvSpPr txBox="1"/>
          <p:nvPr>
            <p:ph idx="2" type="subTitle"/>
          </p:nvPr>
        </p:nvSpPr>
        <p:spPr>
          <a:xfrm>
            <a:off x="3296262" y="2106475"/>
            <a:ext cx="25515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3"/>
          <p:cNvSpPr txBox="1"/>
          <p:nvPr>
            <p:ph idx="3" type="subTitle"/>
          </p:nvPr>
        </p:nvSpPr>
        <p:spPr>
          <a:xfrm>
            <a:off x="2005649" y="3833075"/>
            <a:ext cx="25515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3"/>
          <p:cNvSpPr txBox="1"/>
          <p:nvPr>
            <p:ph idx="4" type="subTitle"/>
          </p:nvPr>
        </p:nvSpPr>
        <p:spPr>
          <a:xfrm>
            <a:off x="5877489" y="2106475"/>
            <a:ext cx="25515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3"/>
          <p:cNvSpPr txBox="1"/>
          <p:nvPr>
            <p:ph idx="5" type="subTitle"/>
          </p:nvPr>
        </p:nvSpPr>
        <p:spPr>
          <a:xfrm>
            <a:off x="4586876" y="3833075"/>
            <a:ext cx="25515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3"/>
          <p:cNvSpPr txBox="1"/>
          <p:nvPr>
            <p:ph idx="6" type="subTitle"/>
          </p:nvPr>
        </p:nvSpPr>
        <p:spPr>
          <a:xfrm>
            <a:off x="713225" y="1725034"/>
            <a:ext cx="2555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45" name="Google Shape;145;p13"/>
          <p:cNvSpPr txBox="1"/>
          <p:nvPr>
            <p:ph idx="7" type="subTitle"/>
          </p:nvPr>
        </p:nvSpPr>
        <p:spPr>
          <a:xfrm>
            <a:off x="3294452" y="1725034"/>
            <a:ext cx="2555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46" name="Google Shape;146;p13"/>
          <p:cNvSpPr txBox="1"/>
          <p:nvPr>
            <p:ph idx="8" type="subTitle"/>
          </p:nvPr>
        </p:nvSpPr>
        <p:spPr>
          <a:xfrm>
            <a:off x="5875678" y="1725034"/>
            <a:ext cx="2555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47" name="Google Shape;147;p13"/>
          <p:cNvSpPr txBox="1"/>
          <p:nvPr>
            <p:ph idx="9" type="subTitle"/>
          </p:nvPr>
        </p:nvSpPr>
        <p:spPr>
          <a:xfrm>
            <a:off x="2003838" y="3450515"/>
            <a:ext cx="2555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48" name="Google Shape;148;p13"/>
          <p:cNvSpPr txBox="1"/>
          <p:nvPr>
            <p:ph idx="13" type="subTitle"/>
          </p:nvPr>
        </p:nvSpPr>
        <p:spPr>
          <a:xfrm>
            <a:off x="4585065" y="3450515"/>
            <a:ext cx="2555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49" name="Google Shape;149;p13"/>
          <p:cNvSpPr txBox="1"/>
          <p:nvPr>
            <p:ph idx="14" type="title"/>
          </p:nvPr>
        </p:nvSpPr>
        <p:spPr>
          <a:xfrm>
            <a:off x="3294452" y="1288500"/>
            <a:ext cx="2555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0" name="Google Shape;150;p13"/>
          <p:cNvSpPr txBox="1"/>
          <p:nvPr>
            <p:ph idx="15" type="title"/>
          </p:nvPr>
        </p:nvSpPr>
        <p:spPr>
          <a:xfrm>
            <a:off x="713225" y="1288500"/>
            <a:ext cx="2555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1" name="Google Shape;151;p13"/>
          <p:cNvSpPr txBox="1"/>
          <p:nvPr>
            <p:ph idx="16" type="title"/>
          </p:nvPr>
        </p:nvSpPr>
        <p:spPr>
          <a:xfrm>
            <a:off x="5875678" y="1288500"/>
            <a:ext cx="2555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2" name="Google Shape;152;p13"/>
          <p:cNvSpPr txBox="1"/>
          <p:nvPr>
            <p:ph idx="17" type="title"/>
          </p:nvPr>
        </p:nvSpPr>
        <p:spPr>
          <a:xfrm>
            <a:off x="2003838" y="3011259"/>
            <a:ext cx="2555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3" name="Google Shape;153;p13"/>
          <p:cNvSpPr txBox="1"/>
          <p:nvPr>
            <p:ph idx="18" type="title"/>
          </p:nvPr>
        </p:nvSpPr>
        <p:spPr>
          <a:xfrm>
            <a:off x="4585065" y="3011259"/>
            <a:ext cx="2555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54" name="Google Shape;154;p13"/>
          <p:cNvGrpSpPr/>
          <p:nvPr/>
        </p:nvGrpSpPr>
        <p:grpSpPr>
          <a:xfrm>
            <a:off x="96625" y="-740400"/>
            <a:ext cx="9787775" cy="6107800"/>
            <a:chOff x="96625" y="-740400"/>
            <a:chExt cx="9787775" cy="6107800"/>
          </a:xfrm>
        </p:grpSpPr>
        <p:sp>
          <p:nvSpPr>
            <p:cNvPr id="155" name="Google Shape;155;p13"/>
            <p:cNvSpPr/>
            <p:nvPr/>
          </p:nvSpPr>
          <p:spPr>
            <a:xfrm>
              <a:off x="8175000" y="-740400"/>
              <a:ext cx="1709400" cy="170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8508900" y="1112199"/>
              <a:ext cx="520800" cy="520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96625" y="4406650"/>
              <a:ext cx="623400" cy="623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720025" y="4972900"/>
              <a:ext cx="394500" cy="3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1" name="Google Shape;161;p14"/>
          <p:cNvSpPr txBox="1"/>
          <p:nvPr>
            <p:ph idx="1" type="subTitle"/>
          </p:nvPr>
        </p:nvSpPr>
        <p:spPr>
          <a:xfrm>
            <a:off x="714768" y="2106475"/>
            <a:ext cx="22455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4"/>
          <p:cNvSpPr txBox="1"/>
          <p:nvPr>
            <p:ph idx="2" type="subTitle"/>
          </p:nvPr>
        </p:nvSpPr>
        <p:spPr>
          <a:xfrm>
            <a:off x="3449179" y="2106475"/>
            <a:ext cx="22455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4"/>
          <p:cNvSpPr txBox="1"/>
          <p:nvPr>
            <p:ph idx="3" type="subTitle"/>
          </p:nvPr>
        </p:nvSpPr>
        <p:spPr>
          <a:xfrm>
            <a:off x="714768" y="3833075"/>
            <a:ext cx="22455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4"/>
          <p:cNvSpPr txBox="1"/>
          <p:nvPr>
            <p:ph idx="4" type="subTitle"/>
          </p:nvPr>
        </p:nvSpPr>
        <p:spPr>
          <a:xfrm>
            <a:off x="3449166" y="3833075"/>
            <a:ext cx="22455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4"/>
          <p:cNvSpPr txBox="1"/>
          <p:nvPr>
            <p:ph idx="5" type="subTitle"/>
          </p:nvPr>
        </p:nvSpPr>
        <p:spPr>
          <a:xfrm>
            <a:off x="6183564" y="2106475"/>
            <a:ext cx="22455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4"/>
          <p:cNvSpPr txBox="1"/>
          <p:nvPr>
            <p:ph idx="6" type="subTitle"/>
          </p:nvPr>
        </p:nvSpPr>
        <p:spPr>
          <a:xfrm>
            <a:off x="6183564" y="3833075"/>
            <a:ext cx="22455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4"/>
          <p:cNvSpPr txBox="1"/>
          <p:nvPr>
            <p:ph idx="7" type="subTitle"/>
          </p:nvPr>
        </p:nvSpPr>
        <p:spPr>
          <a:xfrm>
            <a:off x="713175" y="1725034"/>
            <a:ext cx="2248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68" name="Google Shape;168;p14"/>
          <p:cNvSpPr txBox="1"/>
          <p:nvPr>
            <p:ph idx="8" type="subTitle"/>
          </p:nvPr>
        </p:nvSpPr>
        <p:spPr>
          <a:xfrm>
            <a:off x="3447585" y="1725034"/>
            <a:ext cx="2248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69" name="Google Shape;169;p14"/>
          <p:cNvSpPr txBox="1"/>
          <p:nvPr>
            <p:ph idx="9" type="subTitle"/>
          </p:nvPr>
        </p:nvSpPr>
        <p:spPr>
          <a:xfrm>
            <a:off x="6181970" y="1725034"/>
            <a:ext cx="2248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70" name="Google Shape;170;p14"/>
          <p:cNvSpPr txBox="1"/>
          <p:nvPr>
            <p:ph idx="13" type="subTitle"/>
          </p:nvPr>
        </p:nvSpPr>
        <p:spPr>
          <a:xfrm>
            <a:off x="713175" y="3450515"/>
            <a:ext cx="2248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71" name="Google Shape;171;p14"/>
          <p:cNvSpPr txBox="1"/>
          <p:nvPr>
            <p:ph idx="14" type="subTitle"/>
          </p:nvPr>
        </p:nvSpPr>
        <p:spPr>
          <a:xfrm>
            <a:off x="3447585" y="3450515"/>
            <a:ext cx="2248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72" name="Google Shape;172;p14"/>
          <p:cNvSpPr txBox="1"/>
          <p:nvPr>
            <p:ph idx="15" type="subTitle"/>
          </p:nvPr>
        </p:nvSpPr>
        <p:spPr>
          <a:xfrm>
            <a:off x="6181970" y="3450515"/>
            <a:ext cx="2248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73" name="Google Shape;173;p14"/>
          <p:cNvSpPr txBox="1"/>
          <p:nvPr>
            <p:ph idx="16" type="title"/>
          </p:nvPr>
        </p:nvSpPr>
        <p:spPr>
          <a:xfrm>
            <a:off x="3447585" y="1288500"/>
            <a:ext cx="2248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4" name="Google Shape;174;p14"/>
          <p:cNvSpPr txBox="1"/>
          <p:nvPr>
            <p:ph idx="17" type="title"/>
          </p:nvPr>
        </p:nvSpPr>
        <p:spPr>
          <a:xfrm>
            <a:off x="713175" y="1288500"/>
            <a:ext cx="2248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5" name="Google Shape;175;p14"/>
          <p:cNvSpPr txBox="1"/>
          <p:nvPr>
            <p:ph idx="18" type="title"/>
          </p:nvPr>
        </p:nvSpPr>
        <p:spPr>
          <a:xfrm>
            <a:off x="6181970" y="1288500"/>
            <a:ext cx="2248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6" name="Google Shape;176;p14"/>
          <p:cNvSpPr txBox="1"/>
          <p:nvPr>
            <p:ph idx="19" type="title"/>
          </p:nvPr>
        </p:nvSpPr>
        <p:spPr>
          <a:xfrm>
            <a:off x="3447585" y="3011259"/>
            <a:ext cx="2248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7" name="Google Shape;177;p14"/>
          <p:cNvSpPr txBox="1"/>
          <p:nvPr>
            <p:ph idx="20" type="title"/>
          </p:nvPr>
        </p:nvSpPr>
        <p:spPr>
          <a:xfrm>
            <a:off x="713175" y="3011259"/>
            <a:ext cx="2248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8" name="Google Shape;178;p14"/>
          <p:cNvSpPr txBox="1"/>
          <p:nvPr>
            <p:ph idx="21" type="title"/>
          </p:nvPr>
        </p:nvSpPr>
        <p:spPr>
          <a:xfrm>
            <a:off x="6181970" y="3011259"/>
            <a:ext cx="2248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79" name="Google Shape;179;p14"/>
          <p:cNvGrpSpPr/>
          <p:nvPr/>
        </p:nvGrpSpPr>
        <p:grpSpPr>
          <a:xfrm>
            <a:off x="-661725" y="1572575"/>
            <a:ext cx="9589429" cy="4023900"/>
            <a:chOff x="-661725" y="1572575"/>
            <a:chExt cx="9589429" cy="4023900"/>
          </a:xfrm>
        </p:grpSpPr>
        <p:sp>
          <p:nvSpPr>
            <p:cNvPr id="180" name="Google Shape;180;p14"/>
            <p:cNvSpPr/>
            <p:nvPr/>
          </p:nvSpPr>
          <p:spPr>
            <a:xfrm>
              <a:off x="-661725" y="1572575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7426900" y="4650275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8424004" y="4525507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-194388" y="2953516"/>
              <a:ext cx="617400" cy="61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/>
          <p:nvPr>
            <p:ph type="title"/>
          </p:nvPr>
        </p:nvSpPr>
        <p:spPr>
          <a:xfrm>
            <a:off x="713225" y="1461925"/>
            <a:ext cx="3858900" cy="22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86" name="Google Shape;186;p15"/>
          <p:cNvGrpSpPr/>
          <p:nvPr/>
        </p:nvGrpSpPr>
        <p:grpSpPr>
          <a:xfrm>
            <a:off x="3220945" y="-1047800"/>
            <a:ext cx="2702111" cy="6954150"/>
            <a:chOff x="2706151" y="-1047800"/>
            <a:chExt cx="2702111" cy="6954150"/>
          </a:xfrm>
        </p:grpSpPr>
        <p:sp>
          <p:nvSpPr>
            <p:cNvPr id="187" name="Google Shape;187;p15"/>
            <p:cNvSpPr/>
            <p:nvPr/>
          </p:nvSpPr>
          <p:spPr>
            <a:xfrm>
              <a:off x="3167388" y="-1047800"/>
              <a:ext cx="1587300" cy="158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2963138" y="4603750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4347563" y="4627350"/>
              <a:ext cx="803700" cy="80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2706151" y="114301"/>
              <a:ext cx="425100" cy="42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4790862" y="-194409"/>
              <a:ext cx="617400" cy="61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94" name="Google Shape;194;p16"/>
          <p:cNvGrpSpPr/>
          <p:nvPr/>
        </p:nvGrpSpPr>
        <p:grpSpPr>
          <a:xfrm>
            <a:off x="-507162" y="-507162"/>
            <a:ext cx="6276162" cy="6085112"/>
            <a:chOff x="-507162" y="-507162"/>
            <a:chExt cx="6276162" cy="6085112"/>
          </a:xfrm>
        </p:grpSpPr>
        <p:grpSp>
          <p:nvGrpSpPr>
            <p:cNvPr id="195" name="Google Shape;195;p16"/>
            <p:cNvGrpSpPr/>
            <p:nvPr/>
          </p:nvGrpSpPr>
          <p:grpSpPr>
            <a:xfrm>
              <a:off x="-507162" y="-507162"/>
              <a:ext cx="1726337" cy="1242900"/>
              <a:chOff x="-507162" y="-507162"/>
              <a:chExt cx="1726337" cy="1242900"/>
            </a:xfrm>
          </p:grpSpPr>
          <p:sp>
            <p:nvSpPr>
              <p:cNvPr id="196" name="Google Shape;196;p16"/>
              <p:cNvSpPr/>
              <p:nvPr/>
            </p:nvSpPr>
            <p:spPr>
              <a:xfrm>
                <a:off x="-507162" y="-507162"/>
                <a:ext cx="1242900" cy="12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6"/>
              <p:cNvSpPr/>
              <p:nvPr/>
            </p:nvSpPr>
            <p:spPr>
              <a:xfrm>
                <a:off x="824675" y="145000"/>
                <a:ext cx="394500" cy="394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16"/>
            <p:cNvGrpSpPr/>
            <p:nvPr/>
          </p:nvGrpSpPr>
          <p:grpSpPr>
            <a:xfrm>
              <a:off x="4572000" y="4604000"/>
              <a:ext cx="1197000" cy="973950"/>
              <a:chOff x="4572000" y="4604000"/>
              <a:chExt cx="1197000" cy="973950"/>
            </a:xfrm>
          </p:grpSpPr>
          <p:sp>
            <p:nvSpPr>
              <p:cNvPr id="199" name="Google Shape;199;p16"/>
              <p:cNvSpPr/>
              <p:nvPr/>
            </p:nvSpPr>
            <p:spPr>
              <a:xfrm>
                <a:off x="4572000" y="4775450"/>
                <a:ext cx="802500" cy="802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5374500" y="4604000"/>
                <a:ext cx="394500" cy="394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>
            <p:ph type="title"/>
          </p:nvPr>
        </p:nvSpPr>
        <p:spPr>
          <a:xfrm>
            <a:off x="3207439" y="2942211"/>
            <a:ext cx="52233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3" name="Google Shape;203;p17"/>
          <p:cNvSpPr txBox="1"/>
          <p:nvPr>
            <p:ph idx="1" type="subTitle"/>
          </p:nvPr>
        </p:nvSpPr>
        <p:spPr>
          <a:xfrm>
            <a:off x="3207350" y="1669388"/>
            <a:ext cx="52233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04" name="Google Shape;204;p17"/>
          <p:cNvGrpSpPr/>
          <p:nvPr/>
        </p:nvGrpSpPr>
        <p:grpSpPr>
          <a:xfrm>
            <a:off x="2679900" y="-620600"/>
            <a:ext cx="7085850" cy="6431800"/>
            <a:chOff x="2679900" y="-620600"/>
            <a:chExt cx="7085850" cy="6431800"/>
          </a:xfrm>
        </p:grpSpPr>
        <p:sp>
          <p:nvSpPr>
            <p:cNvPr id="205" name="Google Shape;205;p17"/>
            <p:cNvSpPr/>
            <p:nvPr/>
          </p:nvSpPr>
          <p:spPr>
            <a:xfrm>
              <a:off x="8293650" y="4293150"/>
              <a:ext cx="1472100" cy="1472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2679900" y="-620600"/>
              <a:ext cx="1160100" cy="116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8526004" y="3688357"/>
              <a:ext cx="503700" cy="503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3970203" y="-185948"/>
              <a:ext cx="601800" cy="601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3968388" y="4604000"/>
              <a:ext cx="1207200" cy="1207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3508899" y="4604000"/>
              <a:ext cx="425100" cy="42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13" name="Google Shape;213;p18"/>
          <p:cNvSpPr txBox="1"/>
          <p:nvPr>
            <p:ph type="title"/>
          </p:nvPr>
        </p:nvSpPr>
        <p:spPr>
          <a:xfrm>
            <a:off x="713225" y="539500"/>
            <a:ext cx="4288800" cy="11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/>
          <p:nvPr>
            <p:ph type="title"/>
          </p:nvPr>
        </p:nvSpPr>
        <p:spPr>
          <a:xfrm>
            <a:off x="716613" y="1524750"/>
            <a:ext cx="41883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6" name="Google Shape;216;p19"/>
          <p:cNvSpPr txBox="1"/>
          <p:nvPr>
            <p:ph idx="1" type="subTitle"/>
          </p:nvPr>
        </p:nvSpPr>
        <p:spPr>
          <a:xfrm>
            <a:off x="716613" y="2641050"/>
            <a:ext cx="41883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9"/>
          <p:cNvSpPr/>
          <p:nvPr>
            <p:ph idx="2" type="pic"/>
          </p:nvPr>
        </p:nvSpPr>
        <p:spPr>
          <a:xfrm>
            <a:off x="5146088" y="956656"/>
            <a:ext cx="3281400" cy="32301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218" name="Google Shape;218;p19"/>
          <p:cNvGrpSpPr/>
          <p:nvPr/>
        </p:nvGrpSpPr>
        <p:grpSpPr>
          <a:xfrm>
            <a:off x="-189987" y="-657200"/>
            <a:ext cx="9628862" cy="6203975"/>
            <a:chOff x="-189987" y="-657200"/>
            <a:chExt cx="9628862" cy="6203975"/>
          </a:xfrm>
        </p:grpSpPr>
        <p:sp>
          <p:nvSpPr>
            <p:cNvPr id="219" name="Google Shape;219;p19"/>
            <p:cNvSpPr/>
            <p:nvPr/>
          </p:nvSpPr>
          <p:spPr>
            <a:xfrm>
              <a:off x="8322575" y="4430475"/>
              <a:ext cx="1116300" cy="1116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-189987" y="4282975"/>
              <a:ext cx="1207200" cy="1207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1142438" y="4537050"/>
              <a:ext cx="474000" cy="474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3233550" y="-657200"/>
              <a:ext cx="1160100" cy="1160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8735879" y="3779282"/>
              <a:ext cx="503700" cy="503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4544303" y="-185948"/>
              <a:ext cx="601800" cy="601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 txBox="1"/>
          <p:nvPr>
            <p:ph type="title"/>
          </p:nvPr>
        </p:nvSpPr>
        <p:spPr>
          <a:xfrm>
            <a:off x="720000" y="4633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7" name="Google Shape;227;p20"/>
          <p:cNvGrpSpPr/>
          <p:nvPr/>
        </p:nvGrpSpPr>
        <p:grpSpPr>
          <a:xfrm>
            <a:off x="96625" y="-740400"/>
            <a:ext cx="9787775" cy="6107800"/>
            <a:chOff x="96625" y="-740400"/>
            <a:chExt cx="9787775" cy="6107800"/>
          </a:xfrm>
        </p:grpSpPr>
        <p:sp>
          <p:nvSpPr>
            <p:cNvPr id="228" name="Google Shape;228;p20"/>
            <p:cNvSpPr/>
            <p:nvPr/>
          </p:nvSpPr>
          <p:spPr>
            <a:xfrm>
              <a:off x="8175000" y="-740400"/>
              <a:ext cx="1709400" cy="170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8508900" y="1043824"/>
              <a:ext cx="520800" cy="520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96625" y="4406650"/>
              <a:ext cx="623400" cy="623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720025" y="4972900"/>
              <a:ext cx="394500" cy="3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0" name="Google Shape;20;p3"/>
          <p:cNvGrpSpPr/>
          <p:nvPr/>
        </p:nvGrpSpPr>
        <p:grpSpPr>
          <a:xfrm>
            <a:off x="-654888" y="1513425"/>
            <a:ext cx="9684592" cy="4036775"/>
            <a:chOff x="-654888" y="1513425"/>
            <a:chExt cx="9684592" cy="4036775"/>
          </a:xfrm>
        </p:grpSpPr>
        <p:sp>
          <p:nvSpPr>
            <p:cNvPr id="21" name="Google Shape;21;p3"/>
            <p:cNvSpPr/>
            <p:nvPr/>
          </p:nvSpPr>
          <p:spPr>
            <a:xfrm>
              <a:off x="-654888" y="1513425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477800" y="4604000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8526004" y="4525507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194388" y="2936466"/>
              <a:ext cx="617400" cy="61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>
            <p:ph type="title"/>
          </p:nvPr>
        </p:nvSpPr>
        <p:spPr>
          <a:xfrm>
            <a:off x="3622575" y="2542800"/>
            <a:ext cx="4808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4" name="Google Shape;234;p21"/>
          <p:cNvSpPr txBox="1"/>
          <p:nvPr>
            <p:ph idx="2" type="title"/>
          </p:nvPr>
        </p:nvSpPr>
        <p:spPr>
          <a:xfrm>
            <a:off x="6962875" y="1472975"/>
            <a:ext cx="14679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5" name="Google Shape;235;p21"/>
          <p:cNvSpPr txBox="1"/>
          <p:nvPr>
            <p:ph idx="1" type="subTitle"/>
          </p:nvPr>
        </p:nvSpPr>
        <p:spPr>
          <a:xfrm>
            <a:off x="3622575" y="3295525"/>
            <a:ext cx="48081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6" name="Google Shape;236;p21"/>
          <p:cNvGrpSpPr/>
          <p:nvPr/>
        </p:nvGrpSpPr>
        <p:grpSpPr>
          <a:xfrm>
            <a:off x="3576597" y="-1047812"/>
            <a:ext cx="4854078" cy="6954412"/>
            <a:chOff x="3576597" y="-1047812"/>
            <a:chExt cx="4854078" cy="6954412"/>
          </a:xfrm>
        </p:grpSpPr>
        <p:sp>
          <p:nvSpPr>
            <p:cNvPr id="237" name="Google Shape;237;p21"/>
            <p:cNvSpPr/>
            <p:nvPr/>
          </p:nvSpPr>
          <p:spPr>
            <a:xfrm>
              <a:off x="4264800" y="4604000"/>
              <a:ext cx="1302600" cy="130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8" name="Google Shape;238;p21"/>
            <p:cNvGrpSpPr/>
            <p:nvPr/>
          </p:nvGrpSpPr>
          <p:grpSpPr>
            <a:xfrm>
              <a:off x="5391975" y="-1047812"/>
              <a:ext cx="3038700" cy="1592312"/>
              <a:chOff x="5391975" y="-1047812"/>
              <a:chExt cx="3038700" cy="1592312"/>
            </a:xfrm>
          </p:grpSpPr>
          <p:sp>
            <p:nvSpPr>
              <p:cNvPr id="239" name="Google Shape;239;p21"/>
              <p:cNvSpPr/>
              <p:nvPr/>
            </p:nvSpPr>
            <p:spPr>
              <a:xfrm>
                <a:off x="5822175" y="-1047812"/>
                <a:ext cx="1587300" cy="15873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21"/>
              <p:cNvSpPr/>
              <p:nvPr/>
            </p:nvSpPr>
            <p:spPr>
              <a:xfrm>
                <a:off x="7484475" y="-468075"/>
                <a:ext cx="946200" cy="946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1"/>
              <p:cNvSpPr/>
              <p:nvPr/>
            </p:nvSpPr>
            <p:spPr>
              <a:xfrm>
                <a:off x="5391975" y="114300"/>
                <a:ext cx="430200" cy="43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2" name="Google Shape;242;p21"/>
            <p:cNvSpPr/>
            <p:nvPr/>
          </p:nvSpPr>
          <p:spPr>
            <a:xfrm>
              <a:off x="3576597" y="4721701"/>
              <a:ext cx="615000" cy="615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"/>
          <p:cNvSpPr txBox="1"/>
          <p:nvPr>
            <p:ph hasCustomPrompt="1" type="title"/>
          </p:nvPr>
        </p:nvSpPr>
        <p:spPr>
          <a:xfrm>
            <a:off x="1688325" y="780338"/>
            <a:ext cx="57675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45" name="Google Shape;245;p22"/>
          <p:cNvSpPr txBox="1"/>
          <p:nvPr>
            <p:ph idx="1" type="subTitle"/>
          </p:nvPr>
        </p:nvSpPr>
        <p:spPr>
          <a:xfrm>
            <a:off x="1688325" y="1808663"/>
            <a:ext cx="5767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46" name="Google Shape;246;p22"/>
          <p:cNvGrpSpPr/>
          <p:nvPr/>
        </p:nvGrpSpPr>
        <p:grpSpPr>
          <a:xfrm>
            <a:off x="-874075" y="2571750"/>
            <a:ext cx="10416950" cy="3083800"/>
            <a:chOff x="-874075" y="2571750"/>
            <a:chExt cx="10416950" cy="3083800"/>
          </a:xfrm>
        </p:grpSpPr>
        <p:sp>
          <p:nvSpPr>
            <p:cNvPr id="247" name="Google Shape;247;p22"/>
            <p:cNvSpPr/>
            <p:nvPr/>
          </p:nvSpPr>
          <p:spPr>
            <a:xfrm>
              <a:off x="8240275" y="3346700"/>
              <a:ext cx="1302600" cy="13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8" name="Google Shape;248;p22"/>
            <p:cNvGrpSpPr/>
            <p:nvPr/>
          </p:nvGrpSpPr>
          <p:grpSpPr>
            <a:xfrm>
              <a:off x="-874075" y="2571750"/>
              <a:ext cx="1587300" cy="3083800"/>
              <a:chOff x="-874075" y="2571750"/>
              <a:chExt cx="1587300" cy="3083800"/>
            </a:xfrm>
          </p:grpSpPr>
          <p:sp>
            <p:nvSpPr>
              <p:cNvPr id="249" name="Google Shape;249;p22"/>
              <p:cNvSpPr/>
              <p:nvPr/>
            </p:nvSpPr>
            <p:spPr>
              <a:xfrm>
                <a:off x="-874075" y="3061988"/>
                <a:ext cx="1587300" cy="1587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22"/>
              <p:cNvSpPr/>
              <p:nvPr/>
            </p:nvSpPr>
            <p:spPr>
              <a:xfrm>
                <a:off x="-380275" y="4709350"/>
                <a:ext cx="946200" cy="946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2"/>
              <p:cNvSpPr/>
              <p:nvPr/>
            </p:nvSpPr>
            <p:spPr>
              <a:xfrm>
                <a:off x="-122275" y="2571750"/>
                <a:ext cx="430200" cy="43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2" name="Google Shape;252;p22"/>
            <p:cNvSpPr/>
            <p:nvPr/>
          </p:nvSpPr>
          <p:spPr>
            <a:xfrm>
              <a:off x="8123272" y="4709351"/>
              <a:ext cx="615000" cy="615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"/>
          <p:cNvSpPr txBox="1"/>
          <p:nvPr>
            <p:ph type="title"/>
          </p:nvPr>
        </p:nvSpPr>
        <p:spPr>
          <a:xfrm>
            <a:off x="713225" y="746425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5" name="Google Shape;255;p23"/>
          <p:cNvSpPr txBox="1"/>
          <p:nvPr>
            <p:ph idx="1" type="subTitle"/>
          </p:nvPr>
        </p:nvSpPr>
        <p:spPr>
          <a:xfrm>
            <a:off x="713225" y="1434359"/>
            <a:ext cx="46968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56" name="Google Shape;256;p23"/>
          <p:cNvSpPr txBox="1"/>
          <p:nvPr>
            <p:ph idx="2" type="title"/>
          </p:nvPr>
        </p:nvSpPr>
        <p:spPr>
          <a:xfrm>
            <a:off x="713225" y="2044131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7" name="Google Shape;257;p23"/>
          <p:cNvSpPr txBox="1"/>
          <p:nvPr>
            <p:ph idx="3" type="subTitle"/>
          </p:nvPr>
        </p:nvSpPr>
        <p:spPr>
          <a:xfrm>
            <a:off x="713225" y="2730291"/>
            <a:ext cx="46968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58" name="Google Shape;258;p23"/>
          <p:cNvSpPr txBox="1"/>
          <p:nvPr>
            <p:ph idx="4" type="title"/>
          </p:nvPr>
        </p:nvSpPr>
        <p:spPr>
          <a:xfrm>
            <a:off x="713225" y="3341838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9" name="Google Shape;259;p23"/>
          <p:cNvSpPr txBox="1"/>
          <p:nvPr>
            <p:ph idx="5" type="subTitle"/>
          </p:nvPr>
        </p:nvSpPr>
        <p:spPr>
          <a:xfrm>
            <a:off x="713225" y="4028781"/>
            <a:ext cx="46968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260" name="Google Shape;260;p23"/>
          <p:cNvGrpSpPr/>
          <p:nvPr/>
        </p:nvGrpSpPr>
        <p:grpSpPr>
          <a:xfrm rot="10800000">
            <a:off x="-1030925" y="897550"/>
            <a:ext cx="10939825" cy="3046075"/>
            <a:chOff x="-848000" y="950350"/>
            <a:chExt cx="10939825" cy="3046075"/>
          </a:xfrm>
        </p:grpSpPr>
        <p:sp>
          <p:nvSpPr>
            <p:cNvPr id="261" name="Google Shape;261;p23"/>
            <p:cNvSpPr/>
            <p:nvPr/>
          </p:nvSpPr>
          <p:spPr>
            <a:xfrm>
              <a:off x="8504525" y="950350"/>
              <a:ext cx="1587300" cy="158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-848000" y="1604525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-441900" y="3050225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66804" y="1048432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8443512" y="2761241"/>
              <a:ext cx="617400" cy="61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>
            <p:ph type="title"/>
          </p:nvPr>
        </p:nvSpPr>
        <p:spPr>
          <a:xfrm>
            <a:off x="893063" y="1854450"/>
            <a:ext cx="378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8" name="Google Shape;268;p24"/>
          <p:cNvSpPr txBox="1"/>
          <p:nvPr>
            <p:ph idx="1" type="subTitle"/>
          </p:nvPr>
        </p:nvSpPr>
        <p:spPr>
          <a:xfrm>
            <a:off x="893077" y="2350950"/>
            <a:ext cx="37857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9" name="Google Shape;269;p24"/>
          <p:cNvGrpSpPr/>
          <p:nvPr/>
        </p:nvGrpSpPr>
        <p:grpSpPr>
          <a:xfrm>
            <a:off x="-489312" y="-620600"/>
            <a:ext cx="10255062" cy="6385850"/>
            <a:chOff x="-489312" y="-620600"/>
            <a:chExt cx="10255062" cy="6385850"/>
          </a:xfrm>
        </p:grpSpPr>
        <p:sp>
          <p:nvSpPr>
            <p:cNvPr id="270" name="Google Shape;270;p24"/>
            <p:cNvSpPr/>
            <p:nvPr/>
          </p:nvSpPr>
          <p:spPr>
            <a:xfrm>
              <a:off x="8293650" y="4293150"/>
              <a:ext cx="1472100" cy="1472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-489312" y="4425600"/>
              <a:ext cx="1207200" cy="1207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774474" y="4604000"/>
              <a:ext cx="425100" cy="42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3261250" y="-620600"/>
              <a:ext cx="1160100" cy="116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8526004" y="3684932"/>
              <a:ext cx="503700" cy="503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4572003" y="-185948"/>
              <a:ext cx="601800" cy="601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 txBox="1"/>
          <p:nvPr>
            <p:ph type="title"/>
          </p:nvPr>
        </p:nvSpPr>
        <p:spPr>
          <a:xfrm>
            <a:off x="4058450" y="1884300"/>
            <a:ext cx="395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8" name="Google Shape;278;p25"/>
          <p:cNvSpPr txBox="1"/>
          <p:nvPr>
            <p:ph idx="1" type="subTitle"/>
          </p:nvPr>
        </p:nvSpPr>
        <p:spPr>
          <a:xfrm>
            <a:off x="4058634" y="2380800"/>
            <a:ext cx="39579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9" name="Google Shape;279;p25"/>
          <p:cNvGrpSpPr/>
          <p:nvPr/>
        </p:nvGrpSpPr>
        <p:grpSpPr>
          <a:xfrm>
            <a:off x="4572000" y="-740400"/>
            <a:ext cx="5312400" cy="6081300"/>
            <a:chOff x="4572000" y="-740400"/>
            <a:chExt cx="5312400" cy="6081300"/>
          </a:xfrm>
        </p:grpSpPr>
        <p:sp>
          <p:nvSpPr>
            <p:cNvPr id="280" name="Google Shape;280;p25"/>
            <p:cNvSpPr/>
            <p:nvPr/>
          </p:nvSpPr>
          <p:spPr>
            <a:xfrm>
              <a:off x="8175000" y="-740400"/>
              <a:ext cx="1709400" cy="170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8508900" y="1068349"/>
              <a:ext cx="520800" cy="520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4572000" y="4717500"/>
              <a:ext cx="623400" cy="623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5294425" y="4604000"/>
              <a:ext cx="425100" cy="42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2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"/>
          <p:cNvSpPr txBox="1"/>
          <p:nvPr>
            <p:ph type="title"/>
          </p:nvPr>
        </p:nvSpPr>
        <p:spPr>
          <a:xfrm>
            <a:off x="1527800" y="3132400"/>
            <a:ext cx="390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6" name="Google Shape;286;p26"/>
          <p:cNvSpPr txBox="1"/>
          <p:nvPr>
            <p:ph idx="1" type="subTitle"/>
          </p:nvPr>
        </p:nvSpPr>
        <p:spPr>
          <a:xfrm>
            <a:off x="1527800" y="3628900"/>
            <a:ext cx="39045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87" name="Google Shape;287;p26"/>
          <p:cNvGrpSpPr/>
          <p:nvPr/>
        </p:nvGrpSpPr>
        <p:grpSpPr>
          <a:xfrm>
            <a:off x="-589375" y="114300"/>
            <a:ext cx="9272004" cy="5492250"/>
            <a:chOff x="-589375" y="114300"/>
            <a:chExt cx="9272004" cy="5492250"/>
          </a:xfrm>
        </p:grpSpPr>
        <p:sp>
          <p:nvSpPr>
            <p:cNvPr id="288" name="Google Shape;288;p26"/>
            <p:cNvSpPr/>
            <p:nvPr/>
          </p:nvSpPr>
          <p:spPr>
            <a:xfrm>
              <a:off x="-589375" y="114300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7175900" y="4660350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8178929" y="4525507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114300" y="1505950"/>
              <a:ext cx="598800" cy="598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4" name="Google Shape;294;p27"/>
          <p:cNvSpPr txBox="1"/>
          <p:nvPr>
            <p:ph idx="1" type="subTitle"/>
          </p:nvPr>
        </p:nvSpPr>
        <p:spPr>
          <a:xfrm>
            <a:off x="5151849" y="3887124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7"/>
          <p:cNvSpPr txBox="1"/>
          <p:nvPr>
            <p:ph idx="2" type="subTitle"/>
          </p:nvPr>
        </p:nvSpPr>
        <p:spPr>
          <a:xfrm>
            <a:off x="1486775" y="3887124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7"/>
          <p:cNvSpPr txBox="1"/>
          <p:nvPr>
            <p:ph idx="3" type="subTitle"/>
          </p:nvPr>
        </p:nvSpPr>
        <p:spPr>
          <a:xfrm>
            <a:off x="1486775" y="3475700"/>
            <a:ext cx="2505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97" name="Google Shape;297;p27"/>
          <p:cNvSpPr txBox="1"/>
          <p:nvPr>
            <p:ph idx="4" type="subTitle"/>
          </p:nvPr>
        </p:nvSpPr>
        <p:spPr>
          <a:xfrm>
            <a:off x="5151850" y="3475700"/>
            <a:ext cx="2505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298" name="Google Shape;298;p27"/>
          <p:cNvGrpSpPr/>
          <p:nvPr/>
        </p:nvGrpSpPr>
        <p:grpSpPr>
          <a:xfrm>
            <a:off x="-333299" y="1018487"/>
            <a:ext cx="9975458" cy="2158963"/>
            <a:chOff x="-333299" y="1018487"/>
            <a:chExt cx="9975458" cy="2158963"/>
          </a:xfrm>
        </p:grpSpPr>
        <p:sp>
          <p:nvSpPr>
            <p:cNvPr id="299" name="Google Shape;299;p27"/>
            <p:cNvSpPr/>
            <p:nvPr/>
          </p:nvSpPr>
          <p:spPr>
            <a:xfrm>
              <a:off x="8417259" y="1316186"/>
              <a:ext cx="1224900" cy="122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114304" y="2011453"/>
              <a:ext cx="467700" cy="46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-333299" y="1018487"/>
              <a:ext cx="895200" cy="895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8424000" y="2571750"/>
              <a:ext cx="605700" cy="60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"/>
          <p:cNvSpPr txBox="1"/>
          <p:nvPr>
            <p:ph type="title"/>
          </p:nvPr>
        </p:nvSpPr>
        <p:spPr>
          <a:xfrm>
            <a:off x="2936525" y="786675"/>
            <a:ext cx="32712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5" name="Google Shape;305;p28"/>
          <p:cNvSpPr txBox="1"/>
          <p:nvPr>
            <p:ph idx="1" type="subTitle"/>
          </p:nvPr>
        </p:nvSpPr>
        <p:spPr>
          <a:xfrm>
            <a:off x="2936525" y="1560199"/>
            <a:ext cx="32712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28"/>
          <p:cNvSpPr txBox="1"/>
          <p:nvPr/>
        </p:nvSpPr>
        <p:spPr>
          <a:xfrm>
            <a:off x="2936525" y="3252725"/>
            <a:ext cx="32712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b="0" i="0" lang="en" sz="1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b="1" i="0" lang="en" sz="10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includes icons by </a:t>
            </a:r>
            <a:r>
              <a:rPr b="1" i="0" lang="en" sz="10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3"/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b="1" i="0" lang="en" sz="10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4"/>
              </a:rPr>
              <a:t>Freepik</a:t>
            </a:r>
            <a:r>
              <a:rPr b="0" i="0" lang="en" sz="1000" u="sng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b="1" i="0" sz="1000" u="sng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307" name="Google Shape;307;p28"/>
          <p:cNvGrpSpPr/>
          <p:nvPr/>
        </p:nvGrpSpPr>
        <p:grpSpPr>
          <a:xfrm>
            <a:off x="66775" y="-1047812"/>
            <a:ext cx="8939873" cy="2135569"/>
            <a:chOff x="66775" y="-482112"/>
            <a:chExt cx="8939873" cy="2135569"/>
          </a:xfrm>
        </p:grpSpPr>
        <p:sp>
          <p:nvSpPr>
            <p:cNvPr id="308" name="Google Shape;308;p28"/>
            <p:cNvSpPr/>
            <p:nvPr/>
          </p:nvSpPr>
          <p:spPr>
            <a:xfrm>
              <a:off x="6773175" y="-482112"/>
              <a:ext cx="1587300" cy="1587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66775" y="37400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146529" y="1149757"/>
              <a:ext cx="503700" cy="503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8282448" y="716249"/>
              <a:ext cx="724200" cy="724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4" name="Google Shape;314;p29"/>
          <p:cNvSpPr txBox="1"/>
          <p:nvPr>
            <p:ph idx="1" type="body"/>
          </p:nvPr>
        </p:nvSpPr>
        <p:spPr>
          <a:xfrm>
            <a:off x="720000" y="1239375"/>
            <a:ext cx="7704000" cy="14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15" name="Google Shape;315;p29"/>
          <p:cNvGrpSpPr/>
          <p:nvPr/>
        </p:nvGrpSpPr>
        <p:grpSpPr>
          <a:xfrm>
            <a:off x="-887225" y="71282"/>
            <a:ext cx="8695438" cy="5739918"/>
            <a:chOff x="-887225" y="71282"/>
            <a:chExt cx="8695438" cy="5739918"/>
          </a:xfrm>
        </p:grpSpPr>
        <p:sp>
          <p:nvSpPr>
            <p:cNvPr id="316" name="Google Shape;316;p29"/>
            <p:cNvSpPr/>
            <p:nvPr/>
          </p:nvSpPr>
          <p:spPr>
            <a:xfrm>
              <a:off x="-887225" y="313775"/>
              <a:ext cx="1472100" cy="1472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6601013" y="4604000"/>
              <a:ext cx="1207200" cy="120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5917588" y="4669500"/>
              <a:ext cx="474000" cy="47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503104" y="71282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6_2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/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2" name="Google Shape;322;p30"/>
          <p:cNvSpPr txBox="1"/>
          <p:nvPr>
            <p:ph idx="1" type="body"/>
          </p:nvPr>
        </p:nvSpPr>
        <p:spPr>
          <a:xfrm>
            <a:off x="713100" y="1239375"/>
            <a:ext cx="3858900" cy="3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3" name="Google Shape;323;p30"/>
          <p:cNvSpPr txBox="1"/>
          <p:nvPr>
            <p:ph idx="2" type="body"/>
          </p:nvPr>
        </p:nvSpPr>
        <p:spPr>
          <a:xfrm>
            <a:off x="4572000" y="1239375"/>
            <a:ext cx="3858900" cy="3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324" name="Google Shape;324;p30"/>
          <p:cNvGrpSpPr/>
          <p:nvPr/>
        </p:nvGrpSpPr>
        <p:grpSpPr>
          <a:xfrm>
            <a:off x="-736700" y="1151375"/>
            <a:ext cx="9500629" cy="4431600"/>
            <a:chOff x="-736700" y="1151375"/>
            <a:chExt cx="9500629" cy="4431600"/>
          </a:xfrm>
        </p:grpSpPr>
        <p:sp>
          <p:nvSpPr>
            <p:cNvPr id="325" name="Google Shape;325;p30"/>
            <p:cNvSpPr/>
            <p:nvPr/>
          </p:nvSpPr>
          <p:spPr>
            <a:xfrm>
              <a:off x="-736700" y="1151375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7126875" y="4636775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8260229" y="4604107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-219288" y="2498216"/>
              <a:ext cx="617400" cy="61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20025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713225" y="3009723"/>
            <a:ext cx="238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2" type="subTitle"/>
          </p:nvPr>
        </p:nvSpPr>
        <p:spPr>
          <a:xfrm>
            <a:off x="3380397" y="3009723"/>
            <a:ext cx="238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3" type="subTitle"/>
          </p:nvPr>
        </p:nvSpPr>
        <p:spPr>
          <a:xfrm>
            <a:off x="6047578" y="3009711"/>
            <a:ext cx="238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4" type="title"/>
          </p:nvPr>
        </p:nvSpPr>
        <p:spPr>
          <a:xfrm>
            <a:off x="1525100" y="2088054"/>
            <a:ext cx="7596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" name="Google Shape;31;p4"/>
          <p:cNvSpPr txBox="1"/>
          <p:nvPr>
            <p:ph idx="5" type="title"/>
          </p:nvPr>
        </p:nvSpPr>
        <p:spPr>
          <a:xfrm>
            <a:off x="6859400" y="2088049"/>
            <a:ext cx="7596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" name="Google Shape;32;p4"/>
          <p:cNvSpPr txBox="1"/>
          <p:nvPr>
            <p:ph idx="6" type="title"/>
          </p:nvPr>
        </p:nvSpPr>
        <p:spPr>
          <a:xfrm>
            <a:off x="4192244" y="2088054"/>
            <a:ext cx="7596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" name="Google Shape;33;p4"/>
          <p:cNvSpPr txBox="1"/>
          <p:nvPr>
            <p:ph idx="7" type="subTitle"/>
          </p:nvPr>
        </p:nvSpPr>
        <p:spPr>
          <a:xfrm>
            <a:off x="713225" y="2720723"/>
            <a:ext cx="23832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8" type="subTitle"/>
          </p:nvPr>
        </p:nvSpPr>
        <p:spPr>
          <a:xfrm>
            <a:off x="3380395" y="2720723"/>
            <a:ext cx="23832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9" type="subTitle"/>
          </p:nvPr>
        </p:nvSpPr>
        <p:spPr>
          <a:xfrm>
            <a:off x="6047578" y="2720785"/>
            <a:ext cx="23832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36" name="Google Shape;36;p4"/>
          <p:cNvGrpSpPr/>
          <p:nvPr/>
        </p:nvGrpSpPr>
        <p:grpSpPr>
          <a:xfrm>
            <a:off x="96625" y="-740400"/>
            <a:ext cx="9787775" cy="6107800"/>
            <a:chOff x="96625" y="-740400"/>
            <a:chExt cx="9787775" cy="6107800"/>
          </a:xfrm>
        </p:grpSpPr>
        <p:sp>
          <p:nvSpPr>
            <p:cNvPr id="37" name="Google Shape;37;p4"/>
            <p:cNvSpPr/>
            <p:nvPr/>
          </p:nvSpPr>
          <p:spPr>
            <a:xfrm>
              <a:off x="8175000" y="-740400"/>
              <a:ext cx="1709400" cy="170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8516550" y="994749"/>
              <a:ext cx="520800" cy="520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96625" y="4406650"/>
              <a:ext cx="623400" cy="623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720025" y="4972900"/>
              <a:ext cx="394500" cy="3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2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32"/>
          <p:cNvGrpSpPr/>
          <p:nvPr/>
        </p:nvGrpSpPr>
        <p:grpSpPr>
          <a:xfrm>
            <a:off x="-713150" y="1151375"/>
            <a:ext cx="9500629" cy="4431600"/>
            <a:chOff x="-736700" y="1151375"/>
            <a:chExt cx="9500629" cy="4431600"/>
          </a:xfrm>
        </p:grpSpPr>
        <p:sp>
          <p:nvSpPr>
            <p:cNvPr id="332" name="Google Shape;332;p32"/>
            <p:cNvSpPr/>
            <p:nvPr/>
          </p:nvSpPr>
          <p:spPr>
            <a:xfrm>
              <a:off x="-736700" y="1151375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7126875" y="4636775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8260229" y="4604107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-219288" y="2498216"/>
              <a:ext cx="617400" cy="61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33"/>
          <p:cNvGrpSpPr/>
          <p:nvPr/>
        </p:nvGrpSpPr>
        <p:grpSpPr>
          <a:xfrm>
            <a:off x="-529687" y="-367387"/>
            <a:ext cx="6298687" cy="5945337"/>
            <a:chOff x="-529687" y="-367387"/>
            <a:chExt cx="6298687" cy="5945337"/>
          </a:xfrm>
        </p:grpSpPr>
        <p:grpSp>
          <p:nvGrpSpPr>
            <p:cNvPr id="338" name="Google Shape;338;p33"/>
            <p:cNvGrpSpPr/>
            <p:nvPr/>
          </p:nvGrpSpPr>
          <p:grpSpPr>
            <a:xfrm>
              <a:off x="-529687" y="-367387"/>
              <a:ext cx="1748862" cy="1242900"/>
              <a:chOff x="-529687" y="-367387"/>
              <a:chExt cx="1748862" cy="1242900"/>
            </a:xfrm>
          </p:grpSpPr>
          <p:sp>
            <p:nvSpPr>
              <p:cNvPr id="339" name="Google Shape;339;p33"/>
              <p:cNvSpPr/>
              <p:nvPr/>
            </p:nvSpPr>
            <p:spPr>
              <a:xfrm>
                <a:off x="-529687" y="-367387"/>
                <a:ext cx="1242900" cy="12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33"/>
              <p:cNvSpPr/>
              <p:nvPr/>
            </p:nvSpPr>
            <p:spPr>
              <a:xfrm>
                <a:off x="824675" y="145000"/>
                <a:ext cx="394500" cy="394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1" name="Google Shape;341;p33"/>
            <p:cNvGrpSpPr/>
            <p:nvPr/>
          </p:nvGrpSpPr>
          <p:grpSpPr>
            <a:xfrm>
              <a:off x="4572000" y="4604000"/>
              <a:ext cx="1197000" cy="973950"/>
              <a:chOff x="4572000" y="4604000"/>
              <a:chExt cx="1197000" cy="973950"/>
            </a:xfrm>
          </p:grpSpPr>
          <p:sp>
            <p:nvSpPr>
              <p:cNvPr id="342" name="Google Shape;342;p33"/>
              <p:cNvSpPr/>
              <p:nvPr/>
            </p:nvSpPr>
            <p:spPr>
              <a:xfrm>
                <a:off x="4572000" y="4775450"/>
                <a:ext cx="802500" cy="802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33"/>
              <p:cNvSpPr/>
              <p:nvPr/>
            </p:nvSpPr>
            <p:spPr>
              <a:xfrm>
                <a:off x="5374500" y="4604000"/>
                <a:ext cx="394500" cy="394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5"/>
          <p:cNvSpPr txBox="1"/>
          <p:nvPr>
            <p:ph type="ctrTitle"/>
          </p:nvPr>
        </p:nvSpPr>
        <p:spPr>
          <a:xfrm>
            <a:off x="713225" y="918825"/>
            <a:ext cx="4705500" cy="283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49" name="Google Shape;349;p35"/>
          <p:cNvSpPr txBox="1"/>
          <p:nvPr>
            <p:ph idx="1" type="subTitle"/>
          </p:nvPr>
        </p:nvSpPr>
        <p:spPr>
          <a:xfrm>
            <a:off x="713225" y="3748875"/>
            <a:ext cx="4705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350" name="Google Shape;350;p35"/>
          <p:cNvGrpSpPr/>
          <p:nvPr/>
        </p:nvGrpSpPr>
        <p:grpSpPr>
          <a:xfrm>
            <a:off x="-529687" y="-367387"/>
            <a:ext cx="6298687" cy="5945337"/>
            <a:chOff x="-529687" y="-367387"/>
            <a:chExt cx="6298687" cy="5945337"/>
          </a:xfrm>
        </p:grpSpPr>
        <p:grpSp>
          <p:nvGrpSpPr>
            <p:cNvPr id="351" name="Google Shape;351;p35"/>
            <p:cNvGrpSpPr/>
            <p:nvPr/>
          </p:nvGrpSpPr>
          <p:grpSpPr>
            <a:xfrm>
              <a:off x="-529687" y="-367387"/>
              <a:ext cx="1748862" cy="1242900"/>
              <a:chOff x="-529687" y="-367387"/>
              <a:chExt cx="1748862" cy="1242900"/>
            </a:xfrm>
          </p:grpSpPr>
          <p:sp>
            <p:nvSpPr>
              <p:cNvPr id="352" name="Google Shape;352;p35"/>
              <p:cNvSpPr/>
              <p:nvPr/>
            </p:nvSpPr>
            <p:spPr>
              <a:xfrm>
                <a:off x="-529687" y="-367387"/>
                <a:ext cx="1242900" cy="12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35"/>
              <p:cNvSpPr/>
              <p:nvPr/>
            </p:nvSpPr>
            <p:spPr>
              <a:xfrm>
                <a:off x="824675" y="114300"/>
                <a:ext cx="394500" cy="394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4" name="Google Shape;354;p35"/>
            <p:cNvGrpSpPr/>
            <p:nvPr/>
          </p:nvGrpSpPr>
          <p:grpSpPr>
            <a:xfrm>
              <a:off x="4572000" y="4634700"/>
              <a:ext cx="1197000" cy="943250"/>
              <a:chOff x="4572000" y="4634700"/>
              <a:chExt cx="1197000" cy="943250"/>
            </a:xfrm>
          </p:grpSpPr>
          <p:sp>
            <p:nvSpPr>
              <p:cNvPr id="355" name="Google Shape;355;p35"/>
              <p:cNvSpPr/>
              <p:nvPr/>
            </p:nvSpPr>
            <p:spPr>
              <a:xfrm>
                <a:off x="4572000" y="4775450"/>
                <a:ext cx="802500" cy="802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35"/>
              <p:cNvSpPr/>
              <p:nvPr/>
            </p:nvSpPr>
            <p:spPr>
              <a:xfrm>
                <a:off x="5374500" y="4634700"/>
                <a:ext cx="394500" cy="394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59" name="Google Shape;359;p36"/>
          <p:cNvGrpSpPr/>
          <p:nvPr/>
        </p:nvGrpSpPr>
        <p:grpSpPr>
          <a:xfrm>
            <a:off x="-654888" y="1513425"/>
            <a:ext cx="9684592" cy="4036775"/>
            <a:chOff x="-654888" y="1513425"/>
            <a:chExt cx="9684592" cy="4036775"/>
          </a:xfrm>
        </p:grpSpPr>
        <p:sp>
          <p:nvSpPr>
            <p:cNvPr id="360" name="Google Shape;360;p36"/>
            <p:cNvSpPr/>
            <p:nvPr/>
          </p:nvSpPr>
          <p:spPr>
            <a:xfrm>
              <a:off x="-654888" y="1513425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6"/>
            <p:cNvSpPr/>
            <p:nvPr/>
          </p:nvSpPr>
          <p:spPr>
            <a:xfrm>
              <a:off x="7477800" y="4604000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8526004" y="4525507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6"/>
            <p:cNvSpPr/>
            <p:nvPr/>
          </p:nvSpPr>
          <p:spPr>
            <a:xfrm>
              <a:off x="-194388" y="2936466"/>
              <a:ext cx="617400" cy="61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/>
          <p:cNvSpPr txBox="1"/>
          <p:nvPr>
            <p:ph type="title"/>
          </p:nvPr>
        </p:nvSpPr>
        <p:spPr>
          <a:xfrm>
            <a:off x="720025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6" name="Google Shape;366;p37"/>
          <p:cNvSpPr txBox="1"/>
          <p:nvPr>
            <p:ph idx="1" type="subTitle"/>
          </p:nvPr>
        </p:nvSpPr>
        <p:spPr>
          <a:xfrm>
            <a:off x="713225" y="3009723"/>
            <a:ext cx="238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37"/>
          <p:cNvSpPr txBox="1"/>
          <p:nvPr>
            <p:ph idx="2" type="subTitle"/>
          </p:nvPr>
        </p:nvSpPr>
        <p:spPr>
          <a:xfrm>
            <a:off x="3380397" y="3009723"/>
            <a:ext cx="238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37"/>
          <p:cNvSpPr txBox="1"/>
          <p:nvPr>
            <p:ph idx="3" type="subTitle"/>
          </p:nvPr>
        </p:nvSpPr>
        <p:spPr>
          <a:xfrm>
            <a:off x="6047578" y="3009711"/>
            <a:ext cx="238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37"/>
          <p:cNvSpPr txBox="1"/>
          <p:nvPr>
            <p:ph idx="4" type="title"/>
          </p:nvPr>
        </p:nvSpPr>
        <p:spPr>
          <a:xfrm>
            <a:off x="1525100" y="2088054"/>
            <a:ext cx="7596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0" name="Google Shape;370;p37"/>
          <p:cNvSpPr txBox="1"/>
          <p:nvPr>
            <p:ph idx="5" type="title"/>
          </p:nvPr>
        </p:nvSpPr>
        <p:spPr>
          <a:xfrm>
            <a:off x="6859400" y="2088049"/>
            <a:ext cx="7596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1" name="Google Shape;371;p37"/>
          <p:cNvSpPr txBox="1"/>
          <p:nvPr>
            <p:ph idx="6" type="title"/>
          </p:nvPr>
        </p:nvSpPr>
        <p:spPr>
          <a:xfrm>
            <a:off x="4192244" y="2088054"/>
            <a:ext cx="7596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2" name="Google Shape;372;p37"/>
          <p:cNvSpPr txBox="1"/>
          <p:nvPr>
            <p:ph idx="7" type="subTitle"/>
          </p:nvPr>
        </p:nvSpPr>
        <p:spPr>
          <a:xfrm>
            <a:off x="713225" y="2720723"/>
            <a:ext cx="23832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73" name="Google Shape;373;p37"/>
          <p:cNvSpPr txBox="1"/>
          <p:nvPr>
            <p:ph idx="8" type="subTitle"/>
          </p:nvPr>
        </p:nvSpPr>
        <p:spPr>
          <a:xfrm>
            <a:off x="3380395" y="2720723"/>
            <a:ext cx="23832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74" name="Google Shape;374;p37"/>
          <p:cNvSpPr txBox="1"/>
          <p:nvPr>
            <p:ph idx="9" type="subTitle"/>
          </p:nvPr>
        </p:nvSpPr>
        <p:spPr>
          <a:xfrm>
            <a:off x="6047578" y="2720785"/>
            <a:ext cx="23832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375" name="Google Shape;375;p37"/>
          <p:cNvGrpSpPr/>
          <p:nvPr/>
        </p:nvGrpSpPr>
        <p:grpSpPr>
          <a:xfrm>
            <a:off x="96625" y="-740400"/>
            <a:ext cx="9787775" cy="6107800"/>
            <a:chOff x="96625" y="-740400"/>
            <a:chExt cx="9787775" cy="6107800"/>
          </a:xfrm>
        </p:grpSpPr>
        <p:sp>
          <p:nvSpPr>
            <p:cNvPr id="376" name="Google Shape;376;p37"/>
            <p:cNvSpPr/>
            <p:nvPr/>
          </p:nvSpPr>
          <p:spPr>
            <a:xfrm>
              <a:off x="8175000" y="-740400"/>
              <a:ext cx="1709400" cy="170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8516550" y="994749"/>
              <a:ext cx="520800" cy="520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96625" y="4406650"/>
              <a:ext cx="623400" cy="623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720025" y="4972900"/>
              <a:ext cx="394500" cy="3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"/>
          <p:cNvSpPr txBox="1"/>
          <p:nvPr>
            <p:ph type="title"/>
          </p:nvPr>
        </p:nvSpPr>
        <p:spPr>
          <a:xfrm>
            <a:off x="2135550" y="3057848"/>
            <a:ext cx="48729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382" name="Google Shape;382;p38"/>
          <p:cNvSpPr txBox="1"/>
          <p:nvPr>
            <p:ph idx="1" type="subTitle"/>
          </p:nvPr>
        </p:nvSpPr>
        <p:spPr>
          <a:xfrm>
            <a:off x="2135550" y="3932888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83" name="Google Shape;383;p38"/>
          <p:cNvGrpSpPr/>
          <p:nvPr/>
        </p:nvGrpSpPr>
        <p:grpSpPr>
          <a:xfrm>
            <a:off x="-652375" y="1033200"/>
            <a:ext cx="10670450" cy="3077100"/>
            <a:chOff x="-652375" y="984450"/>
            <a:chExt cx="10670450" cy="3077100"/>
          </a:xfrm>
        </p:grpSpPr>
        <p:sp>
          <p:nvSpPr>
            <p:cNvPr id="384" name="Google Shape;384;p38"/>
            <p:cNvSpPr/>
            <p:nvPr/>
          </p:nvSpPr>
          <p:spPr>
            <a:xfrm>
              <a:off x="8430775" y="984450"/>
              <a:ext cx="1587300" cy="158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-652375" y="1666300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8"/>
            <p:cNvSpPr/>
            <p:nvPr/>
          </p:nvSpPr>
          <p:spPr>
            <a:xfrm>
              <a:off x="-358800" y="3115350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209529" y="1081957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8430787" y="2633116"/>
              <a:ext cx="617400" cy="61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9"/>
          <p:cNvSpPr txBox="1"/>
          <p:nvPr>
            <p:ph type="title"/>
          </p:nvPr>
        </p:nvSpPr>
        <p:spPr>
          <a:xfrm>
            <a:off x="713225" y="2542800"/>
            <a:ext cx="4666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1" name="Google Shape;391;p39"/>
          <p:cNvSpPr txBox="1"/>
          <p:nvPr>
            <p:ph idx="2" type="title"/>
          </p:nvPr>
        </p:nvSpPr>
        <p:spPr>
          <a:xfrm>
            <a:off x="713225" y="1472975"/>
            <a:ext cx="11601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2" name="Google Shape;392;p39"/>
          <p:cNvSpPr txBox="1"/>
          <p:nvPr>
            <p:ph idx="1" type="subTitle"/>
          </p:nvPr>
        </p:nvSpPr>
        <p:spPr>
          <a:xfrm>
            <a:off x="713225" y="3295525"/>
            <a:ext cx="4666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3" name="Google Shape;393;p39"/>
          <p:cNvGrpSpPr/>
          <p:nvPr/>
        </p:nvGrpSpPr>
        <p:grpSpPr>
          <a:xfrm>
            <a:off x="-874656" y="-482900"/>
            <a:ext cx="10676219" cy="5819601"/>
            <a:chOff x="-874656" y="-482900"/>
            <a:chExt cx="10676219" cy="5819601"/>
          </a:xfrm>
        </p:grpSpPr>
        <p:sp>
          <p:nvSpPr>
            <p:cNvPr id="394" name="Google Shape;394;p39"/>
            <p:cNvSpPr/>
            <p:nvPr/>
          </p:nvSpPr>
          <p:spPr>
            <a:xfrm>
              <a:off x="8498963" y="3598450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5" name="Google Shape;395;p39"/>
            <p:cNvGrpSpPr/>
            <p:nvPr/>
          </p:nvGrpSpPr>
          <p:grpSpPr>
            <a:xfrm>
              <a:off x="-874656" y="-482900"/>
              <a:ext cx="2534081" cy="2191294"/>
              <a:chOff x="-874656" y="-482900"/>
              <a:chExt cx="2534081" cy="2191294"/>
            </a:xfrm>
          </p:grpSpPr>
          <p:sp>
            <p:nvSpPr>
              <p:cNvPr id="396" name="Google Shape;396;p39"/>
              <p:cNvSpPr/>
              <p:nvPr/>
            </p:nvSpPr>
            <p:spPr>
              <a:xfrm>
                <a:off x="-874656" y="121094"/>
                <a:ext cx="1587300" cy="1587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39"/>
              <p:cNvSpPr/>
              <p:nvPr/>
            </p:nvSpPr>
            <p:spPr>
              <a:xfrm>
                <a:off x="713225" y="-482900"/>
                <a:ext cx="946200" cy="946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8" name="Google Shape;398;p39"/>
            <p:cNvSpPr/>
            <p:nvPr/>
          </p:nvSpPr>
          <p:spPr>
            <a:xfrm>
              <a:off x="8123272" y="4721701"/>
              <a:ext cx="615000" cy="615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0_1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0"/>
          <p:cNvSpPr txBox="1"/>
          <p:nvPr>
            <p:ph type="title"/>
          </p:nvPr>
        </p:nvSpPr>
        <p:spPr>
          <a:xfrm>
            <a:off x="2002200" y="1580950"/>
            <a:ext cx="51399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4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401" name="Google Shape;401;p40"/>
          <p:cNvSpPr txBox="1"/>
          <p:nvPr>
            <p:ph idx="1" type="subTitle"/>
          </p:nvPr>
        </p:nvSpPr>
        <p:spPr>
          <a:xfrm>
            <a:off x="2002200" y="2383650"/>
            <a:ext cx="51399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02" name="Google Shape;402;p40"/>
          <p:cNvGrpSpPr/>
          <p:nvPr/>
        </p:nvGrpSpPr>
        <p:grpSpPr>
          <a:xfrm>
            <a:off x="-489312" y="-621100"/>
            <a:ext cx="10255062" cy="6253900"/>
            <a:chOff x="-489312" y="-621100"/>
            <a:chExt cx="10255062" cy="6253900"/>
          </a:xfrm>
        </p:grpSpPr>
        <p:sp>
          <p:nvSpPr>
            <p:cNvPr id="403" name="Google Shape;403;p40"/>
            <p:cNvSpPr/>
            <p:nvPr/>
          </p:nvSpPr>
          <p:spPr>
            <a:xfrm>
              <a:off x="8293650" y="-621100"/>
              <a:ext cx="1472100" cy="1472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-489312" y="4425600"/>
              <a:ext cx="1207200" cy="1207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801523" y="4604000"/>
              <a:ext cx="425100" cy="42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3643000" y="-621100"/>
              <a:ext cx="1160100" cy="116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8526004" y="901982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4899203" y="-185948"/>
              <a:ext cx="601800" cy="601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_1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1" name="Google Shape;411;p41"/>
          <p:cNvSpPr txBox="1"/>
          <p:nvPr>
            <p:ph idx="1" type="subTitle"/>
          </p:nvPr>
        </p:nvSpPr>
        <p:spPr>
          <a:xfrm>
            <a:off x="4763768" y="1882850"/>
            <a:ext cx="3256800" cy="20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2" name="Google Shape;412;p41"/>
          <p:cNvSpPr txBox="1"/>
          <p:nvPr>
            <p:ph idx="2" type="subTitle"/>
          </p:nvPr>
        </p:nvSpPr>
        <p:spPr>
          <a:xfrm>
            <a:off x="1123438" y="1882850"/>
            <a:ext cx="3256800" cy="20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413" name="Google Shape;413;p41"/>
          <p:cNvGrpSpPr/>
          <p:nvPr/>
        </p:nvGrpSpPr>
        <p:grpSpPr>
          <a:xfrm>
            <a:off x="-349624" y="1554612"/>
            <a:ext cx="9991783" cy="2034279"/>
            <a:chOff x="-349624" y="1154862"/>
            <a:chExt cx="9991783" cy="2034279"/>
          </a:xfrm>
        </p:grpSpPr>
        <p:sp>
          <p:nvSpPr>
            <p:cNvPr id="414" name="Google Shape;414;p41"/>
            <p:cNvSpPr/>
            <p:nvPr/>
          </p:nvSpPr>
          <p:spPr>
            <a:xfrm>
              <a:off x="8417259" y="1281811"/>
              <a:ext cx="1224900" cy="122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1"/>
            <p:cNvSpPr/>
            <p:nvPr/>
          </p:nvSpPr>
          <p:spPr>
            <a:xfrm>
              <a:off x="114304" y="2104053"/>
              <a:ext cx="467700" cy="46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1"/>
            <p:cNvSpPr/>
            <p:nvPr/>
          </p:nvSpPr>
          <p:spPr>
            <a:xfrm>
              <a:off x="-349624" y="1154862"/>
              <a:ext cx="895200" cy="895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1"/>
            <p:cNvSpPr/>
            <p:nvPr/>
          </p:nvSpPr>
          <p:spPr>
            <a:xfrm>
              <a:off x="8424012" y="2571741"/>
              <a:ext cx="617400" cy="61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2135550" y="3057848"/>
            <a:ext cx="48729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2135550" y="3932888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4" name="Google Shape;44;p5"/>
          <p:cNvGrpSpPr/>
          <p:nvPr/>
        </p:nvGrpSpPr>
        <p:grpSpPr>
          <a:xfrm>
            <a:off x="-652375" y="1033200"/>
            <a:ext cx="10670450" cy="3077100"/>
            <a:chOff x="-652375" y="984450"/>
            <a:chExt cx="10670450" cy="3077100"/>
          </a:xfrm>
        </p:grpSpPr>
        <p:sp>
          <p:nvSpPr>
            <p:cNvPr id="45" name="Google Shape;45;p5"/>
            <p:cNvSpPr/>
            <p:nvPr/>
          </p:nvSpPr>
          <p:spPr>
            <a:xfrm>
              <a:off x="8430775" y="984450"/>
              <a:ext cx="1587300" cy="158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-652375" y="1666300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-358800" y="3115350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209529" y="1081957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8430787" y="2633116"/>
              <a:ext cx="617400" cy="61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2"/>
          <p:cNvSpPr txBox="1"/>
          <p:nvPr>
            <p:ph type="title"/>
          </p:nvPr>
        </p:nvSpPr>
        <p:spPr>
          <a:xfrm>
            <a:off x="4246675" y="940063"/>
            <a:ext cx="41775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0" name="Google Shape;420;p42"/>
          <p:cNvSpPr txBox="1"/>
          <p:nvPr>
            <p:ph idx="1" type="subTitle"/>
          </p:nvPr>
        </p:nvSpPr>
        <p:spPr>
          <a:xfrm>
            <a:off x="4246675" y="2036238"/>
            <a:ext cx="4177500" cy="21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421" name="Google Shape;421;p42"/>
          <p:cNvGrpSpPr/>
          <p:nvPr/>
        </p:nvGrpSpPr>
        <p:grpSpPr>
          <a:xfrm>
            <a:off x="-498159" y="-620600"/>
            <a:ext cx="9508984" cy="5837060"/>
            <a:chOff x="-498159" y="-620600"/>
            <a:chExt cx="9508984" cy="5837060"/>
          </a:xfrm>
        </p:grpSpPr>
        <p:sp>
          <p:nvSpPr>
            <p:cNvPr id="422" name="Google Shape;422;p42"/>
            <p:cNvSpPr/>
            <p:nvPr/>
          </p:nvSpPr>
          <p:spPr>
            <a:xfrm>
              <a:off x="7850725" y="-620600"/>
              <a:ext cx="1160100" cy="116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2"/>
            <p:cNvSpPr/>
            <p:nvPr/>
          </p:nvSpPr>
          <p:spPr>
            <a:xfrm>
              <a:off x="7147828" y="-186598"/>
              <a:ext cx="601800" cy="601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2"/>
            <p:cNvSpPr/>
            <p:nvPr/>
          </p:nvSpPr>
          <p:spPr>
            <a:xfrm>
              <a:off x="-498159" y="3991560"/>
              <a:ext cx="1224900" cy="1224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2"/>
            <p:cNvSpPr/>
            <p:nvPr/>
          </p:nvSpPr>
          <p:spPr>
            <a:xfrm>
              <a:off x="114300" y="3344726"/>
              <a:ext cx="601800" cy="601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3"/>
          <p:cNvSpPr txBox="1"/>
          <p:nvPr>
            <p:ph type="title"/>
          </p:nvPr>
        </p:nvSpPr>
        <p:spPr>
          <a:xfrm>
            <a:off x="713225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8" name="Google Shape;428;p43"/>
          <p:cNvSpPr txBox="1"/>
          <p:nvPr>
            <p:ph idx="1" type="subTitle"/>
          </p:nvPr>
        </p:nvSpPr>
        <p:spPr>
          <a:xfrm>
            <a:off x="5142903" y="2752125"/>
            <a:ext cx="29601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9" name="Google Shape;429;p43"/>
          <p:cNvSpPr txBox="1"/>
          <p:nvPr>
            <p:ph idx="2" type="subTitle"/>
          </p:nvPr>
        </p:nvSpPr>
        <p:spPr>
          <a:xfrm>
            <a:off x="1041350" y="2752125"/>
            <a:ext cx="29601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0" name="Google Shape;430;p43"/>
          <p:cNvSpPr txBox="1"/>
          <p:nvPr>
            <p:ph idx="3" type="subTitle"/>
          </p:nvPr>
        </p:nvSpPr>
        <p:spPr>
          <a:xfrm>
            <a:off x="5142891" y="2297550"/>
            <a:ext cx="2960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31" name="Google Shape;431;p43"/>
          <p:cNvSpPr txBox="1"/>
          <p:nvPr>
            <p:ph idx="4" type="subTitle"/>
          </p:nvPr>
        </p:nvSpPr>
        <p:spPr>
          <a:xfrm>
            <a:off x="1041338" y="2297550"/>
            <a:ext cx="2960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32" name="Google Shape;432;p43"/>
          <p:cNvSpPr txBox="1"/>
          <p:nvPr>
            <p:ph idx="5" type="title"/>
          </p:nvPr>
        </p:nvSpPr>
        <p:spPr>
          <a:xfrm>
            <a:off x="5142877" y="1700550"/>
            <a:ext cx="2960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33" name="Google Shape;433;p43"/>
          <p:cNvSpPr txBox="1"/>
          <p:nvPr>
            <p:ph idx="6" type="title"/>
          </p:nvPr>
        </p:nvSpPr>
        <p:spPr>
          <a:xfrm>
            <a:off x="1041325" y="1700550"/>
            <a:ext cx="2960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434" name="Google Shape;434;p43"/>
          <p:cNvGrpSpPr/>
          <p:nvPr/>
        </p:nvGrpSpPr>
        <p:grpSpPr>
          <a:xfrm>
            <a:off x="-758875" y="114301"/>
            <a:ext cx="9176088" cy="5696899"/>
            <a:chOff x="-758875" y="114301"/>
            <a:chExt cx="9176088" cy="5696899"/>
          </a:xfrm>
        </p:grpSpPr>
        <p:sp>
          <p:nvSpPr>
            <p:cNvPr id="435" name="Google Shape;435;p43"/>
            <p:cNvSpPr/>
            <p:nvPr/>
          </p:nvSpPr>
          <p:spPr>
            <a:xfrm>
              <a:off x="-758875" y="443300"/>
              <a:ext cx="1472100" cy="1472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3"/>
            <p:cNvSpPr/>
            <p:nvPr/>
          </p:nvSpPr>
          <p:spPr>
            <a:xfrm>
              <a:off x="7210013" y="4604000"/>
              <a:ext cx="1207200" cy="1207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3"/>
            <p:cNvSpPr/>
            <p:nvPr/>
          </p:nvSpPr>
          <p:spPr>
            <a:xfrm>
              <a:off x="6677524" y="4583400"/>
              <a:ext cx="445800" cy="445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3"/>
            <p:cNvSpPr/>
            <p:nvPr/>
          </p:nvSpPr>
          <p:spPr>
            <a:xfrm>
              <a:off x="476225" y="114301"/>
              <a:ext cx="445800" cy="445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1" name="Google Shape;441;p44"/>
          <p:cNvSpPr txBox="1"/>
          <p:nvPr>
            <p:ph idx="1" type="subTitle"/>
          </p:nvPr>
        </p:nvSpPr>
        <p:spPr>
          <a:xfrm>
            <a:off x="720090" y="3470926"/>
            <a:ext cx="24021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44"/>
          <p:cNvSpPr txBox="1"/>
          <p:nvPr>
            <p:ph idx="2" type="subTitle"/>
          </p:nvPr>
        </p:nvSpPr>
        <p:spPr>
          <a:xfrm>
            <a:off x="3371002" y="2202301"/>
            <a:ext cx="24021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44"/>
          <p:cNvSpPr txBox="1"/>
          <p:nvPr>
            <p:ph idx="3" type="subTitle"/>
          </p:nvPr>
        </p:nvSpPr>
        <p:spPr>
          <a:xfrm>
            <a:off x="6021896" y="3470926"/>
            <a:ext cx="24021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44"/>
          <p:cNvSpPr txBox="1"/>
          <p:nvPr>
            <p:ph idx="4" type="subTitle"/>
          </p:nvPr>
        </p:nvSpPr>
        <p:spPr>
          <a:xfrm>
            <a:off x="720089" y="3016349"/>
            <a:ext cx="2402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45" name="Google Shape;445;p44"/>
          <p:cNvSpPr txBox="1"/>
          <p:nvPr>
            <p:ph idx="5" type="subTitle"/>
          </p:nvPr>
        </p:nvSpPr>
        <p:spPr>
          <a:xfrm>
            <a:off x="3371005" y="1747724"/>
            <a:ext cx="2402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46" name="Google Shape;446;p44"/>
          <p:cNvSpPr txBox="1"/>
          <p:nvPr>
            <p:ph idx="6" type="subTitle"/>
          </p:nvPr>
        </p:nvSpPr>
        <p:spPr>
          <a:xfrm>
            <a:off x="6021897" y="3016349"/>
            <a:ext cx="2402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47" name="Google Shape;447;p44"/>
          <p:cNvSpPr txBox="1"/>
          <p:nvPr>
            <p:ph idx="7" type="title"/>
          </p:nvPr>
        </p:nvSpPr>
        <p:spPr>
          <a:xfrm>
            <a:off x="720075" y="2571750"/>
            <a:ext cx="2402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8" name="Google Shape;448;p44"/>
          <p:cNvSpPr txBox="1"/>
          <p:nvPr>
            <p:ph idx="8" type="title"/>
          </p:nvPr>
        </p:nvSpPr>
        <p:spPr>
          <a:xfrm>
            <a:off x="3370992" y="1303125"/>
            <a:ext cx="2402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9" name="Google Shape;449;p44"/>
          <p:cNvSpPr txBox="1"/>
          <p:nvPr>
            <p:ph idx="9" type="title"/>
          </p:nvPr>
        </p:nvSpPr>
        <p:spPr>
          <a:xfrm>
            <a:off x="6021883" y="2571750"/>
            <a:ext cx="2402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450" name="Google Shape;450;p44"/>
          <p:cNvGrpSpPr/>
          <p:nvPr/>
        </p:nvGrpSpPr>
        <p:grpSpPr>
          <a:xfrm>
            <a:off x="-996175" y="2311349"/>
            <a:ext cx="10374575" cy="2292651"/>
            <a:chOff x="-996175" y="2311349"/>
            <a:chExt cx="10374575" cy="2292651"/>
          </a:xfrm>
        </p:grpSpPr>
        <p:sp>
          <p:nvSpPr>
            <p:cNvPr id="451" name="Google Shape;451;p44"/>
            <p:cNvSpPr/>
            <p:nvPr/>
          </p:nvSpPr>
          <p:spPr>
            <a:xfrm>
              <a:off x="-996175" y="2894600"/>
              <a:ext cx="1709400" cy="1709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4"/>
            <p:cNvSpPr/>
            <p:nvPr/>
          </p:nvSpPr>
          <p:spPr>
            <a:xfrm>
              <a:off x="114300" y="2311349"/>
              <a:ext cx="520800" cy="520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4"/>
            <p:cNvSpPr/>
            <p:nvPr/>
          </p:nvSpPr>
          <p:spPr>
            <a:xfrm>
              <a:off x="8509000" y="2672850"/>
              <a:ext cx="869400" cy="869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4"/>
            <p:cNvSpPr/>
            <p:nvPr/>
          </p:nvSpPr>
          <p:spPr>
            <a:xfrm>
              <a:off x="8635200" y="3773150"/>
              <a:ext cx="394500" cy="394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7" name="Google Shape;457;p45"/>
          <p:cNvSpPr txBox="1"/>
          <p:nvPr>
            <p:ph idx="1" type="subTitle"/>
          </p:nvPr>
        </p:nvSpPr>
        <p:spPr>
          <a:xfrm>
            <a:off x="953802" y="2109216"/>
            <a:ext cx="33333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45"/>
          <p:cNvSpPr txBox="1"/>
          <p:nvPr>
            <p:ph idx="2" type="subTitle"/>
          </p:nvPr>
        </p:nvSpPr>
        <p:spPr>
          <a:xfrm>
            <a:off x="4856707" y="2109216"/>
            <a:ext cx="33333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45"/>
          <p:cNvSpPr txBox="1"/>
          <p:nvPr>
            <p:ph idx="3" type="subTitle"/>
          </p:nvPr>
        </p:nvSpPr>
        <p:spPr>
          <a:xfrm>
            <a:off x="953802" y="3837432"/>
            <a:ext cx="33333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45"/>
          <p:cNvSpPr txBox="1"/>
          <p:nvPr>
            <p:ph idx="4" type="subTitle"/>
          </p:nvPr>
        </p:nvSpPr>
        <p:spPr>
          <a:xfrm>
            <a:off x="4856707" y="3837432"/>
            <a:ext cx="33333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45"/>
          <p:cNvSpPr txBox="1"/>
          <p:nvPr>
            <p:ph idx="5" type="subTitle"/>
          </p:nvPr>
        </p:nvSpPr>
        <p:spPr>
          <a:xfrm>
            <a:off x="953802" y="1725039"/>
            <a:ext cx="3333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62" name="Google Shape;462;p45"/>
          <p:cNvSpPr txBox="1"/>
          <p:nvPr>
            <p:ph idx="6" type="subTitle"/>
          </p:nvPr>
        </p:nvSpPr>
        <p:spPr>
          <a:xfrm>
            <a:off x="953802" y="3450514"/>
            <a:ext cx="3333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63" name="Google Shape;463;p45"/>
          <p:cNvSpPr txBox="1"/>
          <p:nvPr>
            <p:ph idx="7" type="subTitle"/>
          </p:nvPr>
        </p:nvSpPr>
        <p:spPr>
          <a:xfrm>
            <a:off x="4856701" y="1725039"/>
            <a:ext cx="3333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64" name="Google Shape;464;p45"/>
          <p:cNvSpPr txBox="1"/>
          <p:nvPr>
            <p:ph idx="8" type="subTitle"/>
          </p:nvPr>
        </p:nvSpPr>
        <p:spPr>
          <a:xfrm>
            <a:off x="4856701" y="3450514"/>
            <a:ext cx="3333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65" name="Google Shape;465;p45"/>
          <p:cNvSpPr txBox="1"/>
          <p:nvPr>
            <p:ph idx="9" type="title"/>
          </p:nvPr>
        </p:nvSpPr>
        <p:spPr>
          <a:xfrm>
            <a:off x="953775" y="1285775"/>
            <a:ext cx="3333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66" name="Google Shape;466;p45"/>
          <p:cNvSpPr txBox="1"/>
          <p:nvPr>
            <p:ph idx="13" type="title"/>
          </p:nvPr>
        </p:nvSpPr>
        <p:spPr>
          <a:xfrm>
            <a:off x="4856710" y="1285775"/>
            <a:ext cx="3333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67" name="Google Shape;467;p45"/>
          <p:cNvSpPr txBox="1"/>
          <p:nvPr>
            <p:ph idx="14" type="title"/>
          </p:nvPr>
        </p:nvSpPr>
        <p:spPr>
          <a:xfrm>
            <a:off x="953775" y="3011250"/>
            <a:ext cx="3333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68" name="Google Shape;468;p45"/>
          <p:cNvSpPr txBox="1"/>
          <p:nvPr>
            <p:ph idx="15" type="title"/>
          </p:nvPr>
        </p:nvSpPr>
        <p:spPr>
          <a:xfrm>
            <a:off x="4856710" y="3011250"/>
            <a:ext cx="3333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469" name="Google Shape;469;p45"/>
          <p:cNvGrpSpPr/>
          <p:nvPr/>
        </p:nvGrpSpPr>
        <p:grpSpPr>
          <a:xfrm>
            <a:off x="-507162" y="-507162"/>
            <a:ext cx="6276162" cy="6085112"/>
            <a:chOff x="-507162" y="-507162"/>
            <a:chExt cx="6276162" cy="6085112"/>
          </a:xfrm>
        </p:grpSpPr>
        <p:grpSp>
          <p:nvGrpSpPr>
            <p:cNvPr id="470" name="Google Shape;470;p45"/>
            <p:cNvGrpSpPr/>
            <p:nvPr/>
          </p:nvGrpSpPr>
          <p:grpSpPr>
            <a:xfrm>
              <a:off x="-507162" y="-507162"/>
              <a:ext cx="1750112" cy="1242900"/>
              <a:chOff x="-507162" y="-507162"/>
              <a:chExt cx="1750112" cy="1242900"/>
            </a:xfrm>
          </p:grpSpPr>
          <p:sp>
            <p:nvSpPr>
              <p:cNvPr id="471" name="Google Shape;471;p45"/>
              <p:cNvSpPr/>
              <p:nvPr/>
            </p:nvSpPr>
            <p:spPr>
              <a:xfrm>
                <a:off x="-507162" y="-507162"/>
                <a:ext cx="1242900" cy="12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45"/>
              <p:cNvSpPr/>
              <p:nvPr/>
            </p:nvSpPr>
            <p:spPr>
              <a:xfrm>
                <a:off x="817850" y="114300"/>
                <a:ext cx="425100" cy="425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3" name="Google Shape;473;p45"/>
            <p:cNvGrpSpPr/>
            <p:nvPr/>
          </p:nvGrpSpPr>
          <p:grpSpPr>
            <a:xfrm>
              <a:off x="4572000" y="4604000"/>
              <a:ext cx="1197000" cy="973950"/>
              <a:chOff x="4572000" y="4604000"/>
              <a:chExt cx="1197000" cy="973950"/>
            </a:xfrm>
          </p:grpSpPr>
          <p:sp>
            <p:nvSpPr>
              <p:cNvPr id="474" name="Google Shape;474;p45"/>
              <p:cNvSpPr/>
              <p:nvPr/>
            </p:nvSpPr>
            <p:spPr>
              <a:xfrm>
                <a:off x="4572000" y="4775450"/>
                <a:ext cx="802500" cy="802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45"/>
              <p:cNvSpPr/>
              <p:nvPr/>
            </p:nvSpPr>
            <p:spPr>
              <a:xfrm>
                <a:off x="5374500" y="4604000"/>
                <a:ext cx="394500" cy="394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7_1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8" name="Google Shape;478;p46"/>
          <p:cNvSpPr txBox="1"/>
          <p:nvPr>
            <p:ph idx="1" type="subTitle"/>
          </p:nvPr>
        </p:nvSpPr>
        <p:spPr>
          <a:xfrm>
            <a:off x="715036" y="2106475"/>
            <a:ext cx="25515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46"/>
          <p:cNvSpPr txBox="1"/>
          <p:nvPr>
            <p:ph idx="2" type="subTitle"/>
          </p:nvPr>
        </p:nvSpPr>
        <p:spPr>
          <a:xfrm>
            <a:off x="3296262" y="2106475"/>
            <a:ext cx="25515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0" name="Google Shape;480;p46"/>
          <p:cNvSpPr txBox="1"/>
          <p:nvPr>
            <p:ph idx="3" type="subTitle"/>
          </p:nvPr>
        </p:nvSpPr>
        <p:spPr>
          <a:xfrm>
            <a:off x="2005649" y="3833075"/>
            <a:ext cx="25515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1" name="Google Shape;481;p46"/>
          <p:cNvSpPr txBox="1"/>
          <p:nvPr>
            <p:ph idx="4" type="subTitle"/>
          </p:nvPr>
        </p:nvSpPr>
        <p:spPr>
          <a:xfrm>
            <a:off x="5877489" y="2106475"/>
            <a:ext cx="25515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46"/>
          <p:cNvSpPr txBox="1"/>
          <p:nvPr>
            <p:ph idx="5" type="subTitle"/>
          </p:nvPr>
        </p:nvSpPr>
        <p:spPr>
          <a:xfrm>
            <a:off x="4586876" y="3833075"/>
            <a:ext cx="25515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46"/>
          <p:cNvSpPr txBox="1"/>
          <p:nvPr>
            <p:ph idx="6" type="subTitle"/>
          </p:nvPr>
        </p:nvSpPr>
        <p:spPr>
          <a:xfrm>
            <a:off x="713225" y="1725034"/>
            <a:ext cx="2555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84" name="Google Shape;484;p46"/>
          <p:cNvSpPr txBox="1"/>
          <p:nvPr>
            <p:ph idx="7" type="subTitle"/>
          </p:nvPr>
        </p:nvSpPr>
        <p:spPr>
          <a:xfrm>
            <a:off x="3294452" y="1725034"/>
            <a:ext cx="2555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85" name="Google Shape;485;p46"/>
          <p:cNvSpPr txBox="1"/>
          <p:nvPr>
            <p:ph idx="8" type="subTitle"/>
          </p:nvPr>
        </p:nvSpPr>
        <p:spPr>
          <a:xfrm>
            <a:off x="5875678" y="1725034"/>
            <a:ext cx="2555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86" name="Google Shape;486;p46"/>
          <p:cNvSpPr txBox="1"/>
          <p:nvPr>
            <p:ph idx="9" type="subTitle"/>
          </p:nvPr>
        </p:nvSpPr>
        <p:spPr>
          <a:xfrm>
            <a:off x="2003838" y="3450515"/>
            <a:ext cx="2555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87" name="Google Shape;487;p46"/>
          <p:cNvSpPr txBox="1"/>
          <p:nvPr>
            <p:ph idx="13" type="subTitle"/>
          </p:nvPr>
        </p:nvSpPr>
        <p:spPr>
          <a:xfrm>
            <a:off x="4585065" y="3450515"/>
            <a:ext cx="2555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88" name="Google Shape;488;p46"/>
          <p:cNvSpPr txBox="1"/>
          <p:nvPr>
            <p:ph idx="14" type="title"/>
          </p:nvPr>
        </p:nvSpPr>
        <p:spPr>
          <a:xfrm>
            <a:off x="3294452" y="1288500"/>
            <a:ext cx="2555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89" name="Google Shape;489;p46"/>
          <p:cNvSpPr txBox="1"/>
          <p:nvPr>
            <p:ph idx="15" type="title"/>
          </p:nvPr>
        </p:nvSpPr>
        <p:spPr>
          <a:xfrm>
            <a:off x="713225" y="1288500"/>
            <a:ext cx="2555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90" name="Google Shape;490;p46"/>
          <p:cNvSpPr txBox="1"/>
          <p:nvPr>
            <p:ph idx="16" type="title"/>
          </p:nvPr>
        </p:nvSpPr>
        <p:spPr>
          <a:xfrm>
            <a:off x="5875678" y="1288500"/>
            <a:ext cx="2555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91" name="Google Shape;491;p46"/>
          <p:cNvSpPr txBox="1"/>
          <p:nvPr>
            <p:ph idx="17" type="title"/>
          </p:nvPr>
        </p:nvSpPr>
        <p:spPr>
          <a:xfrm>
            <a:off x="2003838" y="3011259"/>
            <a:ext cx="2555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92" name="Google Shape;492;p46"/>
          <p:cNvSpPr txBox="1"/>
          <p:nvPr>
            <p:ph idx="18" type="title"/>
          </p:nvPr>
        </p:nvSpPr>
        <p:spPr>
          <a:xfrm>
            <a:off x="4585065" y="3011259"/>
            <a:ext cx="2555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493" name="Google Shape;493;p46"/>
          <p:cNvGrpSpPr/>
          <p:nvPr/>
        </p:nvGrpSpPr>
        <p:grpSpPr>
          <a:xfrm>
            <a:off x="96625" y="-740400"/>
            <a:ext cx="9787775" cy="6107800"/>
            <a:chOff x="96625" y="-740400"/>
            <a:chExt cx="9787775" cy="6107800"/>
          </a:xfrm>
        </p:grpSpPr>
        <p:sp>
          <p:nvSpPr>
            <p:cNvPr id="494" name="Google Shape;494;p46"/>
            <p:cNvSpPr/>
            <p:nvPr/>
          </p:nvSpPr>
          <p:spPr>
            <a:xfrm>
              <a:off x="8175000" y="-740400"/>
              <a:ext cx="1709400" cy="170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6"/>
            <p:cNvSpPr/>
            <p:nvPr/>
          </p:nvSpPr>
          <p:spPr>
            <a:xfrm>
              <a:off x="8508900" y="1112199"/>
              <a:ext cx="520800" cy="520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46"/>
            <p:cNvSpPr/>
            <p:nvPr/>
          </p:nvSpPr>
          <p:spPr>
            <a:xfrm>
              <a:off x="96625" y="4406650"/>
              <a:ext cx="623400" cy="623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6"/>
            <p:cNvSpPr/>
            <p:nvPr/>
          </p:nvSpPr>
          <p:spPr>
            <a:xfrm>
              <a:off x="720025" y="4972900"/>
              <a:ext cx="394500" cy="3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0" name="Google Shape;500;p47"/>
          <p:cNvSpPr txBox="1"/>
          <p:nvPr>
            <p:ph idx="1" type="subTitle"/>
          </p:nvPr>
        </p:nvSpPr>
        <p:spPr>
          <a:xfrm>
            <a:off x="714768" y="2106475"/>
            <a:ext cx="22455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1" name="Google Shape;501;p47"/>
          <p:cNvSpPr txBox="1"/>
          <p:nvPr>
            <p:ph idx="2" type="subTitle"/>
          </p:nvPr>
        </p:nvSpPr>
        <p:spPr>
          <a:xfrm>
            <a:off x="3449179" y="2106475"/>
            <a:ext cx="22455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2" name="Google Shape;502;p47"/>
          <p:cNvSpPr txBox="1"/>
          <p:nvPr>
            <p:ph idx="3" type="subTitle"/>
          </p:nvPr>
        </p:nvSpPr>
        <p:spPr>
          <a:xfrm>
            <a:off x="714768" y="3833075"/>
            <a:ext cx="22455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47"/>
          <p:cNvSpPr txBox="1"/>
          <p:nvPr>
            <p:ph idx="4" type="subTitle"/>
          </p:nvPr>
        </p:nvSpPr>
        <p:spPr>
          <a:xfrm>
            <a:off x="3449166" y="3833075"/>
            <a:ext cx="22455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4" name="Google Shape;504;p47"/>
          <p:cNvSpPr txBox="1"/>
          <p:nvPr>
            <p:ph idx="5" type="subTitle"/>
          </p:nvPr>
        </p:nvSpPr>
        <p:spPr>
          <a:xfrm>
            <a:off x="6183564" y="2106475"/>
            <a:ext cx="22455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47"/>
          <p:cNvSpPr txBox="1"/>
          <p:nvPr>
            <p:ph idx="6" type="subTitle"/>
          </p:nvPr>
        </p:nvSpPr>
        <p:spPr>
          <a:xfrm>
            <a:off x="6183564" y="3833075"/>
            <a:ext cx="22455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6" name="Google Shape;506;p47"/>
          <p:cNvSpPr txBox="1"/>
          <p:nvPr>
            <p:ph idx="7" type="subTitle"/>
          </p:nvPr>
        </p:nvSpPr>
        <p:spPr>
          <a:xfrm>
            <a:off x="713175" y="1725034"/>
            <a:ext cx="2248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07" name="Google Shape;507;p47"/>
          <p:cNvSpPr txBox="1"/>
          <p:nvPr>
            <p:ph idx="8" type="subTitle"/>
          </p:nvPr>
        </p:nvSpPr>
        <p:spPr>
          <a:xfrm>
            <a:off x="3447585" y="1725034"/>
            <a:ext cx="2248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08" name="Google Shape;508;p47"/>
          <p:cNvSpPr txBox="1"/>
          <p:nvPr>
            <p:ph idx="9" type="subTitle"/>
          </p:nvPr>
        </p:nvSpPr>
        <p:spPr>
          <a:xfrm>
            <a:off x="6181970" y="1725034"/>
            <a:ext cx="2248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09" name="Google Shape;509;p47"/>
          <p:cNvSpPr txBox="1"/>
          <p:nvPr>
            <p:ph idx="13" type="subTitle"/>
          </p:nvPr>
        </p:nvSpPr>
        <p:spPr>
          <a:xfrm>
            <a:off x="713175" y="3450515"/>
            <a:ext cx="2248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10" name="Google Shape;510;p47"/>
          <p:cNvSpPr txBox="1"/>
          <p:nvPr>
            <p:ph idx="14" type="subTitle"/>
          </p:nvPr>
        </p:nvSpPr>
        <p:spPr>
          <a:xfrm>
            <a:off x="3447585" y="3450515"/>
            <a:ext cx="2248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11" name="Google Shape;511;p47"/>
          <p:cNvSpPr txBox="1"/>
          <p:nvPr>
            <p:ph idx="15" type="subTitle"/>
          </p:nvPr>
        </p:nvSpPr>
        <p:spPr>
          <a:xfrm>
            <a:off x="6181970" y="3450515"/>
            <a:ext cx="2248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12" name="Google Shape;512;p47"/>
          <p:cNvSpPr txBox="1"/>
          <p:nvPr>
            <p:ph idx="16" type="title"/>
          </p:nvPr>
        </p:nvSpPr>
        <p:spPr>
          <a:xfrm>
            <a:off x="3447585" y="1288500"/>
            <a:ext cx="2248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13" name="Google Shape;513;p47"/>
          <p:cNvSpPr txBox="1"/>
          <p:nvPr>
            <p:ph idx="17" type="title"/>
          </p:nvPr>
        </p:nvSpPr>
        <p:spPr>
          <a:xfrm>
            <a:off x="713175" y="1288500"/>
            <a:ext cx="2248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14" name="Google Shape;514;p47"/>
          <p:cNvSpPr txBox="1"/>
          <p:nvPr>
            <p:ph idx="18" type="title"/>
          </p:nvPr>
        </p:nvSpPr>
        <p:spPr>
          <a:xfrm>
            <a:off x="6181970" y="1288500"/>
            <a:ext cx="2248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15" name="Google Shape;515;p47"/>
          <p:cNvSpPr txBox="1"/>
          <p:nvPr>
            <p:ph idx="19" type="title"/>
          </p:nvPr>
        </p:nvSpPr>
        <p:spPr>
          <a:xfrm>
            <a:off x="3447585" y="3011259"/>
            <a:ext cx="2248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16" name="Google Shape;516;p47"/>
          <p:cNvSpPr txBox="1"/>
          <p:nvPr>
            <p:ph idx="20" type="title"/>
          </p:nvPr>
        </p:nvSpPr>
        <p:spPr>
          <a:xfrm>
            <a:off x="713175" y="3011259"/>
            <a:ext cx="2248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17" name="Google Shape;517;p47"/>
          <p:cNvSpPr txBox="1"/>
          <p:nvPr>
            <p:ph idx="21" type="title"/>
          </p:nvPr>
        </p:nvSpPr>
        <p:spPr>
          <a:xfrm>
            <a:off x="6181970" y="3011259"/>
            <a:ext cx="2248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518" name="Google Shape;518;p47"/>
          <p:cNvGrpSpPr/>
          <p:nvPr/>
        </p:nvGrpSpPr>
        <p:grpSpPr>
          <a:xfrm>
            <a:off x="-661725" y="1572575"/>
            <a:ext cx="9589429" cy="4023900"/>
            <a:chOff x="-661725" y="1572575"/>
            <a:chExt cx="9589429" cy="4023900"/>
          </a:xfrm>
        </p:grpSpPr>
        <p:sp>
          <p:nvSpPr>
            <p:cNvPr id="519" name="Google Shape;519;p47"/>
            <p:cNvSpPr/>
            <p:nvPr/>
          </p:nvSpPr>
          <p:spPr>
            <a:xfrm>
              <a:off x="-661725" y="1572575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47"/>
            <p:cNvSpPr/>
            <p:nvPr/>
          </p:nvSpPr>
          <p:spPr>
            <a:xfrm>
              <a:off x="7426900" y="4650275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47"/>
            <p:cNvSpPr/>
            <p:nvPr/>
          </p:nvSpPr>
          <p:spPr>
            <a:xfrm>
              <a:off x="8424004" y="4525507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47"/>
            <p:cNvSpPr/>
            <p:nvPr/>
          </p:nvSpPr>
          <p:spPr>
            <a:xfrm>
              <a:off x="-194388" y="2953516"/>
              <a:ext cx="617400" cy="61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8"/>
          <p:cNvSpPr txBox="1"/>
          <p:nvPr>
            <p:ph type="title"/>
          </p:nvPr>
        </p:nvSpPr>
        <p:spPr>
          <a:xfrm>
            <a:off x="713225" y="1461925"/>
            <a:ext cx="3858900" cy="22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525" name="Google Shape;525;p48"/>
          <p:cNvGrpSpPr/>
          <p:nvPr/>
        </p:nvGrpSpPr>
        <p:grpSpPr>
          <a:xfrm>
            <a:off x="3220945" y="-1047800"/>
            <a:ext cx="2702111" cy="6954150"/>
            <a:chOff x="2706151" y="-1047800"/>
            <a:chExt cx="2702111" cy="6954150"/>
          </a:xfrm>
        </p:grpSpPr>
        <p:sp>
          <p:nvSpPr>
            <p:cNvPr id="526" name="Google Shape;526;p48"/>
            <p:cNvSpPr/>
            <p:nvPr/>
          </p:nvSpPr>
          <p:spPr>
            <a:xfrm>
              <a:off x="3167388" y="-1047800"/>
              <a:ext cx="1587300" cy="158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48"/>
            <p:cNvSpPr/>
            <p:nvPr/>
          </p:nvSpPr>
          <p:spPr>
            <a:xfrm>
              <a:off x="2963138" y="4603750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48"/>
            <p:cNvSpPr/>
            <p:nvPr/>
          </p:nvSpPr>
          <p:spPr>
            <a:xfrm>
              <a:off x="4347563" y="4627350"/>
              <a:ext cx="803700" cy="80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48"/>
            <p:cNvSpPr/>
            <p:nvPr/>
          </p:nvSpPr>
          <p:spPr>
            <a:xfrm>
              <a:off x="2706151" y="114301"/>
              <a:ext cx="425100" cy="42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48"/>
            <p:cNvSpPr/>
            <p:nvPr/>
          </p:nvSpPr>
          <p:spPr>
            <a:xfrm>
              <a:off x="4790862" y="-194409"/>
              <a:ext cx="617400" cy="61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33" name="Google Shape;533;p49"/>
          <p:cNvGrpSpPr/>
          <p:nvPr/>
        </p:nvGrpSpPr>
        <p:grpSpPr>
          <a:xfrm>
            <a:off x="-507162" y="-507162"/>
            <a:ext cx="6276162" cy="6085112"/>
            <a:chOff x="-507162" y="-507162"/>
            <a:chExt cx="6276162" cy="6085112"/>
          </a:xfrm>
        </p:grpSpPr>
        <p:grpSp>
          <p:nvGrpSpPr>
            <p:cNvPr id="534" name="Google Shape;534;p49"/>
            <p:cNvGrpSpPr/>
            <p:nvPr/>
          </p:nvGrpSpPr>
          <p:grpSpPr>
            <a:xfrm>
              <a:off x="-507162" y="-507162"/>
              <a:ext cx="1726337" cy="1242900"/>
              <a:chOff x="-507162" y="-507162"/>
              <a:chExt cx="1726337" cy="1242900"/>
            </a:xfrm>
          </p:grpSpPr>
          <p:sp>
            <p:nvSpPr>
              <p:cNvPr id="535" name="Google Shape;535;p49"/>
              <p:cNvSpPr/>
              <p:nvPr/>
            </p:nvSpPr>
            <p:spPr>
              <a:xfrm>
                <a:off x="-507162" y="-507162"/>
                <a:ext cx="1242900" cy="12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49"/>
              <p:cNvSpPr/>
              <p:nvPr/>
            </p:nvSpPr>
            <p:spPr>
              <a:xfrm>
                <a:off x="824675" y="145000"/>
                <a:ext cx="394500" cy="394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7" name="Google Shape;537;p49"/>
            <p:cNvGrpSpPr/>
            <p:nvPr/>
          </p:nvGrpSpPr>
          <p:grpSpPr>
            <a:xfrm>
              <a:off x="4572000" y="4604000"/>
              <a:ext cx="1197000" cy="973950"/>
              <a:chOff x="4572000" y="4604000"/>
              <a:chExt cx="1197000" cy="973950"/>
            </a:xfrm>
          </p:grpSpPr>
          <p:sp>
            <p:nvSpPr>
              <p:cNvPr id="538" name="Google Shape;538;p49"/>
              <p:cNvSpPr/>
              <p:nvPr/>
            </p:nvSpPr>
            <p:spPr>
              <a:xfrm>
                <a:off x="4572000" y="4775450"/>
                <a:ext cx="802500" cy="802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49"/>
              <p:cNvSpPr/>
              <p:nvPr/>
            </p:nvSpPr>
            <p:spPr>
              <a:xfrm>
                <a:off x="5374500" y="4604000"/>
                <a:ext cx="394500" cy="394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0"/>
          <p:cNvSpPr txBox="1"/>
          <p:nvPr>
            <p:ph type="title"/>
          </p:nvPr>
        </p:nvSpPr>
        <p:spPr>
          <a:xfrm>
            <a:off x="3207439" y="2942211"/>
            <a:ext cx="52233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2" name="Google Shape;542;p50"/>
          <p:cNvSpPr txBox="1"/>
          <p:nvPr>
            <p:ph idx="1" type="subTitle"/>
          </p:nvPr>
        </p:nvSpPr>
        <p:spPr>
          <a:xfrm>
            <a:off x="3207350" y="1669388"/>
            <a:ext cx="52233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543" name="Google Shape;543;p50"/>
          <p:cNvGrpSpPr/>
          <p:nvPr/>
        </p:nvGrpSpPr>
        <p:grpSpPr>
          <a:xfrm>
            <a:off x="2679900" y="-620600"/>
            <a:ext cx="7085850" cy="6431800"/>
            <a:chOff x="2679900" y="-620600"/>
            <a:chExt cx="7085850" cy="6431800"/>
          </a:xfrm>
        </p:grpSpPr>
        <p:sp>
          <p:nvSpPr>
            <p:cNvPr id="544" name="Google Shape;544;p50"/>
            <p:cNvSpPr/>
            <p:nvPr/>
          </p:nvSpPr>
          <p:spPr>
            <a:xfrm>
              <a:off x="8293650" y="4293150"/>
              <a:ext cx="1472100" cy="1472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0"/>
            <p:cNvSpPr/>
            <p:nvPr/>
          </p:nvSpPr>
          <p:spPr>
            <a:xfrm>
              <a:off x="2679900" y="-620600"/>
              <a:ext cx="1160100" cy="116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0"/>
            <p:cNvSpPr/>
            <p:nvPr/>
          </p:nvSpPr>
          <p:spPr>
            <a:xfrm>
              <a:off x="8526004" y="3688357"/>
              <a:ext cx="503700" cy="503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0"/>
            <p:cNvSpPr/>
            <p:nvPr/>
          </p:nvSpPr>
          <p:spPr>
            <a:xfrm>
              <a:off x="3970203" y="-185948"/>
              <a:ext cx="601800" cy="601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0"/>
            <p:cNvSpPr/>
            <p:nvPr/>
          </p:nvSpPr>
          <p:spPr>
            <a:xfrm>
              <a:off x="3968388" y="4604000"/>
              <a:ext cx="1207200" cy="1207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0"/>
            <p:cNvSpPr/>
            <p:nvPr/>
          </p:nvSpPr>
          <p:spPr>
            <a:xfrm>
              <a:off x="3508899" y="4604000"/>
              <a:ext cx="425100" cy="42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52" name="Google Shape;552;p51"/>
          <p:cNvSpPr txBox="1"/>
          <p:nvPr>
            <p:ph type="title"/>
          </p:nvPr>
        </p:nvSpPr>
        <p:spPr>
          <a:xfrm>
            <a:off x="713225" y="539500"/>
            <a:ext cx="4288800" cy="11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713225" y="2542800"/>
            <a:ext cx="4666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6"/>
          <p:cNvSpPr txBox="1"/>
          <p:nvPr>
            <p:ph idx="2" type="title"/>
          </p:nvPr>
        </p:nvSpPr>
        <p:spPr>
          <a:xfrm>
            <a:off x="713225" y="1472975"/>
            <a:ext cx="11601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" type="subTitle"/>
          </p:nvPr>
        </p:nvSpPr>
        <p:spPr>
          <a:xfrm>
            <a:off x="713225" y="3295525"/>
            <a:ext cx="4666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4" name="Google Shape;54;p6"/>
          <p:cNvGrpSpPr/>
          <p:nvPr/>
        </p:nvGrpSpPr>
        <p:grpSpPr>
          <a:xfrm>
            <a:off x="-874656" y="-482900"/>
            <a:ext cx="10676219" cy="5819601"/>
            <a:chOff x="-874656" y="-482900"/>
            <a:chExt cx="10676219" cy="5819601"/>
          </a:xfrm>
        </p:grpSpPr>
        <p:sp>
          <p:nvSpPr>
            <p:cNvPr id="55" name="Google Shape;55;p6"/>
            <p:cNvSpPr/>
            <p:nvPr/>
          </p:nvSpPr>
          <p:spPr>
            <a:xfrm>
              <a:off x="8498963" y="3598450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>
              <a:off x="-874656" y="-482900"/>
              <a:ext cx="2534081" cy="2191294"/>
              <a:chOff x="-874656" y="-482900"/>
              <a:chExt cx="2534081" cy="2191294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-874656" y="121094"/>
                <a:ext cx="1587300" cy="1587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>
                <a:off x="713225" y="-482900"/>
                <a:ext cx="946200" cy="946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9" name="Google Shape;59;p6"/>
            <p:cNvSpPr/>
            <p:nvPr/>
          </p:nvSpPr>
          <p:spPr>
            <a:xfrm>
              <a:off x="8123272" y="4721701"/>
              <a:ext cx="615000" cy="615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2"/>
          <p:cNvSpPr txBox="1"/>
          <p:nvPr>
            <p:ph type="title"/>
          </p:nvPr>
        </p:nvSpPr>
        <p:spPr>
          <a:xfrm>
            <a:off x="716613" y="1524750"/>
            <a:ext cx="41883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55" name="Google Shape;555;p52"/>
          <p:cNvSpPr txBox="1"/>
          <p:nvPr>
            <p:ph idx="1" type="subTitle"/>
          </p:nvPr>
        </p:nvSpPr>
        <p:spPr>
          <a:xfrm>
            <a:off x="716613" y="2641050"/>
            <a:ext cx="41883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6" name="Google Shape;556;p52"/>
          <p:cNvSpPr/>
          <p:nvPr>
            <p:ph idx="2" type="pic"/>
          </p:nvPr>
        </p:nvSpPr>
        <p:spPr>
          <a:xfrm>
            <a:off x="5146088" y="956656"/>
            <a:ext cx="3281400" cy="32301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557" name="Google Shape;557;p52"/>
          <p:cNvGrpSpPr/>
          <p:nvPr/>
        </p:nvGrpSpPr>
        <p:grpSpPr>
          <a:xfrm>
            <a:off x="-189987" y="-657200"/>
            <a:ext cx="9628862" cy="6203975"/>
            <a:chOff x="-189987" y="-657200"/>
            <a:chExt cx="9628862" cy="6203975"/>
          </a:xfrm>
        </p:grpSpPr>
        <p:sp>
          <p:nvSpPr>
            <p:cNvPr id="558" name="Google Shape;558;p52"/>
            <p:cNvSpPr/>
            <p:nvPr/>
          </p:nvSpPr>
          <p:spPr>
            <a:xfrm>
              <a:off x="8322575" y="4430475"/>
              <a:ext cx="1116300" cy="1116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2"/>
            <p:cNvSpPr/>
            <p:nvPr/>
          </p:nvSpPr>
          <p:spPr>
            <a:xfrm>
              <a:off x="-189987" y="4282975"/>
              <a:ext cx="1207200" cy="1207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2"/>
            <p:cNvSpPr/>
            <p:nvPr/>
          </p:nvSpPr>
          <p:spPr>
            <a:xfrm>
              <a:off x="1142438" y="4537050"/>
              <a:ext cx="474000" cy="474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2"/>
            <p:cNvSpPr/>
            <p:nvPr/>
          </p:nvSpPr>
          <p:spPr>
            <a:xfrm>
              <a:off x="3233550" y="-657200"/>
              <a:ext cx="1160100" cy="1160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2"/>
            <p:cNvSpPr/>
            <p:nvPr/>
          </p:nvSpPr>
          <p:spPr>
            <a:xfrm>
              <a:off x="8735879" y="3779282"/>
              <a:ext cx="503700" cy="503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2"/>
            <p:cNvSpPr/>
            <p:nvPr/>
          </p:nvSpPr>
          <p:spPr>
            <a:xfrm>
              <a:off x="4544303" y="-185948"/>
              <a:ext cx="601800" cy="601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3"/>
          <p:cNvSpPr txBox="1"/>
          <p:nvPr>
            <p:ph type="title"/>
          </p:nvPr>
        </p:nvSpPr>
        <p:spPr>
          <a:xfrm>
            <a:off x="720000" y="4633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66" name="Google Shape;566;p53"/>
          <p:cNvGrpSpPr/>
          <p:nvPr/>
        </p:nvGrpSpPr>
        <p:grpSpPr>
          <a:xfrm>
            <a:off x="96625" y="-740400"/>
            <a:ext cx="9787775" cy="6107800"/>
            <a:chOff x="96625" y="-740400"/>
            <a:chExt cx="9787775" cy="6107800"/>
          </a:xfrm>
        </p:grpSpPr>
        <p:sp>
          <p:nvSpPr>
            <p:cNvPr id="567" name="Google Shape;567;p53"/>
            <p:cNvSpPr/>
            <p:nvPr/>
          </p:nvSpPr>
          <p:spPr>
            <a:xfrm>
              <a:off x="8175000" y="-740400"/>
              <a:ext cx="1709400" cy="170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3"/>
            <p:cNvSpPr/>
            <p:nvPr/>
          </p:nvSpPr>
          <p:spPr>
            <a:xfrm>
              <a:off x="8508900" y="1043824"/>
              <a:ext cx="520800" cy="520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3"/>
            <p:cNvSpPr/>
            <p:nvPr/>
          </p:nvSpPr>
          <p:spPr>
            <a:xfrm>
              <a:off x="96625" y="4406650"/>
              <a:ext cx="623400" cy="623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3"/>
            <p:cNvSpPr/>
            <p:nvPr/>
          </p:nvSpPr>
          <p:spPr>
            <a:xfrm>
              <a:off x="720025" y="4972900"/>
              <a:ext cx="394500" cy="3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4"/>
          <p:cNvSpPr txBox="1"/>
          <p:nvPr>
            <p:ph type="title"/>
          </p:nvPr>
        </p:nvSpPr>
        <p:spPr>
          <a:xfrm>
            <a:off x="3622575" y="2542800"/>
            <a:ext cx="4808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3" name="Google Shape;573;p54"/>
          <p:cNvSpPr txBox="1"/>
          <p:nvPr>
            <p:ph idx="2" type="title"/>
          </p:nvPr>
        </p:nvSpPr>
        <p:spPr>
          <a:xfrm>
            <a:off x="6962875" y="1472975"/>
            <a:ext cx="14679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4" name="Google Shape;574;p54"/>
          <p:cNvSpPr txBox="1"/>
          <p:nvPr>
            <p:ph idx="1" type="subTitle"/>
          </p:nvPr>
        </p:nvSpPr>
        <p:spPr>
          <a:xfrm>
            <a:off x="3622575" y="3295525"/>
            <a:ext cx="48081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75" name="Google Shape;575;p54"/>
          <p:cNvGrpSpPr/>
          <p:nvPr/>
        </p:nvGrpSpPr>
        <p:grpSpPr>
          <a:xfrm>
            <a:off x="3576597" y="-1047812"/>
            <a:ext cx="4854078" cy="6954412"/>
            <a:chOff x="3576597" y="-1047812"/>
            <a:chExt cx="4854078" cy="6954412"/>
          </a:xfrm>
        </p:grpSpPr>
        <p:sp>
          <p:nvSpPr>
            <p:cNvPr id="576" name="Google Shape;576;p54"/>
            <p:cNvSpPr/>
            <p:nvPr/>
          </p:nvSpPr>
          <p:spPr>
            <a:xfrm>
              <a:off x="4264800" y="4604000"/>
              <a:ext cx="1302600" cy="130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7" name="Google Shape;577;p54"/>
            <p:cNvGrpSpPr/>
            <p:nvPr/>
          </p:nvGrpSpPr>
          <p:grpSpPr>
            <a:xfrm>
              <a:off x="5391975" y="-1047812"/>
              <a:ext cx="3038700" cy="1592312"/>
              <a:chOff x="5391975" y="-1047812"/>
              <a:chExt cx="3038700" cy="1592312"/>
            </a:xfrm>
          </p:grpSpPr>
          <p:sp>
            <p:nvSpPr>
              <p:cNvPr id="578" name="Google Shape;578;p54"/>
              <p:cNvSpPr/>
              <p:nvPr/>
            </p:nvSpPr>
            <p:spPr>
              <a:xfrm>
                <a:off x="5822175" y="-1047812"/>
                <a:ext cx="1587300" cy="15873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54"/>
              <p:cNvSpPr/>
              <p:nvPr/>
            </p:nvSpPr>
            <p:spPr>
              <a:xfrm>
                <a:off x="7484475" y="-468075"/>
                <a:ext cx="946200" cy="946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54"/>
              <p:cNvSpPr/>
              <p:nvPr/>
            </p:nvSpPr>
            <p:spPr>
              <a:xfrm>
                <a:off x="5391975" y="114300"/>
                <a:ext cx="430200" cy="43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81" name="Google Shape;581;p54"/>
            <p:cNvSpPr/>
            <p:nvPr/>
          </p:nvSpPr>
          <p:spPr>
            <a:xfrm>
              <a:off x="3576597" y="4721701"/>
              <a:ext cx="615000" cy="615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5"/>
          <p:cNvSpPr txBox="1"/>
          <p:nvPr>
            <p:ph hasCustomPrompt="1" type="title"/>
          </p:nvPr>
        </p:nvSpPr>
        <p:spPr>
          <a:xfrm>
            <a:off x="1688325" y="780338"/>
            <a:ext cx="57675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584" name="Google Shape;584;p55"/>
          <p:cNvSpPr txBox="1"/>
          <p:nvPr>
            <p:ph idx="1" type="subTitle"/>
          </p:nvPr>
        </p:nvSpPr>
        <p:spPr>
          <a:xfrm>
            <a:off x="1688325" y="1808663"/>
            <a:ext cx="5767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585" name="Google Shape;585;p55"/>
          <p:cNvGrpSpPr/>
          <p:nvPr/>
        </p:nvGrpSpPr>
        <p:grpSpPr>
          <a:xfrm>
            <a:off x="-874075" y="2571750"/>
            <a:ext cx="10416950" cy="3083800"/>
            <a:chOff x="-874075" y="2571750"/>
            <a:chExt cx="10416950" cy="3083800"/>
          </a:xfrm>
        </p:grpSpPr>
        <p:sp>
          <p:nvSpPr>
            <p:cNvPr id="586" name="Google Shape;586;p55"/>
            <p:cNvSpPr/>
            <p:nvPr/>
          </p:nvSpPr>
          <p:spPr>
            <a:xfrm>
              <a:off x="8240275" y="3346700"/>
              <a:ext cx="1302600" cy="13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7" name="Google Shape;587;p55"/>
            <p:cNvGrpSpPr/>
            <p:nvPr/>
          </p:nvGrpSpPr>
          <p:grpSpPr>
            <a:xfrm>
              <a:off x="-874075" y="2571750"/>
              <a:ext cx="1587300" cy="3083800"/>
              <a:chOff x="-874075" y="2571750"/>
              <a:chExt cx="1587300" cy="3083800"/>
            </a:xfrm>
          </p:grpSpPr>
          <p:sp>
            <p:nvSpPr>
              <p:cNvPr id="588" name="Google Shape;588;p55"/>
              <p:cNvSpPr/>
              <p:nvPr/>
            </p:nvSpPr>
            <p:spPr>
              <a:xfrm>
                <a:off x="-874075" y="3061988"/>
                <a:ext cx="1587300" cy="1587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55"/>
              <p:cNvSpPr/>
              <p:nvPr/>
            </p:nvSpPr>
            <p:spPr>
              <a:xfrm>
                <a:off x="-380275" y="4709350"/>
                <a:ext cx="946200" cy="946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55"/>
              <p:cNvSpPr/>
              <p:nvPr/>
            </p:nvSpPr>
            <p:spPr>
              <a:xfrm>
                <a:off x="-122275" y="2571750"/>
                <a:ext cx="430200" cy="43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91" name="Google Shape;591;p55"/>
            <p:cNvSpPr/>
            <p:nvPr/>
          </p:nvSpPr>
          <p:spPr>
            <a:xfrm>
              <a:off x="8123272" y="4709351"/>
              <a:ext cx="615000" cy="615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6"/>
          <p:cNvSpPr txBox="1"/>
          <p:nvPr>
            <p:ph type="title"/>
          </p:nvPr>
        </p:nvSpPr>
        <p:spPr>
          <a:xfrm>
            <a:off x="713225" y="746425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94" name="Google Shape;594;p56"/>
          <p:cNvSpPr txBox="1"/>
          <p:nvPr>
            <p:ph idx="1" type="subTitle"/>
          </p:nvPr>
        </p:nvSpPr>
        <p:spPr>
          <a:xfrm>
            <a:off x="713225" y="1434359"/>
            <a:ext cx="46968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95" name="Google Shape;595;p56"/>
          <p:cNvSpPr txBox="1"/>
          <p:nvPr>
            <p:ph idx="2" type="title"/>
          </p:nvPr>
        </p:nvSpPr>
        <p:spPr>
          <a:xfrm>
            <a:off x="713225" y="2044131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96" name="Google Shape;596;p56"/>
          <p:cNvSpPr txBox="1"/>
          <p:nvPr>
            <p:ph idx="3" type="subTitle"/>
          </p:nvPr>
        </p:nvSpPr>
        <p:spPr>
          <a:xfrm>
            <a:off x="713225" y="2730291"/>
            <a:ext cx="46968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97" name="Google Shape;597;p56"/>
          <p:cNvSpPr txBox="1"/>
          <p:nvPr>
            <p:ph idx="4" type="title"/>
          </p:nvPr>
        </p:nvSpPr>
        <p:spPr>
          <a:xfrm>
            <a:off x="713225" y="3341838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98" name="Google Shape;598;p56"/>
          <p:cNvSpPr txBox="1"/>
          <p:nvPr>
            <p:ph idx="5" type="subTitle"/>
          </p:nvPr>
        </p:nvSpPr>
        <p:spPr>
          <a:xfrm>
            <a:off x="713225" y="4028781"/>
            <a:ext cx="46968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599" name="Google Shape;599;p56"/>
          <p:cNvGrpSpPr/>
          <p:nvPr/>
        </p:nvGrpSpPr>
        <p:grpSpPr>
          <a:xfrm rot="10800000">
            <a:off x="-1030925" y="897550"/>
            <a:ext cx="10939825" cy="3046075"/>
            <a:chOff x="-848000" y="950350"/>
            <a:chExt cx="10939825" cy="3046075"/>
          </a:xfrm>
        </p:grpSpPr>
        <p:sp>
          <p:nvSpPr>
            <p:cNvPr id="600" name="Google Shape;600;p56"/>
            <p:cNvSpPr/>
            <p:nvPr/>
          </p:nvSpPr>
          <p:spPr>
            <a:xfrm>
              <a:off x="8504525" y="950350"/>
              <a:ext cx="1587300" cy="158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56"/>
            <p:cNvSpPr/>
            <p:nvPr/>
          </p:nvSpPr>
          <p:spPr>
            <a:xfrm>
              <a:off x="-848000" y="1604525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56"/>
            <p:cNvSpPr/>
            <p:nvPr/>
          </p:nvSpPr>
          <p:spPr>
            <a:xfrm>
              <a:off x="-441900" y="3050225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56"/>
            <p:cNvSpPr/>
            <p:nvPr/>
          </p:nvSpPr>
          <p:spPr>
            <a:xfrm>
              <a:off x="66804" y="1048432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56"/>
            <p:cNvSpPr/>
            <p:nvPr/>
          </p:nvSpPr>
          <p:spPr>
            <a:xfrm>
              <a:off x="8443512" y="2761241"/>
              <a:ext cx="617400" cy="61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7"/>
          <p:cNvSpPr txBox="1"/>
          <p:nvPr>
            <p:ph type="title"/>
          </p:nvPr>
        </p:nvSpPr>
        <p:spPr>
          <a:xfrm>
            <a:off x="893063" y="1854450"/>
            <a:ext cx="378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7" name="Google Shape;607;p57"/>
          <p:cNvSpPr txBox="1"/>
          <p:nvPr>
            <p:ph idx="1" type="subTitle"/>
          </p:nvPr>
        </p:nvSpPr>
        <p:spPr>
          <a:xfrm>
            <a:off x="893077" y="2350950"/>
            <a:ext cx="37857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08" name="Google Shape;608;p57"/>
          <p:cNvGrpSpPr/>
          <p:nvPr/>
        </p:nvGrpSpPr>
        <p:grpSpPr>
          <a:xfrm>
            <a:off x="-489312" y="-620600"/>
            <a:ext cx="10255062" cy="6385850"/>
            <a:chOff x="-489312" y="-620600"/>
            <a:chExt cx="10255062" cy="6385850"/>
          </a:xfrm>
        </p:grpSpPr>
        <p:sp>
          <p:nvSpPr>
            <p:cNvPr id="609" name="Google Shape;609;p57"/>
            <p:cNvSpPr/>
            <p:nvPr/>
          </p:nvSpPr>
          <p:spPr>
            <a:xfrm>
              <a:off x="8293650" y="4293150"/>
              <a:ext cx="1472100" cy="1472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57"/>
            <p:cNvSpPr/>
            <p:nvPr/>
          </p:nvSpPr>
          <p:spPr>
            <a:xfrm>
              <a:off x="-489312" y="4425600"/>
              <a:ext cx="1207200" cy="1207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57"/>
            <p:cNvSpPr/>
            <p:nvPr/>
          </p:nvSpPr>
          <p:spPr>
            <a:xfrm>
              <a:off x="774474" y="4604000"/>
              <a:ext cx="425100" cy="42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57"/>
            <p:cNvSpPr/>
            <p:nvPr/>
          </p:nvSpPr>
          <p:spPr>
            <a:xfrm>
              <a:off x="3261250" y="-620600"/>
              <a:ext cx="1160100" cy="116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57"/>
            <p:cNvSpPr/>
            <p:nvPr/>
          </p:nvSpPr>
          <p:spPr>
            <a:xfrm>
              <a:off x="8526004" y="3684932"/>
              <a:ext cx="503700" cy="503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57"/>
            <p:cNvSpPr/>
            <p:nvPr/>
          </p:nvSpPr>
          <p:spPr>
            <a:xfrm>
              <a:off x="4572003" y="-185948"/>
              <a:ext cx="601800" cy="601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8"/>
          <p:cNvSpPr txBox="1"/>
          <p:nvPr>
            <p:ph type="title"/>
          </p:nvPr>
        </p:nvSpPr>
        <p:spPr>
          <a:xfrm>
            <a:off x="4058450" y="1884300"/>
            <a:ext cx="395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7" name="Google Shape;617;p58"/>
          <p:cNvSpPr txBox="1"/>
          <p:nvPr>
            <p:ph idx="1" type="subTitle"/>
          </p:nvPr>
        </p:nvSpPr>
        <p:spPr>
          <a:xfrm>
            <a:off x="4058634" y="2380800"/>
            <a:ext cx="39579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18" name="Google Shape;618;p58"/>
          <p:cNvGrpSpPr/>
          <p:nvPr/>
        </p:nvGrpSpPr>
        <p:grpSpPr>
          <a:xfrm>
            <a:off x="4572000" y="-740400"/>
            <a:ext cx="5312400" cy="6081300"/>
            <a:chOff x="4572000" y="-740400"/>
            <a:chExt cx="5312400" cy="6081300"/>
          </a:xfrm>
        </p:grpSpPr>
        <p:sp>
          <p:nvSpPr>
            <p:cNvPr id="619" name="Google Shape;619;p58"/>
            <p:cNvSpPr/>
            <p:nvPr/>
          </p:nvSpPr>
          <p:spPr>
            <a:xfrm>
              <a:off x="8175000" y="-740400"/>
              <a:ext cx="1709400" cy="170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58"/>
            <p:cNvSpPr/>
            <p:nvPr/>
          </p:nvSpPr>
          <p:spPr>
            <a:xfrm>
              <a:off x="8508900" y="1068349"/>
              <a:ext cx="520800" cy="520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58"/>
            <p:cNvSpPr/>
            <p:nvPr/>
          </p:nvSpPr>
          <p:spPr>
            <a:xfrm>
              <a:off x="4572000" y="4717500"/>
              <a:ext cx="623400" cy="623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58"/>
            <p:cNvSpPr/>
            <p:nvPr/>
          </p:nvSpPr>
          <p:spPr>
            <a:xfrm>
              <a:off x="5294425" y="4604000"/>
              <a:ext cx="425100" cy="42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2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9"/>
          <p:cNvSpPr txBox="1"/>
          <p:nvPr>
            <p:ph type="title"/>
          </p:nvPr>
        </p:nvSpPr>
        <p:spPr>
          <a:xfrm>
            <a:off x="1527800" y="3132400"/>
            <a:ext cx="390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5" name="Google Shape;625;p59"/>
          <p:cNvSpPr txBox="1"/>
          <p:nvPr>
            <p:ph idx="1" type="subTitle"/>
          </p:nvPr>
        </p:nvSpPr>
        <p:spPr>
          <a:xfrm>
            <a:off x="1527800" y="3628900"/>
            <a:ext cx="39045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26" name="Google Shape;626;p59"/>
          <p:cNvGrpSpPr/>
          <p:nvPr/>
        </p:nvGrpSpPr>
        <p:grpSpPr>
          <a:xfrm>
            <a:off x="-589375" y="114300"/>
            <a:ext cx="9272004" cy="5492250"/>
            <a:chOff x="-589375" y="114300"/>
            <a:chExt cx="9272004" cy="5492250"/>
          </a:xfrm>
        </p:grpSpPr>
        <p:sp>
          <p:nvSpPr>
            <p:cNvPr id="627" name="Google Shape;627;p59"/>
            <p:cNvSpPr/>
            <p:nvPr/>
          </p:nvSpPr>
          <p:spPr>
            <a:xfrm>
              <a:off x="-589375" y="114300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59"/>
            <p:cNvSpPr/>
            <p:nvPr/>
          </p:nvSpPr>
          <p:spPr>
            <a:xfrm>
              <a:off x="7175900" y="4660350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59"/>
            <p:cNvSpPr/>
            <p:nvPr/>
          </p:nvSpPr>
          <p:spPr>
            <a:xfrm>
              <a:off x="8178929" y="4525507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59"/>
            <p:cNvSpPr/>
            <p:nvPr/>
          </p:nvSpPr>
          <p:spPr>
            <a:xfrm>
              <a:off x="114300" y="1505950"/>
              <a:ext cx="598800" cy="598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0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3" name="Google Shape;633;p60"/>
          <p:cNvSpPr txBox="1"/>
          <p:nvPr>
            <p:ph idx="1" type="subTitle"/>
          </p:nvPr>
        </p:nvSpPr>
        <p:spPr>
          <a:xfrm>
            <a:off x="5151849" y="3887124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4" name="Google Shape;634;p60"/>
          <p:cNvSpPr txBox="1"/>
          <p:nvPr>
            <p:ph idx="2" type="subTitle"/>
          </p:nvPr>
        </p:nvSpPr>
        <p:spPr>
          <a:xfrm>
            <a:off x="1486775" y="3887124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5" name="Google Shape;635;p60"/>
          <p:cNvSpPr txBox="1"/>
          <p:nvPr>
            <p:ph idx="3" type="subTitle"/>
          </p:nvPr>
        </p:nvSpPr>
        <p:spPr>
          <a:xfrm>
            <a:off x="1486775" y="3475700"/>
            <a:ext cx="2505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36" name="Google Shape;636;p60"/>
          <p:cNvSpPr txBox="1"/>
          <p:nvPr>
            <p:ph idx="4" type="subTitle"/>
          </p:nvPr>
        </p:nvSpPr>
        <p:spPr>
          <a:xfrm>
            <a:off x="5151850" y="3475700"/>
            <a:ext cx="2505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637" name="Google Shape;637;p60"/>
          <p:cNvGrpSpPr/>
          <p:nvPr/>
        </p:nvGrpSpPr>
        <p:grpSpPr>
          <a:xfrm>
            <a:off x="-333299" y="1018487"/>
            <a:ext cx="9975458" cy="2158963"/>
            <a:chOff x="-333299" y="1018487"/>
            <a:chExt cx="9975458" cy="2158963"/>
          </a:xfrm>
        </p:grpSpPr>
        <p:sp>
          <p:nvSpPr>
            <p:cNvPr id="638" name="Google Shape;638;p60"/>
            <p:cNvSpPr/>
            <p:nvPr/>
          </p:nvSpPr>
          <p:spPr>
            <a:xfrm>
              <a:off x="8417259" y="1316186"/>
              <a:ext cx="1224900" cy="122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60"/>
            <p:cNvSpPr/>
            <p:nvPr/>
          </p:nvSpPr>
          <p:spPr>
            <a:xfrm>
              <a:off x="114304" y="2011453"/>
              <a:ext cx="467700" cy="46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60"/>
            <p:cNvSpPr/>
            <p:nvPr/>
          </p:nvSpPr>
          <p:spPr>
            <a:xfrm>
              <a:off x="-333299" y="1018487"/>
              <a:ext cx="895200" cy="895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60"/>
            <p:cNvSpPr/>
            <p:nvPr/>
          </p:nvSpPr>
          <p:spPr>
            <a:xfrm>
              <a:off x="8424000" y="2571750"/>
              <a:ext cx="605700" cy="60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1"/>
          <p:cNvSpPr txBox="1"/>
          <p:nvPr>
            <p:ph type="title"/>
          </p:nvPr>
        </p:nvSpPr>
        <p:spPr>
          <a:xfrm>
            <a:off x="2936525" y="786675"/>
            <a:ext cx="32712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5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4" name="Google Shape;644;p61"/>
          <p:cNvSpPr txBox="1"/>
          <p:nvPr>
            <p:ph idx="1" type="subTitle"/>
          </p:nvPr>
        </p:nvSpPr>
        <p:spPr>
          <a:xfrm>
            <a:off x="2936525" y="1560199"/>
            <a:ext cx="32712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5" name="Google Shape;645;p61"/>
          <p:cNvSpPr txBox="1"/>
          <p:nvPr/>
        </p:nvSpPr>
        <p:spPr>
          <a:xfrm>
            <a:off x="2936525" y="3252725"/>
            <a:ext cx="32712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b="0" i="0" lang="en" sz="1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b="1" i="0" lang="en" sz="10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includes icons by </a:t>
            </a:r>
            <a:r>
              <a:rPr b="1" i="0" lang="en" sz="10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3"/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b="1" i="0" lang="en" sz="10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4"/>
              </a:rPr>
              <a:t>Freepik</a:t>
            </a:r>
            <a:r>
              <a:rPr b="0" i="0" lang="en" sz="1000" u="sng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b="1" i="0" sz="1000" u="sng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646" name="Google Shape;646;p61"/>
          <p:cNvGrpSpPr/>
          <p:nvPr/>
        </p:nvGrpSpPr>
        <p:grpSpPr>
          <a:xfrm>
            <a:off x="66775" y="-1047812"/>
            <a:ext cx="8939873" cy="2135569"/>
            <a:chOff x="66775" y="-482112"/>
            <a:chExt cx="8939873" cy="2135569"/>
          </a:xfrm>
        </p:grpSpPr>
        <p:sp>
          <p:nvSpPr>
            <p:cNvPr id="647" name="Google Shape;647;p61"/>
            <p:cNvSpPr/>
            <p:nvPr/>
          </p:nvSpPr>
          <p:spPr>
            <a:xfrm>
              <a:off x="6773175" y="-482112"/>
              <a:ext cx="1587300" cy="1587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61"/>
            <p:cNvSpPr/>
            <p:nvPr/>
          </p:nvSpPr>
          <p:spPr>
            <a:xfrm>
              <a:off x="66775" y="37400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61"/>
            <p:cNvSpPr/>
            <p:nvPr/>
          </p:nvSpPr>
          <p:spPr>
            <a:xfrm>
              <a:off x="146529" y="1149757"/>
              <a:ext cx="503700" cy="503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61"/>
            <p:cNvSpPr/>
            <p:nvPr/>
          </p:nvSpPr>
          <p:spPr>
            <a:xfrm>
              <a:off x="8282448" y="716249"/>
              <a:ext cx="724200" cy="724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0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2002200" y="1580950"/>
            <a:ext cx="51399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2" name="Google Shape;62;p7"/>
          <p:cNvSpPr txBox="1"/>
          <p:nvPr>
            <p:ph idx="1" type="subTitle"/>
          </p:nvPr>
        </p:nvSpPr>
        <p:spPr>
          <a:xfrm>
            <a:off x="2002200" y="2383650"/>
            <a:ext cx="51399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3" name="Google Shape;63;p7"/>
          <p:cNvGrpSpPr/>
          <p:nvPr/>
        </p:nvGrpSpPr>
        <p:grpSpPr>
          <a:xfrm>
            <a:off x="-489312" y="-621100"/>
            <a:ext cx="10255062" cy="6253900"/>
            <a:chOff x="-489312" y="-621100"/>
            <a:chExt cx="10255062" cy="6253900"/>
          </a:xfrm>
        </p:grpSpPr>
        <p:sp>
          <p:nvSpPr>
            <p:cNvPr id="64" name="Google Shape;64;p7"/>
            <p:cNvSpPr/>
            <p:nvPr/>
          </p:nvSpPr>
          <p:spPr>
            <a:xfrm>
              <a:off x="8293650" y="-621100"/>
              <a:ext cx="1472100" cy="1472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-489312" y="4425600"/>
              <a:ext cx="1207200" cy="1207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801523" y="4604000"/>
              <a:ext cx="425100" cy="42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3643000" y="-621100"/>
              <a:ext cx="1160100" cy="116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8526004" y="901982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4899203" y="-185948"/>
              <a:ext cx="601800" cy="601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3" name="Google Shape;653;p62"/>
          <p:cNvSpPr txBox="1"/>
          <p:nvPr>
            <p:ph idx="1" type="body"/>
          </p:nvPr>
        </p:nvSpPr>
        <p:spPr>
          <a:xfrm>
            <a:off x="720000" y="1239375"/>
            <a:ext cx="7704000" cy="14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654" name="Google Shape;654;p62"/>
          <p:cNvGrpSpPr/>
          <p:nvPr/>
        </p:nvGrpSpPr>
        <p:grpSpPr>
          <a:xfrm>
            <a:off x="-887225" y="71282"/>
            <a:ext cx="8695438" cy="5739918"/>
            <a:chOff x="-887225" y="71282"/>
            <a:chExt cx="8695438" cy="5739918"/>
          </a:xfrm>
        </p:grpSpPr>
        <p:sp>
          <p:nvSpPr>
            <p:cNvPr id="655" name="Google Shape;655;p62"/>
            <p:cNvSpPr/>
            <p:nvPr/>
          </p:nvSpPr>
          <p:spPr>
            <a:xfrm>
              <a:off x="-887225" y="313775"/>
              <a:ext cx="1472100" cy="1472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62"/>
            <p:cNvSpPr/>
            <p:nvPr/>
          </p:nvSpPr>
          <p:spPr>
            <a:xfrm>
              <a:off x="6601013" y="4604000"/>
              <a:ext cx="1207200" cy="120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62"/>
            <p:cNvSpPr/>
            <p:nvPr/>
          </p:nvSpPr>
          <p:spPr>
            <a:xfrm>
              <a:off x="5917588" y="4669500"/>
              <a:ext cx="474000" cy="47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62"/>
            <p:cNvSpPr/>
            <p:nvPr/>
          </p:nvSpPr>
          <p:spPr>
            <a:xfrm>
              <a:off x="503104" y="71282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6_2_1"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63"/>
          <p:cNvSpPr txBox="1"/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1" name="Google Shape;661;p63"/>
          <p:cNvSpPr txBox="1"/>
          <p:nvPr>
            <p:ph idx="1" type="body"/>
          </p:nvPr>
        </p:nvSpPr>
        <p:spPr>
          <a:xfrm>
            <a:off x="713100" y="1239375"/>
            <a:ext cx="3858900" cy="3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2" name="Google Shape;662;p63"/>
          <p:cNvSpPr txBox="1"/>
          <p:nvPr>
            <p:ph idx="2" type="body"/>
          </p:nvPr>
        </p:nvSpPr>
        <p:spPr>
          <a:xfrm>
            <a:off x="4572000" y="1239375"/>
            <a:ext cx="3858900" cy="3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663" name="Google Shape;663;p63"/>
          <p:cNvGrpSpPr/>
          <p:nvPr/>
        </p:nvGrpSpPr>
        <p:grpSpPr>
          <a:xfrm>
            <a:off x="-736700" y="1151375"/>
            <a:ext cx="9500629" cy="4431600"/>
            <a:chOff x="-736700" y="1151375"/>
            <a:chExt cx="9500629" cy="4431600"/>
          </a:xfrm>
        </p:grpSpPr>
        <p:sp>
          <p:nvSpPr>
            <p:cNvPr id="664" name="Google Shape;664;p63"/>
            <p:cNvSpPr/>
            <p:nvPr/>
          </p:nvSpPr>
          <p:spPr>
            <a:xfrm>
              <a:off x="-736700" y="1151375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63"/>
            <p:cNvSpPr/>
            <p:nvPr/>
          </p:nvSpPr>
          <p:spPr>
            <a:xfrm>
              <a:off x="7126875" y="4636775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63"/>
            <p:cNvSpPr/>
            <p:nvPr/>
          </p:nvSpPr>
          <p:spPr>
            <a:xfrm>
              <a:off x="8260229" y="4604107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63"/>
            <p:cNvSpPr/>
            <p:nvPr/>
          </p:nvSpPr>
          <p:spPr>
            <a:xfrm>
              <a:off x="-219288" y="2498216"/>
              <a:ext cx="617400" cy="61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2"/>
        </a:solidFill>
      </p:bgPr>
    </p:bg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65"/>
          <p:cNvGrpSpPr/>
          <p:nvPr/>
        </p:nvGrpSpPr>
        <p:grpSpPr>
          <a:xfrm>
            <a:off x="-713150" y="1151375"/>
            <a:ext cx="9500629" cy="4431600"/>
            <a:chOff x="-736700" y="1151375"/>
            <a:chExt cx="9500629" cy="4431600"/>
          </a:xfrm>
        </p:grpSpPr>
        <p:sp>
          <p:nvSpPr>
            <p:cNvPr id="671" name="Google Shape;671;p65"/>
            <p:cNvSpPr/>
            <p:nvPr/>
          </p:nvSpPr>
          <p:spPr>
            <a:xfrm>
              <a:off x="-736700" y="1151375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65"/>
            <p:cNvSpPr/>
            <p:nvPr/>
          </p:nvSpPr>
          <p:spPr>
            <a:xfrm>
              <a:off x="7126875" y="4636775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65"/>
            <p:cNvSpPr/>
            <p:nvPr/>
          </p:nvSpPr>
          <p:spPr>
            <a:xfrm>
              <a:off x="8260229" y="4604107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65"/>
            <p:cNvSpPr/>
            <p:nvPr/>
          </p:nvSpPr>
          <p:spPr>
            <a:xfrm>
              <a:off x="-219288" y="2498216"/>
              <a:ext cx="617400" cy="61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" name="Google Shape;676;p66"/>
          <p:cNvGrpSpPr/>
          <p:nvPr/>
        </p:nvGrpSpPr>
        <p:grpSpPr>
          <a:xfrm>
            <a:off x="-529687" y="-367387"/>
            <a:ext cx="6298687" cy="5945337"/>
            <a:chOff x="-529687" y="-367387"/>
            <a:chExt cx="6298687" cy="5945337"/>
          </a:xfrm>
        </p:grpSpPr>
        <p:grpSp>
          <p:nvGrpSpPr>
            <p:cNvPr id="677" name="Google Shape;677;p66"/>
            <p:cNvGrpSpPr/>
            <p:nvPr/>
          </p:nvGrpSpPr>
          <p:grpSpPr>
            <a:xfrm>
              <a:off x="-529687" y="-367387"/>
              <a:ext cx="1748862" cy="1242900"/>
              <a:chOff x="-529687" y="-367387"/>
              <a:chExt cx="1748862" cy="1242900"/>
            </a:xfrm>
          </p:grpSpPr>
          <p:sp>
            <p:nvSpPr>
              <p:cNvPr id="678" name="Google Shape;678;p66"/>
              <p:cNvSpPr/>
              <p:nvPr/>
            </p:nvSpPr>
            <p:spPr>
              <a:xfrm>
                <a:off x="-529687" y="-367387"/>
                <a:ext cx="1242900" cy="12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66"/>
              <p:cNvSpPr/>
              <p:nvPr/>
            </p:nvSpPr>
            <p:spPr>
              <a:xfrm>
                <a:off x="824675" y="145000"/>
                <a:ext cx="394500" cy="394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0" name="Google Shape;680;p66"/>
            <p:cNvGrpSpPr/>
            <p:nvPr/>
          </p:nvGrpSpPr>
          <p:grpSpPr>
            <a:xfrm>
              <a:off x="4572000" y="4604000"/>
              <a:ext cx="1197000" cy="973950"/>
              <a:chOff x="4572000" y="4604000"/>
              <a:chExt cx="1197000" cy="973950"/>
            </a:xfrm>
          </p:grpSpPr>
          <p:sp>
            <p:nvSpPr>
              <p:cNvPr id="681" name="Google Shape;681;p66"/>
              <p:cNvSpPr/>
              <p:nvPr/>
            </p:nvSpPr>
            <p:spPr>
              <a:xfrm>
                <a:off x="4572000" y="4775450"/>
                <a:ext cx="802500" cy="802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66"/>
              <p:cNvSpPr/>
              <p:nvPr/>
            </p:nvSpPr>
            <p:spPr>
              <a:xfrm>
                <a:off x="5374500" y="4604000"/>
                <a:ext cx="394500" cy="394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8"/>
          <p:cNvSpPr txBox="1"/>
          <p:nvPr>
            <p:ph type="ctrTitle"/>
          </p:nvPr>
        </p:nvSpPr>
        <p:spPr>
          <a:xfrm>
            <a:off x="713225" y="918825"/>
            <a:ext cx="4705500" cy="283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88" name="Google Shape;688;p68"/>
          <p:cNvSpPr txBox="1"/>
          <p:nvPr>
            <p:ph idx="1" type="subTitle"/>
          </p:nvPr>
        </p:nvSpPr>
        <p:spPr>
          <a:xfrm>
            <a:off x="713225" y="3748875"/>
            <a:ext cx="4705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689" name="Google Shape;689;p68"/>
          <p:cNvGrpSpPr/>
          <p:nvPr/>
        </p:nvGrpSpPr>
        <p:grpSpPr>
          <a:xfrm>
            <a:off x="-529687" y="-367387"/>
            <a:ext cx="6298687" cy="5945337"/>
            <a:chOff x="-529687" y="-367387"/>
            <a:chExt cx="6298687" cy="5945337"/>
          </a:xfrm>
        </p:grpSpPr>
        <p:grpSp>
          <p:nvGrpSpPr>
            <p:cNvPr id="690" name="Google Shape;690;p68"/>
            <p:cNvGrpSpPr/>
            <p:nvPr/>
          </p:nvGrpSpPr>
          <p:grpSpPr>
            <a:xfrm>
              <a:off x="-529687" y="-367387"/>
              <a:ext cx="1748862" cy="1242900"/>
              <a:chOff x="-529687" y="-367387"/>
              <a:chExt cx="1748862" cy="1242900"/>
            </a:xfrm>
          </p:grpSpPr>
          <p:sp>
            <p:nvSpPr>
              <p:cNvPr id="691" name="Google Shape;691;p68"/>
              <p:cNvSpPr/>
              <p:nvPr/>
            </p:nvSpPr>
            <p:spPr>
              <a:xfrm>
                <a:off x="-529687" y="-367387"/>
                <a:ext cx="1242900" cy="12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68"/>
              <p:cNvSpPr/>
              <p:nvPr/>
            </p:nvSpPr>
            <p:spPr>
              <a:xfrm>
                <a:off x="824675" y="114300"/>
                <a:ext cx="394500" cy="394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3" name="Google Shape;693;p68"/>
            <p:cNvGrpSpPr/>
            <p:nvPr/>
          </p:nvGrpSpPr>
          <p:grpSpPr>
            <a:xfrm>
              <a:off x="4572000" y="4634700"/>
              <a:ext cx="1197000" cy="943250"/>
              <a:chOff x="4572000" y="4634700"/>
              <a:chExt cx="1197000" cy="943250"/>
            </a:xfrm>
          </p:grpSpPr>
          <p:sp>
            <p:nvSpPr>
              <p:cNvPr id="694" name="Google Shape;694;p68"/>
              <p:cNvSpPr/>
              <p:nvPr/>
            </p:nvSpPr>
            <p:spPr>
              <a:xfrm>
                <a:off x="4572000" y="4775450"/>
                <a:ext cx="802500" cy="802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68"/>
              <p:cNvSpPr/>
              <p:nvPr/>
            </p:nvSpPr>
            <p:spPr>
              <a:xfrm>
                <a:off x="5374500" y="4634700"/>
                <a:ext cx="394500" cy="394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6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98" name="Google Shape;698;p69"/>
          <p:cNvGrpSpPr/>
          <p:nvPr/>
        </p:nvGrpSpPr>
        <p:grpSpPr>
          <a:xfrm>
            <a:off x="-654888" y="1513425"/>
            <a:ext cx="9684592" cy="4036775"/>
            <a:chOff x="-654888" y="1513425"/>
            <a:chExt cx="9684592" cy="4036775"/>
          </a:xfrm>
        </p:grpSpPr>
        <p:sp>
          <p:nvSpPr>
            <p:cNvPr id="699" name="Google Shape;699;p69"/>
            <p:cNvSpPr/>
            <p:nvPr/>
          </p:nvSpPr>
          <p:spPr>
            <a:xfrm>
              <a:off x="-654888" y="1513425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69"/>
            <p:cNvSpPr/>
            <p:nvPr/>
          </p:nvSpPr>
          <p:spPr>
            <a:xfrm>
              <a:off x="7477800" y="4604000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69"/>
            <p:cNvSpPr/>
            <p:nvPr/>
          </p:nvSpPr>
          <p:spPr>
            <a:xfrm>
              <a:off x="8526004" y="4525507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69"/>
            <p:cNvSpPr/>
            <p:nvPr/>
          </p:nvSpPr>
          <p:spPr>
            <a:xfrm>
              <a:off x="-194388" y="2936466"/>
              <a:ext cx="617400" cy="61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70"/>
          <p:cNvSpPr txBox="1"/>
          <p:nvPr>
            <p:ph type="title"/>
          </p:nvPr>
        </p:nvSpPr>
        <p:spPr>
          <a:xfrm>
            <a:off x="720025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05" name="Google Shape;705;p70"/>
          <p:cNvSpPr txBox="1"/>
          <p:nvPr>
            <p:ph idx="1" type="subTitle"/>
          </p:nvPr>
        </p:nvSpPr>
        <p:spPr>
          <a:xfrm>
            <a:off x="713225" y="3009723"/>
            <a:ext cx="238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6" name="Google Shape;706;p70"/>
          <p:cNvSpPr txBox="1"/>
          <p:nvPr>
            <p:ph idx="2" type="subTitle"/>
          </p:nvPr>
        </p:nvSpPr>
        <p:spPr>
          <a:xfrm>
            <a:off x="3380397" y="3009723"/>
            <a:ext cx="238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7" name="Google Shape;707;p70"/>
          <p:cNvSpPr txBox="1"/>
          <p:nvPr>
            <p:ph idx="3" type="subTitle"/>
          </p:nvPr>
        </p:nvSpPr>
        <p:spPr>
          <a:xfrm>
            <a:off x="6047578" y="3009711"/>
            <a:ext cx="238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8" name="Google Shape;708;p70"/>
          <p:cNvSpPr txBox="1"/>
          <p:nvPr>
            <p:ph idx="4" type="title"/>
          </p:nvPr>
        </p:nvSpPr>
        <p:spPr>
          <a:xfrm>
            <a:off x="1525100" y="2088054"/>
            <a:ext cx="7596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9" name="Google Shape;709;p70"/>
          <p:cNvSpPr txBox="1"/>
          <p:nvPr>
            <p:ph idx="5" type="title"/>
          </p:nvPr>
        </p:nvSpPr>
        <p:spPr>
          <a:xfrm>
            <a:off x="6859400" y="2088049"/>
            <a:ext cx="7596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10" name="Google Shape;710;p70"/>
          <p:cNvSpPr txBox="1"/>
          <p:nvPr>
            <p:ph idx="6" type="title"/>
          </p:nvPr>
        </p:nvSpPr>
        <p:spPr>
          <a:xfrm>
            <a:off x="4192244" y="2088054"/>
            <a:ext cx="7596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11" name="Google Shape;711;p70"/>
          <p:cNvSpPr txBox="1"/>
          <p:nvPr>
            <p:ph idx="7" type="subTitle"/>
          </p:nvPr>
        </p:nvSpPr>
        <p:spPr>
          <a:xfrm>
            <a:off x="713225" y="2720723"/>
            <a:ext cx="23832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12" name="Google Shape;712;p70"/>
          <p:cNvSpPr txBox="1"/>
          <p:nvPr>
            <p:ph idx="8" type="subTitle"/>
          </p:nvPr>
        </p:nvSpPr>
        <p:spPr>
          <a:xfrm>
            <a:off x="3380395" y="2720723"/>
            <a:ext cx="23832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13" name="Google Shape;713;p70"/>
          <p:cNvSpPr txBox="1"/>
          <p:nvPr>
            <p:ph idx="9" type="subTitle"/>
          </p:nvPr>
        </p:nvSpPr>
        <p:spPr>
          <a:xfrm>
            <a:off x="6047578" y="2720785"/>
            <a:ext cx="23832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714" name="Google Shape;714;p70"/>
          <p:cNvGrpSpPr/>
          <p:nvPr/>
        </p:nvGrpSpPr>
        <p:grpSpPr>
          <a:xfrm>
            <a:off x="96625" y="-740400"/>
            <a:ext cx="9787775" cy="6107800"/>
            <a:chOff x="96625" y="-740400"/>
            <a:chExt cx="9787775" cy="6107800"/>
          </a:xfrm>
        </p:grpSpPr>
        <p:sp>
          <p:nvSpPr>
            <p:cNvPr id="715" name="Google Shape;715;p70"/>
            <p:cNvSpPr/>
            <p:nvPr/>
          </p:nvSpPr>
          <p:spPr>
            <a:xfrm>
              <a:off x="8175000" y="-740400"/>
              <a:ext cx="1709400" cy="170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70"/>
            <p:cNvSpPr/>
            <p:nvPr/>
          </p:nvSpPr>
          <p:spPr>
            <a:xfrm>
              <a:off x="8516550" y="994749"/>
              <a:ext cx="520800" cy="520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70"/>
            <p:cNvSpPr/>
            <p:nvPr/>
          </p:nvSpPr>
          <p:spPr>
            <a:xfrm>
              <a:off x="96625" y="4406650"/>
              <a:ext cx="623400" cy="623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70"/>
            <p:cNvSpPr/>
            <p:nvPr/>
          </p:nvSpPr>
          <p:spPr>
            <a:xfrm>
              <a:off x="720025" y="4972900"/>
              <a:ext cx="394500" cy="3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1"/>
          <p:cNvSpPr txBox="1"/>
          <p:nvPr>
            <p:ph type="title"/>
          </p:nvPr>
        </p:nvSpPr>
        <p:spPr>
          <a:xfrm>
            <a:off x="2135550" y="3057848"/>
            <a:ext cx="48729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721" name="Google Shape;721;p71"/>
          <p:cNvSpPr txBox="1"/>
          <p:nvPr>
            <p:ph idx="1" type="subTitle"/>
          </p:nvPr>
        </p:nvSpPr>
        <p:spPr>
          <a:xfrm>
            <a:off x="2135550" y="3932888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22" name="Google Shape;722;p71"/>
          <p:cNvGrpSpPr/>
          <p:nvPr/>
        </p:nvGrpSpPr>
        <p:grpSpPr>
          <a:xfrm>
            <a:off x="-652375" y="1033200"/>
            <a:ext cx="10670450" cy="3077100"/>
            <a:chOff x="-652375" y="984450"/>
            <a:chExt cx="10670450" cy="3077100"/>
          </a:xfrm>
        </p:grpSpPr>
        <p:sp>
          <p:nvSpPr>
            <p:cNvPr id="723" name="Google Shape;723;p71"/>
            <p:cNvSpPr/>
            <p:nvPr/>
          </p:nvSpPr>
          <p:spPr>
            <a:xfrm>
              <a:off x="8430775" y="984450"/>
              <a:ext cx="1587300" cy="158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71"/>
            <p:cNvSpPr/>
            <p:nvPr/>
          </p:nvSpPr>
          <p:spPr>
            <a:xfrm>
              <a:off x="-652375" y="1666300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71"/>
            <p:cNvSpPr/>
            <p:nvPr/>
          </p:nvSpPr>
          <p:spPr>
            <a:xfrm>
              <a:off x="-358800" y="3115350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71"/>
            <p:cNvSpPr/>
            <p:nvPr/>
          </p:nvSpPr>
          <p:spPr>
            <a:xfrm>
              <a:off x="209529" y="1081957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71"/>
            <p:cNvSpPr/>
            <p:nvPr/>
          </p:nvSpPr>
          <p:spPr>
            <a:xfrm>
              <a:off x="8430787" y="2633116"/>
              <a:ext cx="617400" cy="61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72"/>
          <p:cNvSpPr txBox="1"/>
          <p:nvPr>
            <p:ph type="title"/>
          </p:nvPr>
        </p:nvSpPr>
        <p:spPr>
          <a:xfrm>
            <a:off x="713225" y="2542800"/>
            <a:ext cx="4666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0" name="Google Shape;730;p72"/>
          <p:cNvSpPr txBox="1"/>
          <p:nvPr>
            <p:ph idx="2" type="title"/>
          </p:nvPr>
        </p:nvSpPr>
        <p:spPr>
          <a:xfrm>
            <a:off x="713225" y="1472975"/>
            <a:ext cx="11601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1" name="Google Shape;731;p72"/>
          <p:cNvSpPr txBox="1"/>
          <p:nvPr>
            <p:ph idx="1" type="subTitle"/>
          </p:nvPr>
        </p:nvSpPr>
        <p:spPr>
          <a:xfrm>
            <a:off x="713225" y="3295525"/>
            <a:ext cx="4666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32" name="Google Shape;732;p72"/>
          <p:cNvGrpSpPr/>
          <p:nvPr/>
        </p:nvGrpSpPr>
        <p:grpSpPr>
          <a:xfrm>
            <a:off x="-874656" y="-482900"/>
            <a:ext cx="10676219" cy="5819601"/>
            <a:chOff x="-874656" y="-482900"/>
            <a:chExt cx="10676219" cy="5819601"/>
          </a:xfrm>
        </p:grpSpPr>
        <p:sp>
          <p:nvSpPr>
            <p:cNvPr id="733" name="Google Shape;733;p72"/>
            <p:cNvSpPr/>
            <p:nvPr/>
          </p:nvSpPr>
          <p:spPr>
            <a:xfrm>
              <a:off x="8498963" y="3598450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34" name="Google Shape;734;p72"/>
            <p:cNvGrpSpPr/>
            <p:nvPr/>
          </p:nvGrpSpPr>
          <p:grpSpPr>
            <a:xfrm>
              <a:off x="-874656" y="-482900"/>
              <a:ext cx="2534081" cy="2191294"/>
              <a:chOff x="-874656" y="-482900"/>
              <a:chExt cx="2534081" cy="2191294"/>
            </a:xfrm>
          </p:grpSpPr>
          <p:sp>
            <p:nvSpPr>
              <p:cNvPr id="735" name="Google Shape;735;p72"/>
              <p:cNvSpPr/>
              <p:nvPr/>
            </p:nvSpPr>
            <p:spPr>
              <a:xfrm>
                <a:off x="-874656" y="121094"/>
                <a:ext cx="1587300" cy="1587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72"/>
              <p:cNvSpPr/>
              <p:nvPr/>
            </p:nvSpPr>
            <p:spPr>
              <a:xfrm>
                <a:off x="713225" y="-482900"/>
                <a:ext cx="946200" cy="946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37" name="Google Shape;737;p72"/>
            <p:cNvSpPr/>
            <p:nvPr/>
          </p:nvSpPr>
          <p:spPr>
            <a:xfrm>
              <a:off x="8123272" y="4721701"/>
              <a:ext cx="615000" cy="615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" type="subTitle"/>
          </p:nvPr>
        </p:nvSpPr>
        <p:spPr>
          <a:xfrm>
            <a:off x="4763768" y="1882850"/>
            <a:ext cx="3256800" cy="20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2" type="subTitle"/>
          </p:nvPr>
        </p:nvSpPr>
        <p:spPr>
          <a:xfrm>
            <a:off x="1123438" y="1882850"/>
            <a:ext cx="3256800" cy="20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74" name="Google Shape;74;p8"/>
          <p:cNvGrpSpPr/>
          <p:nvPr/>
        </p:nvGrpSpPr>
        <p:grpSpPr>
          <a:xfrm>
            <a:off x="-349624" y="1554612"/>
            <a:ext cx="9991783" cy="2034279"/>
            <a:chOff x="-349624" y="1154862"/>
            <a:chExt cx="9991783" cy="2034279"/>
          </a:xfrm>
        </p:grpSpPr>
        <p:sp>
          <p:nvSpPr>
            <p:cNvPr id="75" name="Google Shape;75;p8"/>
            <p:cNvSpPr/>
            <p:nvPr/>
          </p:nvSpPr>
          <p:spPr>
            <a:xfrm>
              <a:off x="8417259" y="1281811"/>
              <a:ext cx="1224900" cy="122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14304" y="2104053"/>
              <a:ext cx="467700" cy="46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-349624" y="1154862"/>
              <a:ext cx="895200" cy="895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8424012" y="2571741"/>
              <a:ext cx="617400" cy="61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0_1"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73"/>
          <p:cNvSpPr txBox="1"/>
          <p:nvPr>
            <p:ph type="title"/>
          </p:nvPr>
        </p:nvSpPr>
        <p:spPr>
          <a:xfrm>
            <a:off x="2002200" y="1580950"/>
            <a:ext cx="51399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4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740" name="Google Shape;740;p73"/>
          <p:cNvSpPr txBox="1"/>
          <p:nvPr>
            <p:ph idx="1" type="subTitle"/>
          </p:nvPr>
        </p:nvSpPr>
        <p:spPr>
          <a:xfrm>
            <a:off x="2002200" y="2383650"/>
            <a:ext cx="51399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1" name="Google Shape;741;p73"/>
          <p:cNvGrpSpPr/>
          <p:nvPr/>
        </p:nvGrpSpPr>
        <p:grpSpPr>
          <a:xfrm>
            <a:off x="-489312" y="-621100"/>
            <a:ext cx="10255062" cy="6253900"/>
            <a:chOff x="-489312" y="-621100"/>
            <a:chExt cx="10255062" cy="6253900"/>
          </a:xfrm>
        </p:grpSpPr>
        <p:sp>
          <p:nvSpPr>
            <p:cNvPr id="742" name="Google Shape;742;p73"/>
            <p:cNvSpPr/>
            <p:nvPr/>
          </p:nvSpPr>
          <p:spPr>
            <a:xfrm>
              <a:off x="8293650" y="-621100"/>
              <a:ext cx="1472100" cy="1472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73"/>
            <p:cNvSpPr/>
            <p:nvPr/>
          </p:nvSpPr>
          <p:spPr>
            <a:xfrm>
              <a:off x="-489312" y="4425600"/>
              <a:ext cx="1207200" cy="1207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73"/>
            <p:cNvSpPr/>
            <p:nvPr/>
          </p:nvSpPr>
          <p:spPr>
            <a:xfrm>
              <a:off x="801523" y="4604000"/>
              <a:ext cx="425100" cy="42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73"/>
            <p:cNvSpPr/>
            <p:nvPr/>
          </p:nvSpPr>
          <p:spPr>
            <a:xfrm>
              <a:off x="3643000" y="-621100"/>
              <a:ext cx="1160100" cy="116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73"/>
            <p:cNvSpPr/>
            <p:nvPr/>
          </p:nvSpPr>
          <p:spPr>
            <a:xfrm>
              <a:off x="8526004" y="901982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73"/>
            <p:cNvSpPr/>
            <p:nvPr/>
          </p:nvSpPr>
          <p:spPr>
            <a:xfrm>
              <a:off x="4899203" y="-185948"/>
              <a:ext cx="601800" cy="601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_1"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7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0" name="Google Shape;750;p74"/>
          <p:cNvSpPr txBox="1"/>
          <p:nvPr>
            <p:ph idx="1" type="subTitle"/>
          </p:nvPr>
        </p:nvSpPr>
        <p:spPr>
          <a:xfrm>
            <a:off x="4763768" y="1882850"/>
            <a:ext cx="3256800" cy="20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1" name="Google Shape;751;p74"/>
          <p:cNvSpPr txBox="1"/>
          <p:nvPr>
            <p:ph idx="2" type="subTitle"/>
          </p:nvPr>
        </p:nvSpPr>
        <p:spPr>
          <a:xfrm>
            <a:off x="1123438" y="1882850"/>
            <a:ext cx="3256800" cy="20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752" name="Google Shape;752;p74"/>
          <p:cNvGrpSpPr/>
          <p:nvPr/>
        </p:nvGrpSpPr>
        <p:grpSpPr>
          <a:xfrm>
            <a:off x="-349624" y="1554612"/>
            <a:ext cx="9991783" cy="2034279"/>
            <a:chOff x="-349624" y="1154862"/>
            <a:chExt cx="9991783" cy="2034279"/>
          </a:xfrm>
        </p:grpSpPr>
        <p:sp>
          <p:nvSpPr>
            <p:cNvPr id="753" name="Google Shape;753;p74"/>
            <p:cNvSpPr/>
            <p:nvPr/>
          </p:nvSpPr>
          <p:spPr>
            <a:xfrm>
              <a:off x="8417259" y="1281811"/>
              <a:ext cx="1224900" cy="122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74"/>
            <p:cNvSpPr/>
            <p:nvPr/>
          </p:nvSpPr>
          <p:spPr>
            <a:xfrm>
              <a:off x="114304" y="2104053"/>
              <a:ext cx="467700" cy="46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74"/>
            <p:cNvSpPr/>
            <p:nvPr/>
          </p:nvSpPr>
          <p:spPr>
            <a:xfrm>
              <a:off x="-349624" y="1154862"/>
              <a:ext cx="895200" cy="895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74"/>
            <p:cNvSpPr/>
            <p:nvPr/>
          </p:nvSpPr>
          <p:spPr>
            <a:xfrm>
              <a:off x="8424012" y="2571741"/>
              <a:ext cx="617400" cy="61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75"/>
          <p:cNvSpPr txBox="1"/>
          <p:nvPr>
            <p:ph type="title"/>
          </p:nvPr>
        </p:nvSpPr>
        <p:spPr>
          <a:xfrm>
            <a:off x="4246675" y="940063"/>
            <a:ext cx="41775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9" name="Google Shape;759;p75"/>
          <p:cNvSpPr txBox="1"/>
          <p:nvPr>
            <p:ph idx="1" type="subTitle"/>
          </p:nvPr>
        </p:nvSpPr>
        <p:spPr>
          <a:xfrm>
            <a:off x="4246675" y="2036238"/>
            <a:ext cx="4177500" cy="21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760" name="Google Shape;760;p75"/>
          <p:cNvGrpSpPr/>
          <p:nvPr/>
        </p:nvGrpSpPr>
        <p:grpSpPr>
          <a:xfrm>
            <a:off x="-498159" y="-620600"/>
            <a:ext cx="9508984" cy="5837060"/>
            <a:chOff x="-498159" y="-620600"/>
            <a:chExt cx="9508984" cy="5837060"/>
          </a:xfrm>
        </p:grpSpPr>
        <p:sp>
          <p:nvSpPr>
            <p:cNvPr id="761" name="Google Shape;761;p75"/>
            <p:cNvSpPr/>
            <p:nvPr/>
          </p:nvSpPr>
          <p:spPr>
            <a:xfrm>
              <a:off x="7850725" y="-620600"/>
              <a:ext cx="1160100" cy="116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75"/>
            <p:cNvSpPr/>
            <p:nvPr/>
          </p:nvSpPr>
          <p:spPr>
            <a:xfrm>
              <a:off x="7147828" y="-186598"/>
              <a:ext cx="601800" cy="601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75"/>
            <p:cNvSpPr/>
            <p:nvPr/>
          </p:nvSpPr>
          <p:spPr>
            <a:xfrm>
              <a:off x="-498159" y="3991560"/>
              <a:ext cx="1224900" cy="1224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75"/>
            <p:cNvSpPr/>
            <p:nvPr/>
          </p:nvSpPr>
          <p:spPr>
            <a:xfrm>
              <a:off x="114300" y="3344726"/>
              <a:ext cx="601800" cy="601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76"/>
          <p:cNvSpPr txBox="1"/>
          <p:nvPr>
            <p:ph type="title"/>
          </p:nvPr>
        </p:nvSpPr>
        <p:spPr>
          <a:xfrm>
            <a:off x="713225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7" name="Google Shape;767;p76"/>
          <p:cNvSpPr txBox="1"/>
          <p:nvPr>
            <p:ph idx="1" type="subTitle"/>
          </p:nvPr>
        </p:nvSpPr>
        <p:spPr>
          <a:xfrm>
            <a:off x="5142903" y="2752125"/>
            <a:ext cx="29601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68" name="Google Shape;768;p76"/>
          <p:cNvSpPr txBox="1"/>
          <p:nvPr>
            <p:ph idx="2" type="subTitle"/>
          </p:nvPr>
        </p:nvSpPr>
        <p:spPr>
          <a:xfrm>
            <a:off x="1041350" y="2752125"/>
            <a:ext cx="29601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69" name="Google Shape;769;p76"/>
          <p:cNvSpPr txBox="1"/>
          <p:nvPr>
            <p:ph idx="3" type="subTitle"/>
          </p:nvPr>
        </p:nvSpPr>
        <p:spPr>
          <a:xfrm>
            <a:off x="5142891" y="2297550"/>
            <a:ext cx="2960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70" name="Google Shape;770;p76"/>
          <p:cNvSpPr txBox="1"/>
          <p:nvPr>
            <p:ph idx="4" type="subTitle"/>
          </p:nvPr>
        </p:nvSpPr>
        <p:spPr>
          <a:xfrm>
            <a:off x="1041338" y="2297550"/>
            <a:ext cx="2960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71" name="Google Shape;771;p76"/>
          <p:cNvSpPr txBox="1"/>
          <p:nvPr>
            <p:ph idx="5" type="title"/>
          </p:nvPr>
        </p:nvSpPr>
        <p:spPr>
          <a:xfrm>
            <a:off x="5142877" y="1700550"/>
            <a:ext cx="2960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2" name="Google Shape;772;p76"/>
          <p:cNvSpPr txBox="1"/>
          <p:nvPr>
            <p:ph idx="6" type="title"/>
          </p:nvPr>
        </p:nvSpPr>
        <p:spPr>
          <a:xfrm>
            <a:off x="1041325" y="1700550"/>
            <a:ext cx="2960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773" name="Google Shape;773;p76"/>
          <p:cNvGrpSpPr/>
          <p:nvPr/>
        </p:nvGrpSpPr>
        <p:grpSpPr>
          <a:xfrm>
            <a:off x="-758875" y="114301"/>
            <a:ext cx="9176088" cy="5696899"/>
            <a:chOff x="-758875" y="114301"/>
            <a:chExt cx="9176088" cy="5696899"/>
          </a:xfrm>
        </p:grpSpPr>
        <p:sp>
          <p:nvSpPr>
            <p:cNvPr id="774" name="Google Shape;774;p76"/>
            <p:cNvSpPr/>
            <p:nvPr/>
          </p:nvSpPr>
          <p:spPr>
            <a:xfrm>
              <a:off x="-758875" y="443300"/>
              <a:ext cx="1472100" cy="1472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76"/>
            <p:cNvSpPr/>
            <p:nvPr/>
          </p:nvSpPr>
          <p:spPr>
            <a:xfrm>
              <a:off x="7210013" y="4604000"/>
              <a:ext cx="1207200" cy="1207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76"/>
            <p:cNvSpPr/>
            <p:nvPr/>
          </p:nvSpPr>
          <p:spPr>
            <a:xfrm>
              <a:off x="6677524" y="4583400"/>
              <a:ext cx="445800" cy="445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76"/>
            <p:cNvSpPr/>
            <p:nvPr/>
          </p:nvSpPr>
          <p:spPr>
            <a:xfrm>
              <a:off x="476225" y="114301"/>
              <a:ext cx="445800" cy="445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7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0" name="Google Shape;780;p77"/>
          <p:cNvSpPr txBox="1"/>
          <p:nvPr>
            <p:ph idx="1" type="subTitle"/>
          </p:nvPr>
        </p:nvSpPr>
        <p:spPr>
          <a:xfrm>
            <a:off x="720090" y="3470926"/>
            <a:ext cx="24021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81" name="Google Shape;781;p77"/>
          <p:cNvSpPr txBox="1"/>
          <p:nvPr>
            <p:ph idx="2" type="subTitle"/>
          </p:nvPr>
        </p:nvSpPr>
        <p:spPr>
          <a:xfrm>
            <a:off x="3371002" y="2202301"/>
            <a:ext cx="24021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82" name="Google Shape;782;p77"/>
          <p:cNvSpPr txBox="1"/>
          <p:nvPr>
            <p:ph idx="3" type="subTitle"/>
          </p:nvPr>
        </p:nvSpPr>
        <p:spPr>
          <a:xfrm>
            <a:off x="6021896" y="3470926"/>
            <a:ext cx="24021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83" name="Google Shape;783;p77"/>
          <p:cNvSpPr txBox="1"/>
          <p:nvPr>
            <p:ph idx="4" type="subTitle"/>
          </p:nvPr>
        </p:nvSpPr>
        <p:spPr>
          <a:xfrm>
            <a:off x="720089" y="3016349"/>
            <a:ext cx="2402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84" name="Google Shape;784;p77"/>
          <p:cNvSpPr txBox="1"/>
          <p:nvPr>
            <p:ph idx="5" type="subTitle"/>
          </p:nvPr>
        </p:nvSpPr>
        <p:spPr>
          <a:xfrm>
            <a:off x="3371005" y="1747724"/>
            <a:ext cx="2402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85" name="Google Shape;785;p77"/>
          <p:cNvSpPr txBox="1"/>
          <p:nvPr>
            <p:ph idx="6" type="subTitle"/>
          </p:nvPr>
        </p:nvSpPr>
        <p:spPr>
          <a:xfrm>
            <a:off x="6021897" y="3016349"/>
            <a:ext cx="2402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86" name="Google Shape;786;p77"/>
          <p:cNvSpPr txBox="1"/>
          <p:nvPr>
            <p:ph idx="7" type="title"/>
          </p:nvPr>
        </p:nvSpPr>
        <p:spPr>
          <a:xfrm>
            <a:off x="720075" y="2571750"/>
            <a:ext cx="2402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87" name="Google Shape;787;p77"/>
          <p:cNvSpPr txBox="1"/>
          <p:nvPr>
            <p:ph idx="8" type="title"/>
          </p:nvPr>
        </p:nvSpPr>
        <p:spPr>
          <a:xfrm>
            <a:off x="3370992" y="1303125"/>
            <a:ext cx="2402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88" name="Google Shape;788;p77"/>
          <p:cNvSpPr txBox="1"/>
          <p:nvPr>
            <p:ph idx="9" type="title"/>
          </p:nvPr>
        </p:nvSpPr>
        <p:spPr>
          <a:xfrm>
            <a:off x="6021883" y="2571750"/>
            <a:ext cx="2402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789" name="Google Shape;789;p77"/>
          <p:cNvGrpSpPr/>
          <p:nvPr/>
        </p:nvGrpSpPr>
        <p:grpSpPr>
          <a:xfrm>
            <a:off x="-996175" y="2311349"/>
            <a:ext cx="10374575" cy="2292651"/>
            <a:chOff x="-996175" y="2311349"/>
            <a:chExt cx="10374575" cy="2292651"/>
          </a:xfrm>
        </p:grpSpPr>
        <p:sp>
          <p:nvSpPr>
            <p:cNvPr id="790" name="Google Shape;790;p77"/>
            <p:cNvSpPr/>
            <p:nvPr/>
          </p:nvSpPr>
          <p:spPr>
            <a:xfrm>
              <a:off x="-996175" y="2894600"/>
              <a:ext cx="1709400" cy="1709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77"/>
            <p:cNvSpPr/>
            <p:nvPr/>
          </p:nvSpPr>
          <p:spPr>
            <a:xfrm>
              <a:off x="114300" y="2311349"/>
              <a:ext cx="520800" cy="520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77"/>
            <p:cNvSpPr/>
            <p:nvPr/>
          </p:nvSpPr>
          <p:spPr>
            <a:xfrm>
              <a:off x="8509000" y="2672850"/>
              <a:ext cx="869400" cy="869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77"/>
            <p:cNvSpPr/>
            <p:nvPr/>
          </p:nvSpPr>
          <p:spPr>
            <a:xfrm>
              <a:off x="8635200" y="3773150"/>
              <a:ext cx="394500" cy="394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7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6" name="Google Shape;796;p78"/>
          <p:cNvSpPr txBox="1"/>
          <p:nvPr>
            <p:ph idx="1" type="subTitle"/>
          </p:nvPr>
        </p:nvSpPr>
        <p:spPr>
          <a:xfrm>
            <a:off x="953802" y="2109216"/>
            <a:ext cx="33333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7" name="Google Shape;797;p78"/>
          <p:cNvSpPr txBox="1"/>
          <p:nvPr>
            <p:ph idx="2" type="subTitle"/>
          </p:nvPr>
        </p:nvSpPr>
        <p:spPr>
          <a:xfrm>
            <a:off x="4856707" y="2109216"/>
            <a:ext cx="33333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8" name="Google Shape;798;p78"/>
          <p:cNvSpPr txBox="1"/>
          <p:nvPr>
            <p:ph idx="3" type="subTitle"/>
          </p:nvPr>
        </p:nvSpPr>
        <p:spPr>
          <a:xfrm>
            <a:off x="953802" y="3837432"/>
            <a:ext cx="33333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9" name="Google Shape;799;p78"/>
          <p:cNvSpPr txBox="1"/>
          <p:nvPr>
            <p:ph idx="4" type="subTitle"/>
          </p:nvPr>
        </p:nvSpPr>
        <p:spPr>
          <a:xfrm>
            <a:off x="4856707" y="3837432"/>
            <a:ext cx="33333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0" name="Google Shape;800;p78"/>
          <p:cNvSpPr txBox="1"/>
          <p:nvPr>
            <p:ph idx="5" type="subTitle"/>
          </p:nvPr>
        </p:nvSpPr>
        <p:spPr>
          <a:xfrm>
            <a:off x="953802" y="1725039"/>
            <a:ext cx="3333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01" name="Google Shape;801;p78"/>
          <p:cNvSpPr txBox="1"/>
          <p:nvPr>
            <p:ph idx="6" type="subTitle"/>
          </p:nvPr>
        </p:nvSpPr>
        <p:spPr>
          <a:xfrm>
            <a:off x="953802" y="3450514"/>
            <a:ext cx="3333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02" name="Google Shape;802;p78"/>
          <p:cNvSpPr txBox="1"/>
          <p:nvPr>
            <p:ph idx="7" type="subTitle"/>
          </p:nvPr>
        </p:nvSpPr>
        <p:spPr>
          <a:xfrm>
            <a:off x="4856701" y="1725039"/>
            <a:ext cx="3333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03" name="Google Shape;803;p78"/>
          <p:cNvSpPr txBox="1"/>
          <p:nvPr>
            <p:ph idx="8" type="subTitle"/>
          </p:nvPr>
        </p:nvSpPr>
        <p:spPr>
          <a:xfrm>
            <a:off x="4856701" y="3450514"/>
            <a:ext cx="3333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04" name="Google Shape;804;p78"/>
          <p:cNvSpPr txBox="1"/>
          <p:nvPr>
            <p:ph idx="9" type="title"/>
          </p:nvPr>
        </p:nvSpPr>
        <p:spPr>
          <a:xfrm>
            <a:off x="953775" y="1285775"/>
            <a:ext cx="3333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5" name="Google Shape;805;p78"/>
          <p:cNvSpPr txBox="1"/>
          <p:nvPr>
            <p:ph idx="13" type="title"/>
          </p:nvPr>
        </p:nvSpPr>
        <p:spPr>
          <a:xfrm>
            <a:off x="4856710" y="1285775"/>
            <a:ext cx="3333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6" name="Google Shape;806;p78"/>
          <p:cNvSpPr txBox="1"/>
          <p:nvPr>
            <p:ph idx="14" type="title"/>
          </p:nvPr>
        </p:nvSpPr>
        <p:spPr>
          <a:xfrm>
            <a:off x="953775" y="3011250"/>
            <a:ext cx="3333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7" name="Google Shape;807;p78"/>
          <p:cNvSpPr txBox="1"/>
          <p:nvPr>
            <p:ph idx="15" type="title"/>
          </p:nvPr>
        </p:nvSpPr>
        <p:spPr>
          <a:xfrm>
            <a:off x="4856710" y="3011250"/>
            <a:ext cx="3333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808" name="Google Shape;808;p78"/>
          <p:cNvGrpSpPr/>
          <p:nvPr/>
        </p:nvGrpSpPr>
        <p:grpSpPr>
          <a:xfrm>
            <a:off x="-507162" y="-507162"/>
            <a:ext cx="6276162" cy="6085112"/>
            <a:chOff x="-507162" y="-507162"/>
            <a:chExt cx="6276162" cy="6085112"/>
          </a:xfrm>
        </p:grpSpPr>
        <p:grpSp>
          <p:nvGrpSpPr>
            <p:cNvPr id="809" name="Google Shape;809;p78"/>
            <p:cNvGrpSpPr/>
            <p:nvPr/>
          </p:nvGrpSpPr>
          <p:grpSpPr>
            <a:xfrm>
              <a:off x="-507162" y="-507162"/>
              <a:ext cx="1750112" cy="1242900"/>
              <a:chOff x="-507162" y="-507162"/>
              <a:chExt cx="1750112" cy="1242900"/>
            </a:xfrm>
          </p:grpSpPr>
          <p:sp>
            <p:nvSpPr>
              <p:cNvPr id="810" name="Google Shape;810;p78"/>
              <p:cNvSpPr/>
              <p:nvPr/>
            </p:nvSpPr>
            <p:spPr>
              <a:xfrm>
                <a:off x="-507162" y="-507162"/>
                <a:ext cx="1242900" cy="12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78"/>
              <p:cNvSpPr/>
              <p:nvPr/>
            </p:nvSpPr>
            <p:spPr>
              <a:xfrm>
                <a:off x="817850" y="114300"/>
                <a:ext cx="425100" cy="425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2" name="Google Shape;812;p78"/>
            <p:cNvGrpSpPr/>
            <p:nvPr/>
          </p:nvGrpSpPr>
          <p:grpSpPr>
            <a:xfrm>
              <a:off x="4572000" y="4604000"/>
              <a:ext cx="1197000" cy="973950"/>
              <a:chOff x="4572000" y="4604000"/>
              <a:chExt cx="1197000" cy="973950"/>
            </a:xfrm>
          </p:grpSpPr>
          <p:sp>
            <p:nvSpPr>
              <p:cNvPr id="813" name="Google Shape;813;p78"/>
              <p:cNvSpPr/>
              <p:nvPr/>
            </p:nvSpPr>
            <p:spPr>
              <a:xfrm>
                <a:off x="4572000" y="4775450"/>
                <a:ext cx="802500" cy="802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78"/>
              <p:cNvSpPr/>
              <p:nvPr/>
            </p:nvSpPr>
            <p:spPr>
              <a:xfrm>
                <a:off x="5374500" y="4604000"/>
                <a:ext cx="394500" cy="394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7_1"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7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7" name="Google Shape;817;p79"/>
          <p:cNvSpPr txBox="1"/>
          <p:nvPr>
            <p:ph idx="1" type="subTitle"/>
          </p:nvPr>
        </p:nvSpPr>
        <p:spPr>
          <a:xfrm>
            <a:off x="715036" y="2106475"/>
            <a:ext cx="25515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8" name="Google Shape;818;p79"/>
          <p:cNvSpPr txBox="1"/>
          <p:nvPr>
            <p:ph idx="2" type="subTitle"/>
          </p:nvPr>
        </p:nvSpPr>
        <p:spPr>
          <a:xfrm>
            <a:off x="3296262" y="2106475"/>
            <a:ext cx="25515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9" name="Google Shape;819;p79"/>
          <p:cNvSpPr txBox="1"/>
          <p:nvPr>
            <p:ph idx="3" type="subTitle"/>
          </p:nvPr>
        </p:nvSpPr>
        <p:spPr>
          <a:xfrm>
            <a:off x="2005649" y="3833075"/>
            <a:ext cx="25515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0" name="Google Shape;820;p79"/>
          <p:cNvSpPr txBox="1"/>
          <p:nvPr>
            <p:ph idx="4" type="subTitle"/>
          </p:nvPr>
        </p:nvSpPr>
        <p:spPr>
          <a:xfrm>
            <a:off x="5877489" y="2106475"/>
            <a:ext cx="25515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1" name="Google Shape;821;p79"/>
          <p:cNvSpPr txBox="1"/>
          <p:nvPr>
            <p:ph idx="5" type="subTitle"/>
          </p:nvPr>
        </p:nvSpPr>
        <p:spPr>
          <a:xfrm>
            <a:off x="4586876" y="3833075"/>
            <a:ext cx="25515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2" name="Google Shape;822;p79"/>
          <p:cNvSpPr txBox="1"/>
          <p:nvPr>
            <p:ph idx="6" type="subTitle"/>
          </p:nvPr>
        </p:nvSpPr>
        <p:spPr>
          <a:xfrm>
            <a:off x="713225" y="1725034"/>
            <a:ext cx="2555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23" name="Google Shape;823;p79"/>
          <p:cNvSpPr txBox="1"/>
          <p:nvPr>
            <p:ph idx="7" type="subTitle"/>
          </p:nvPr>
        </p:nvSpPr>
        <p:spPr>
          <a:xfrm>
            <a:off x="3294452" y="1725034"/>
            <a:ext cx="2555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24" name="Google Shape;824;p79"/>
          <p:cNvSpPr txBox="1"/>
          <p:nvPr>
            <p:ph idx="8" type="subTitle"/>
          </p:nvPr>
        </p:nvSpPr>
        <p:spPr>
          <a:xfrm>
            <a:off x="5875678" y="1725034"/>
            <a:ext cx="2555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25" name="Google Shape;825;p79"/>
          <p:cNvSpPr txBox="1"/>
          <p:nvPr>
            <p:ph idx="9" type="subTitle"/>
          </p:nvPr>
        </p:nvSpPr>
        <p:spPr>
          <a:xfrm>
            <a:off x="2003838" y="3450515"/>
            <a:ext cx="2555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26" name="Google Shape;826;p79"/>
          <p:cNvSpPr txBox="1"/>
          <p:nvPr>
            <p:ph idx="13" type="subTitle"/>
          </p:nvPr>
        </p:nvSpPr>
        <p:spPr>
          <a:xfrm>
            <a:off x="4585065" y="3450515"/>
            <a:ext cx="2555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27" name="Google Shape;827;p79"/>
          <p:cNvSpPr txBox="1"/>
          <p:nvPr>
            <p:ph idx="14" type="title"/>
          </p:nvPr>
        </p:nvSpPr>
        <p:spPr>
          <a:xfrm>
            <a:off x="3294452" y="1288500"/>
            <a:ext cx="2555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28" name="Google Shape;828;p79"/>
          <p:cNvSpPr txBox="1"/>
          <p:nvPr>
            <p:ph idx="15" type="title"/>
          </p:nvPr>
        </p:nvSpPr>
        <p:spPr>
          <a:xfrm>
            <a:off x="713225" y="1288500"/>
            <a:ext cx="2555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29" name="Google Shape;829;p79"/>
          <p:cNvSpPr txBox="1"/>
          <p:nvPr>
            <p:ph idx="16" type="title"/>
          </p:nvPr>
        </p:nvSpPr>
        <p:spPr>
          <a:xfrm>
            <a:off x="5875678" y="1288500"/>
            <a:ext cx="2555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30" name="Google Shape;830;p79"/>
          <p:cNvSpPr txBox="1"/>
          <p:nvPr>
            <p:ph idx="17" type="title"/>
          </p:nvPr>
        </p:nvSpPr>
        <p:spPr>
          <a:xfrm>
            <a:off x="2003838" y="3011259"/>
            <a:ext cx="2555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31" name="Google Shape;831;p79"/>
          <p:cNvSpPr txBox="1"/>
          <p:nvPr>
            <p:ph idx="18" type="title"/>
          </p:nvPr>
        </p:nvSpPr>
        <p:spPr>
          <a:xfrm>
            <a:off x="4585065" y="3011259"/>
            <a:ext cx="2555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832" name="Google Shape;832;p79"/>
          <p:cNvGrpSpPr/>
          <p:nvPr/>
        </p:nvGrpSpPr>
        <p:grpSpPr>
          <a:xfrm>
            <a:off x="96625" y="-740400"/>
            <a:ext cx="9787775" cy="6107800"/>
            <a:chOff x="96625" y="-740400"/>
            <a:chExt cx="9787775" cy="6107800"/>
          </a:xfrm>
        </p:grpSpPr>
        <p:sp>
          <p:nvSpPr>
            <p:cNvPr id="833" name="Google Shape;833;p79"/>
            <p:cNvSpPr/>
            <p:nvPr/>
          </p:nvSpPr>
          <p:spPr>
            <a:xfrm>
              <a:off x="8175000" y="-740400"/>
              <a:ext cx="1709400" cy="170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79"/>
            <p:cNvSpPr/>
            <p:nvPr/>
          </p:nvSpPr>
          <p:spPr>
            <a:xfrm>
              <a:off x="8508900" y="1112199"/>
              <a:ext cx="520800" cy="520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79"/>
            <p:cNvSpPr/>
            <p:nvPr/>
          </p:nvSpPr>
          <p:spPr>
            <a:xfrm>
              <a:off x="96625" y="4406650"/>
              <a:ext cx="623400" cy="623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79"/>
            <p:cNvSpPr/>
            <p:nvPr/>
          </p:nvSpPr>
          <p:spPr>
            <a:xfrm>
              <a:off x="720025" y="4972900"/>
              <a:ext cx="394500" cy="3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80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9" name="Google Shape;839;p80"/>
          <p:cNvSpPr txBox="1"/>
          <p:nvPr>
            <p:ph idx="1" type="subTitle"/>
          </p:nvPr>
        </p:nvSpPr>
        <p:spPr>
          <a:xfrm>
            <a:off x="714768" y="2106475"/>
            <a:ext cx="22455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0" name="Google Shape;840;p80"/>
          <p:cNvSpPr txBox="1"/>
          <p:nvPr>
            <p:ph idx="2" type="subTitle"/>
          </p:nvPr>
        </p:nvSpPr>
        <p:spPr>
          <a:xfrm>
            <a:off x="3449179" y="2106475"/>
            <a:ext cx="22455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1" name="Google Shape;841;p80"/>
          <p:cNvSpPr txBox="1"/>
          <p:nvPr>
            <p:ph idx="3" type="subTitle"/>
          </p:nvPr>
        </p:nvSpPr>
        <p:spPr>
          <a:xfrm>
            <a:off x="714768" y="3833075"/>
            <a:ext cx="22455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2" name="Google Shape;842;p80"/>
          <p:cNvSpPr txBox="1"/>
          <p:nvPr>
            <p:ph idx="4" type="subTitle"/>
          </p:nvPr>
        </p:nvSpPr>
        <p:spPr>
          <a:xfrm>
            <a:off x="3449166" y="3833075"/>
            <a:ext cx="22455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3" name="Google Shape;843;p80"/>
          <p:cNvSpPr txBox="1"/>
          <p:nvPr>
            <p:ph idx="5" type="subTitle"/>
          </p:nvPr>
        </p:nvSpPr>
        <p:spPr>
          <a:xfrm>
            <a:off x="6183564" y="2106475"/>
            <a:ext cx="22455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4" name="Google Shape;844;p80"/>
          <p:cNvSpPr txBox="1"/>
          <p:nvPr>
            <p:ph idx="6" type="subTitle"/>
          </p:nvPr>
        </p:nvSpPr>
        <p:spPr>
          <a:xfrm>
            <a:off x="6183564" y="3833075"/>
            <a:ext cx="22455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5" name="Google Shape;845;p80"/>
          <p:cNvSpPr txBox="1"/>
          <p:nvPr>
            <p:ph idx="7" type="subTitle"/>
          </p:nvPr>
        </p:nvSpPr>
        <p:spPr>
          <a:xfrm>
            <a:off x="713175" y="1725034"/>
            <a:ext cx="2248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46" name="Google Shape;846;p80"/>
          <p:cNvSpPr txBox="1"/>
          <p:nvPr>
            <p:ph idx="8" type="subTitle"/>
          </p:nvPr>
        </p:nvSpPr>
        <p:spPr>
          <a:xfrm>
            <a:off x="3447585" y="1725034"/>
            <a:ext cx="2248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47" name="Google Shape;847;p80"/>
          <p:cNvSpPr txBox="1"/>
          <p:nvPr>
            <p:ph idx="9" type="subTitle"/>
          </p:nvPr>
        </p:nvSpPr>
        <p:spPr>
          <a:xfrm>
            <a:off x="6181970" y="1725034"/>
            <a:ext cx="2248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48" name="Google Shape;848;p80"/>
          <p:cNvSpPr txBox="1"/>
          <p:nvPr>
            <p:ph idx="13" type="subTitle"/>
          </p:nvPr>
        </p:nvSpPr>
        <p:spPr>
          <a:xfrm>
            <a:off x="713175" y="3450515"/>
            <a:ext cx="2248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49" name="Google Shape;849;p80"/>
          <p:cNvSpPr txBox="1"/>
          <p:nvPr>
            <p:ph idx="14" type="subTitle"/>
          </p:nvPr>
        </p:nvSpPr>
        <p:spPr>
          <a:xfrm>
            <a:off x="3447585" y="3450515"/>
            <a:ext cx="2248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50" name="Google Shape;850;p80"/>
          <p:cNvSpPr txBox="1"/>
          <p:nvPr>
            <p:ph idx="15" type="subTitle"/>
          </p:nvPr>
        </p:nvSpPr>
        <p:spPr>
          <a:xfrm>
            <a:off x="6181970" y="3450515"/>
            <a:ext cx="2248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51" name="Google Shape;851;p80"/>
          <p:cNvSpPr txBox="1"/>
          <p:nvPr>
            <p:ph idx="16" type="title"/>
          </p:nvPr>
        </p:nvSpPr>
        <p:spPr>
          <a:xfrm>
            <a:off x="3447585" y="1288500"/>
            <a:ext cx="2248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52" name="Google Shape;852;p80"/>
          <p:cNvSpPr txBox="1"/>
          <p:nvPr>
            <p:ph idx="17" type="title"/>
          </p:nvPr>
        </p:nvSpPr>
        <p:spPr>
          <a:xfrm>
            <a:off x="713175" y="1288500"/>
            <a:ext cx="2248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53" name="Google Shape;853;p80"/>
          <p:cNvSpPr txBox="1"/>
          <p:nvPr>
            <p:ph idx="18" type="title"/>
          </p:nvPr>
        </p:nvSpPr>
        <p:spPr>
          <a:xfrm>
            <a:off x="6181970" y="1288500"/>
            <a:ext cx="2248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54" name="Google Shape;854;p80"/>
          <p:cNvSpPr txBox="1"/>
          <p:nvPr>
            <p:ph idx="19" type="title"/>
          </p:nvPr>
        </p:nvSpPr>
        <p:spPr>
          <a:xfrm>
            <a:off x="3447585" y="3011259"/>
            <a:ext cx="2248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55" name="Google Shape;855;p80"/>
          <p:cNvSpPr txBox="1"/>
          <p:nvPr>
            <p:ph idx="20" type="title"/>
          </p:nvPr>
        </p:nvSpPr>
        <p:spPr>
          <a:xfrm>
            <a:off x="713175" y="3011259"/>
            <a:ext cx="2248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56" name="Google Shape;856;p80"/>
          <p:cNvSpPr txBox="1"/>
          <p:nvPr>
            <p:ph idx="21" type="title"/>
          </p:nvPr>
        </p:nvSpPr>
        <p:spPr>
          <a:xfrm>
            <a:off x="6181970" y="3011259"/>
            <a:ext cx="2248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857" name="Google Shape;857;p80"/>
          <p:cNvGrpSpPr/>
          <p:nvPr/>
        </p:nvGrpSpPr>
        <p:grpSpPr>
          <a:xfrm>
            <a:off x="-661725" y="1572575"/>
            <a:ext cx="9589429" cy="4023900"/>
            <a:chOff x="-661725" y="1572575"/>
            <a:chExt cx="9589429" cy="4023900"/>
          </a:xfrm>
        </p:grpSpPr>
        <p:sp>
          <p:nvSpPr>
            <p:cNvPr id="858" name="Google Shape;858;p80"/>
            <p:cNvSpPr/>
            <p:nvPr/>
          </p:nvSpPr>
          <p:spPr>
            <a:xfrm>
              <a:off x="-661725" y="1572575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80"/>
            <p:cNvSpPr/>
            <p:nvPr/>
          </p:nvSpPr>
          <p:spPr>
            <a:xfrm>
              <a:off x="7426900" y="4650275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80"/>
            <p:cNvSpPr/>
            <p:nvPr/>
          </p:nvSpPr>
          <p:spPr>
            <a:xfrm>
              <a:off x="8424004" y="4525507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80"/>
            <p:cNvSpPr/>
            <p:nvPr/>
          </p:nvSpPr>
          <p:spPr>
            <a:xfrm>
              <a:off x="-194388" y="2953516"/>
              <a:ext cx="617400" cy="61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81"/>
          <p:cNvSpPr txBox="1"/>
          <p:nvPr>
            <p:ph type="title"/>
          </p:nvPr>
        </p:nvSpPr>
        <p:spPr>
          <a:xfrm>
            <a:off x="713225" y="1461925"/>
            <a:ext cx="3858900" cy="22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864" name="Google Shape;864;p81"/>
          <p:cNvGrpSpPr/>
          <p:nvPr/>
        </p:nvGrpSpPr>
        <p:grpSpPr>
          <a:xfrm>
            <a:off x="3220945" y="-1047800"/>
            <a:ext cx="2702111" cy="6954150"/>
            <a:chOff x="2706151" y="-1047800"/>
            <a:chExt cx="2702111" cy="6954150"/>
          </a:xfrm>
        </p:grpSpPr>
        <p:sp>
          <p:nvSpPr>
            <p:cNvPr id="865" name="Google Shape;865;p81"/>
            <p:cNvSpPr/>
            <p:nvPr/>
          </p:nvSpPr>
          <p:spPr>
            <a:xfrm>
              <a:off x="3167388" y="-1047800"/>
              <a:ext cx="1587300" cy="158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81"/>
            <p:cNvSpPr/>
            <p:nvPr/>
          </p:nvSpPr>
          <p:spPr>
            <a:xfrm>
              <a:off x="2963138" y="4603750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81"/>
            <p:cNvSpPr/>
            <p:nvPr/>
          </p:nvSpPr>
          <p:spPr>
            <a:xfrm>
              <a:off x="4347563" y="4627350"/>
              <a:ext cx="803700" cy="80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81"/>
            <p:cNvSpPr/>
            <p:nvPr/>
          </p:nvSpPr>
          <p:spPr>
            <a:xfrm>
              <a:off x="2706151" y="114301"/>
              <a:ext cx="425100" cy="42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81"/>
            <p:cNvSpPr/>
            <p:nvPr/>
          </p:nvSpPr>
          <p:spPr>
            <a:xfrm>
              <a:off x="4790862" y="-194409"/>
              <a:ext cx="617400" cy="61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8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872" name="Google Shape;872;p82"/>
          <p:cNvGrpSpPr/>
          <p:nvPr/>
        </p:nvGrpSpPr>
        <p:grpSpPr>
          <a:xfrm>
            <a:off x="-507162" y="-507162"/>
            <a:ext cx="6276162" cy="6085112"/>
            <a:chOff x="-507162" y="-507162"/>
            <a:chExt cx="6276162" cy="6085112"/>
          </a:xfrm>
        </p:grpSpPr>
        <p:grpSp>
          <p:nvGrpSpPr>
            <p:cNvPr id="873" name="Google Shape;873;p82"/>
            <p:cNvGrpSpPr/>
            <p:nvPr/>
          </p:nvGrpSpPr>
          <p:grpSpPr>
            <a:xfrm>
              <a:off x="-507162" y="-507162"/>
              <a:ext cx="1726337" cy="1242900"/>
              <a:chOff x="-507162" y="-507162"/>
              <a:chExt cx="1726337" cy="1242900"/>
            </a:xfrm>
          </p:grpSpPr>
          <p:sp>
            <p:nvSpPr>
              <p:cNvPr id="874" name="Google Shape;874;p82"/>
              <p:cNvSpPr/>
              <p:nvPr/>
            </p:nvSpPr>
            <p:spPr>
              <a:xfrm>
                <a:off x="-507162" y="-507162"/>
                <a:ext cx="1242900" cy="12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82"/>
              <p:cNvSpPr/>
              <p:nvPr/>
            </p:nvSpPr>
            <p:spPr>
              <a:xfrm>
                <a:off x="824675" y="145000"/>
                <a:ext cx="394500" cy="394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6" name="Google Shape;876;p82"/>
            <p:cNvGrpSpPr/>
            <p:nvPr/>
          </p:nvGrpSpPr>
          <p:grpSpPr>
            <a:xfrm>
              <a:off x="4572000" y="4604000"/>
              <a:ext cx="1197000" cy="973950"/>
              <a:chOff x="4572000" y="4604000"/>
              <a:chExt cx="1197000" cy="973950"/>
            </a:xfrm>
          </p:grpSpPr>
          <p:sp>
            <p:nvSpPr>
              <p:cNvPr id="877" name="Google Shape;877;p82"/>
              <p:cNvSpPr/>
              <p:nvPr/>
            </p:nvSpPr>
            <p:spPr>
              <a:xfrm>
                <a:off x="4572000" y="4775450"/>
                <a:ext cx="802500" cy="802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82"/>
              <p:cNvSpPr/>
              <p:nvPr/>
            </p:nvSpPr>
            <p:spPr>
              <a:xfrm>
                <a:off x="5374500" y="4604000"/>
                <a:ext cx="394500" cy="394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/>
          <p:nvPr>
            <p:ph type="title"/>
          </p:nvPr>
        </p:nvSpPr>
        <p:spPr>
          <a:xfrm>
            <a:off x="4246675" y="940063"/>
            <a:ext cx="41775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" type="subTitle"/>
          </p:nvPr>
        </p:nvSpPr>
        <p:spPr>
          <a:xfrm>
            <a:off x="4246675" y="2036238"/>
            <a:ext cx="4177500" cy="21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82" name="Google Shape;82;p9"/>
          <p:cNvGrpSpPr/>
          <p:nvPr/>
        </p:nvGrpSpPr>
        <p:grpSpPr>
          <a:xfrm>
            <a:off x="-498159" y="-620600"/>
            <a:ext cx="9508984" cy="5837060"/>
            <a:chOff x="-498159" y="-620600"/>
            <a:chExt cx="9508984" cy="5837060"/>
          </a:xfrm>
        </p:grpSpPr>
        <p:sp>
          <p:nvSpPr>
            <p:cNvPr id="83" name="Google Shape;83;p9"/>
            <p:cNvSpPr/>
            <p:nvPr/>
          </p:nvSpPr>
          <p:spPr>
            <a:xfrm>
              <a:off x="7850725" y="-620600"/>
              <a:ext cx="1160100" cy="116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7147828" y="-186598"/>
              <a:ext cx="601800" cy="601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-498159" y="3991560"/>
              <a:ext cx="1224900" cy="1224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114300" y="3344726"/>
              <a:ext cx="601800" cy="601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83"/>
          <p:cNvSpPr txBox="1"/>
          <p:nvPr>
            <p:ph type="title"/>
          </p:nvPr>
        </p:nvSpPr>
        <p:spPr>
          <a:xfrm>
            <a:off x="3207439" y="2942211"/>
            <a:ext cx="52233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81" name="Google Shape;881;p83"/>
          <p:cNvSpPr txBox="1"/>
          <p:nvPr>
            <p:ph idx="1" type="subTitle"/>
          </p:nvPr>
        </p:nvSpPr>
        <p:spPr>
          <a:xfrm>
            <a:off x="3207350" y="1669388"/>
            <a:ext cx="52233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882" name="Google Shape;882;p83"/>
          <p:cNvGrpSpPr/>
          <p:nvPr/>
        </p:nvGrpSpPr>
        <p:grpSpPr>
          <a:xfrm>
            <a:off x="2679900" y="-620600"/>
            <a:ext cx="7085850" cy="6431800"/>
            <a:chOff x="2679900" y="-620600"/>
            <a:chExt cx="7085850" cy="6431800"/>
          </a:xfrm>
        </p:grpSpPr>
        <p:sp>
          <p:nvSpPr>
            <p:cNvPr id="883" name="Google Shape;883;p83"/>
            <p:cNvSpPr/>
            <p:nvPr/>
          </p:nvSpPr>
          <p:spPr>
            <a:xfrm>
              <a:off x="8293650" y="4293150"/>
              <a:ext cx="1472100" cy="1472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83"/>
            <p:cNvSpPr/>
            <p:nvPr/>
          </p:nvSpPr>
          <p:spPr>
            <a:xfrm>
              <a:off x="2679900" y="-620600"/>
              <a:ext cx="1160100" cy="116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83"/>
            <p:cNvSpPr/>
            <p:nvPr/>
          </p:nvSpPr>
          <p:spPr>
            <a:xfrm>
              <a:off x="8526004" y="3688357"/>
              <a:ext cx="503700" cy="503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83"/>
            <p:cNvSpPr/>
            <p:nvPr/>
          </p:nvSpPr>
          <p:spPr>
            <a:xfrm>
              <a:off x="3970203" y="-185948"/>
              <a:ext cx="601800" cy="601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83"/>
            <p:cNvSpPr/>
            <p:nvPr/>
          </p:nvSpPr>
          <p:spPr>
            <a:xfrm>
              <a:off x="3968388" y="4604000"/>
              <a:ext cx="1207200" cy="1207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83"/>
            <p:cNvSpPr/>
            <p:nvPr/>
          </p:nvSpPr>
          <p:spPr>
            <a:xfrm>
              <a:off x="3508899" y="4604000"/>
              <a:ext cx="425100" cy="42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8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91" name="Google Shape;891;p84"/>
          <p:cNvSpPr txBox="1"/>
          <p:nvPr>
            <p:ph type="title"/>
          </p:nvPr>
        </p:nvSpPr>
        <p:spPr>
          <a:xfrm>
            <a:off x="713225" y="539500"/>
            <a:ext cx="4288800" cy="11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85"/>
          <p:cNvSpPr txBox="1"/>
          <p:nvPr>
            <p:ph type="title"/>
          </p:nvPr>
        </p:nvSpPr>
        <p:spPr>
          <a:xfrm>
            <a:off x="716613" y="1524750"/>
            <a:ext cx="41883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4" name="Google Shape;894;p85"/>
          <p:cNvSpPr txBox="1"/>
          <p:nvPr>
            <p:ph idx="1" type="subTitle"/>
          </p:nvPr>
        </p:nvSpPr>
        <p:spPr>
          <a:xfrm>
            <a:off x="716613" y="2641050"/>
            <a:ext cx="41883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5" name="Google Shape;895;p85"/>
          <p:cNvSpPr/>
          <p:nvPr>
            <p:ph idx="2" type="pic"/>
          </p:nvPr>
        </p:nvSpPr>
        <p:spPr>
          <a:xfrm>
            <a:off x="5146088" y="956656"/>
            <a:ext cx="3281400" cy="32301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896" name="Google Shape;896;p85"/>
          <p:cNvGrpSpPr/>
          <p:nvPr/>
        </p:nvGrpSpPr>
        <p:grpSpPr>
          <a:xfrm>
            <a:off x="-189987" y="-657200"/>
            <a:ext cx="9628862" cy="6203975"/>
            <a:chOff x="-189987" y="-657200"/>
            <a:chExt cx="9628862" cy="6203975"/>
          </a:xfrm>
        </p:grpSpPr>
        <p:sp>
          <p:nvSpPr>
            <p:cNvPr id="897" name="Google Shape;897;p85"/>
            <p:cNvSpPr/>
            <p:nvPr/>
          </p:nvSpPr>
          <p:spPr>
            <a:xfrm>
              <a:off x="8322575" y="4430475"/>
              <a:ext cx="1116300" cy="1116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85"/>
            <p:cNvSpPr/>
            <p:nvPr/>
          </p:nvSpPr>
          <p:spPr>
            <a:xfrm>
              <a:off x="-189987" y="4282975"/>
              <a:ext cx="1207200" cy="1207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85"/>
            <p:cNvSpPr/>
            <p:nvPr/>
          </p:nvSpPr>
          <p:spPr>
            <a:xfrm>
              <a:off x="1142438" y="4537050"/>
              <a:ext cx="474000" cy="474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85"/>
            <p:cNvSpPr/>
            <p:nvPr/>
          </p:nvSpPr>
          <p:spPr>
            <a:xfrm>
              <a:off x="3233550" y="-657200"/>
              <a:ext cx="1160100" cy="1160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85"/>
            <p:cNvSpPr/>
            <p:nvPr/>
          </p:nvSpPr>
          <p:spPr>
            <a:xfrm>
              <a:off x="8735879" y="3779282"/>
              <a:ext cx="503700" cy="503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85"/>
            <p:cNvSpPr/>
            <p:nvPr/>
          </p:nvSpPr>
          <p:spPr>
            <a:xfrm>
              <a:off x="4544303" y="-185948"/>
              <a:ext cx="601800" cy="601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86"/>
          <p:cNvSpPr txBox="1"/>
          <p:nvPr>
            <p:ph type="title"/>
          </p:nvPr>
        </p:nvSpPr>
        <p:spPr>
          <a:xfrm>
            <a:off x="720000" y="4633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05" name="Google Shape;905;p86"/>
          <p:cNvGrpSpPr/>
          <p:nvPr/>
        </p:nvGrpSpPr>
        <p:grpSpPr>
          <a:xfrm>
            <a:off x="96625" y="-740400"/>
            <a:ext cx="9787775" cy="6107800"/>
            <a:chOff x="96625" y="-740400"/>
            <a:chExt cx="9787775" cy="6107800"/>
          </a:xfrm>
        </p:grpSpPr>
        <p:sp>
          <p:nvSpPr>
            <p:cNvPr id="906" name="Google Shape;906;p86"/>
            <p:cNvSpPr/>
            <p:nvPr/>
          </p:nvSpPr>
          <p:spPr>
            <a:xfrm>
              <a:off x="8175000" y="-740400"/>
              <a:ext cx="1709400" cy="170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86"/>
            <p:cNvSpPr/>
            <p:nvPr/>
          </p:nvSpPr>
          <p:spPr>
            <a:xfrm>
              <a:off x="8508900" y="1043824"/>
              <a:ext cx="520800" cy="520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86"/>
            <p:cNvSpPr/>
            <p:nvPr/>
          </p:nvSpPr>
          <p:spPr>
            <a:xfrm>
              <a:off x="96625" y="4406650"/>
              <a:ext cx="623400" cy="623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86"/>
            <p:cNvSpPr/>
            <p:nvPr/>
          </p:nvSpPr>
          <p:spPr>
            <a:xfrm>
              <a:off x="720025" y="4972900"/>
              <a:ext cx="394500" cy="3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87"/>
          <p:cNvSpPr txBox="1"/>
          <p:nvPr>
            <p:ph type="title"/>
          </p:nvPr>
        </p:nvSpPr>
        <p:spPr>
          <a:xfrm>
            <a:off x="3622575" y="2542800"/>
            <a:ext cx="4808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12" name="Google Shape;912;p87"/>
          <p:cNvSpPr txBox="1"/>
          <p:nvPr>
            <p:ph idx="2" type="title"/>
          </p:nvPr>
        </p:nvSpPr>
        <p:spPr>
          <a:xfrm>
            <a:off x="6962875" y="1472975"/>
            <a:ext cx="14679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3" name="Google Shape;913;p87"/>
          <p:cNvSpPr txBox="1"/>
          <p:nvPr>
            <p:ph idx="1" type="subTitle"/>
          </p:nvPr>
        </p:nvSpPr>
        <p:spPr>
          <a:xfrm>
            <a:off x="3622575" y="3295525"/>
            <a:ext cx="48081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14" name="Google Shape;914;p87"/>
          <p:cNvGrpSpPr/>
          <p:nvPr/>
        </p:nvGrpSpPr>
        <p:grpSpPr>
          <a:xfrm>
            <a:off x="3576597" y="-1047812"/>
            <a:ext cx="4854078" cy="6954412"/>
            <a:chOff x="3576597" y="-1047812"/>
            <a:chExt cx="4854078" cy="6954412"/>
          </a:xfrm>
        </p:grpSpPr>
        <p:sp>
          <p:nvSpPr>
            <p:cNvPr id="915" name="Google Shape;915;p87"/>
            <p:cNvSpPr/>
            <p:nvPr/>
          </p:nvSpPr>
          <p:spPr>
            <a:xfrm>
              <a:off x="4264800" y="4604000"/>
              <a:ext cx="1302600" cy="130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6" name="Google Shape;916;p87"/>
            <p:cNvGrpSpPr/>
            <p:nvPr/>
          </p:nvGrpSpPr>
          <p:grpSpPr>
            <a:xfrm>
              <a:off x="5391975" y="-1047812"/>
              <a:ext cx="3038700" cy="1592312"/>
              <a:chOff x="5391975" y="-1047812"/>
              <a:chExt cx="3038700" cy="1592312"/>
            </a:xfrm>
          </p:grpSpPr>
          <p:sp>
            <p:nvSpPr>
              <p:cNvPr id="917" name="Google Shape;917;p87"/>
              <p:cNvSpPr/>
              <p:nvPr/>
            </p:nvSpPr>
            <p:spPr>
              <a:xfrm>
                <a:off x="5822175" y="-1047812"/>
                <a:ext cx="1587300" cy="15873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87"/>
              <p:cNvSpPr/>
              <p:nvPr/>
            </p:nvSpPr>
            <p:spPr>
              <a:xfrm>
                <a:off x="7484475" y="-468075"/>
                <a:ext cx="946200" cy="946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9" name="Google Shape;919;p87"/>
              <p:cNvSpPr/>
              <p:nvPr/>
            </p:nvSpPr>
            <p:spPr>
              <a:xfrm>
                <a:off x="5391975" y="114300"/>
                <a:ext cx="430200" cy="43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20" name="Google Shape;920;p87"/>
            <p:cNvSpPr/>
            <p:nvPr/>
          </p:nvSpPr>
          <p:spPr>
            <a:xfrm>
              <a:off x="3576597" y="4721701"/>
              <a:ext cx="615000" cy="615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88"/>
          <p:cNvSpPr txBox="1"/>
          <p:nvPr>
            <p:ph hasCustomPrompt="1" type="title"/>
          </p:nvPr>
        </p:nvSpPr>
        <p:spPr>
          <a:xfrm>
            <a:off x="1688325" y="780338"/>
            <a:ext cx="57675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923" name="Google Shape;923;p88"/>
          <p:cNvSpPr txBox="1"/>
          <p:nvPr>
            <p:ph idx="1" type="subTitle"/>
          </p:nvPr>
        </p:nvSpPr>
        <p:spPr>
          <a:xfrm>
            <a:off x="1688325" y="1808663"/>
            <a:ext cx="5767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924" name="Google Shape;924;p88"/>
          <p:cNvGrpSpPr/>
          <p:nvPr/>
        </p:nvGrpSpPr>
        <p:grpSpPr>
          <a:xfrm>
            <a:off x="-874075" y="2571750"/>
            <a:ext cx="10416950" cy="3083800"/>
            <a:chOff x="-874075" y="2571750"/>
            <a:chExt cx="10416950" cy="3083800"/>
          </a:xfrm>
        </p:grpSpPr>
        <p:sp>
          <p:nvSpPr>
            <p:cNvPr id="925" name="Google Shape;925;p88"/>
            <p:cNvSpPr/>
            <p:nvPr/>
          </p:nvSpPr>
          <p:spPr>
            <a:xfrm>
              <a:off x="8240275" y="3346700"/>
              <a:ext cx="1302600" cy="13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26" name="Google Shape;926;p88"/>
            <p:cNvGrpSpPr/>
            <p:nvPr/>
          </p:nvGrpSpPr>
          <p:grpSpPr>
            <a:xfrm>
              <a:off x="-874075" y="2571750"/>
              <a:ext cx="1587300" cy="3083800"/>
              <a:chOff x="-874075" y="2571750"/>
              <a:chExt cx="1587300" cy="3083800"/>
            </a:xfrm>
          </p:grpSpPr>
          <p:sp>
            <p:nvSpPr>
              <p:cNvPr id="927" name="Google Shape;927;p88"/>
              <p:cNvSpPr/>
              <p:nvPr/>
            </p:nvSpPr>
            <p:spPr>
              <a:xfrm>
                <a:off x="-874075" y="3061988"/>
                <a:ext cx="1587300" cy="1587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88"/>
              <p:cNvSpPr/>
              <p:nvPr/>
            </p:nvSpPr>
            <p:spPr>
              <a:xfrm>
                <a:off x="-380275" y="4709350"/>
                <a:ext cx="946200" cy="946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88"/>
              <p:cNvSpPr/>
              <p:nvPr/>
            </p:nvSpPr>
            <p:spPr>
              <a:xfrm>
                <a:off x="-122275" y="2571750"/>
                <a:ext cx="430200" cy="43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30" name="Google Shape;930;p88"/>
            <p:cNvSpPr/>
            <p:nvPr/>
          </p:nvSpPr>
          <p:spPr>
            <a:xfrm>
              <a:off x="8123272" y="4709351"/>
              <a:ext cx="615000" cy="615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89"/>
          <p:cNvSpPr txBox="1"/>
          <p:nvPr>
            <p:ph type="title"/>
          </p:nvPr>
        </p:nvSpPr>
        <p:spPr>
          <a:xfrm>
            <a:off x="713225" y="746425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33" name="Google Shape;933;p89"/>
          <p:cNvSpPr txBox="1"/>
          <p:nvPr>
            <p:ph idx="1" type="subTitle"/>
          </p:nvPr>
        </p:nvSpPr>
        <p:spPr>
          <a:xfrm>
            <a:off x="713225" y="1434359"/>
            <a:ext cx="46968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34" name="Google Shape;934;p89"/>
          <p:cNvSpPr txBox="1"/>
          <p:nvPr>
            <p:ph idx="2" type="title"/>
          </p:nvPr>
        </p:nvSpPr>
        <p:spPr>
          <a:xfrm>
            <a:off x="713225" y="2044131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35" name="Google Shape;935;p89"/>
          <p:cNvSpPr txBox="1"/>
          <p:nvPr>
            <p:ph idx="3" type="subTitle"/>
          </p:nvPr>
        </p:nvSpPr>
        <p:spPr>
          <a:xfrm>
            <a:off x="713225" y="2730291"/>
            <a:ext cx="46968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36" name="Google Shape;936;p89"/>
          <p:cNvSpPr txBox="1"/>
          <p:nvPr>
            <p:ph idx="4" type="title"/>
          </p:nvPr>
        </p:nvSpPr>
        <p:spPr>
          <a:xfrm>
            <a:off x="713225" y="3341838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37" name="Google Shape;937;p89"/>
          <p:cNvSpPr txBox="1"/>
          <p:nvPr>
            <p:ph idx="5" type="subTitle"/>
          </p:nvPr>
        </p:nvSpPr>
        <p:spPr>
          <a:xfrm>
            <a:off x="713225" y="4028781"/>
            <a:ext cx="46968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938" name="Google Shape;938;p89"/>
          <p:cNvGrpSpPr/>
          <p:nvPr/>
        </p:nvGrpSpPr>
        <p:grpSpPr>
          <a:xfrm rot="10800000">
            <a:off x="-1030925" y="897550"/>
            <a:ext cx="10939825" cy="3046075"/>
            <a:chOff x="-848000" y="950350"/>
            <a:chExt cx="10939825" cy="3046075"/>
          </a:xfrm>
        </p:grpSpPr>
        <p:sp>
          <p:nvSpPr>
            <p:cNvPr id="939" name="Google Shape;939;p89"/>
            <p:cNvSpPr/>
            <p:nvPr/>
          </p:nvSpPr>
          <p:spPr>
            <a:xfrm>
              <a:off x="8504525" y="950350"/>
              <a:ext cx="1587300" cy="158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89"/>
            <p:cNvSpPr/>
            <p:nvPr/>
          </p:nvSpPr>
          <p:spPr>
            <a:xfrm>
              <a:off x="-848000" y="1604525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89"/>
            <p:cNvSpPr/>
            <p:nvPr/>
          </p:nvSpPr>
          <p:spPr>
            <a:xfrm>
              <a:off x="-441900" y="3050225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89"/>
            <p:cNvSpPr/>
            <p:nvPr/>
          </p:nvSpPr>
          <p:spPr>
            <a:xfrm>
              <a:off x="66804" y="1048432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89"/>
            <p:cNvSpPr/>
            <p:nvPr/>
          </p:nvSpPr>
          <p:spPr>
            <a:xfrm>
              <a:off x="8443512" y="2761241"/>
              <a:ext cx="617400" cy="61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90"/>
          <p:cNvSpPr txBox="1"/>
          <p:nvPr>
            <p:ph type="title"/>
          </p:nvPr>
        </p:nvSpPr>
        <p:spPr>
          <a:xfrm>
            <a:off x="893063" y="1854450"/>
            <a:ext cx="378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6" name="Google Shape;946;p90"/>
          <p:cNvSpPr txBox="1"/>
          <p:nvPr>
            <p:ph idx="1" type="subTitle"/>
          </p:nvPr>
        </p:nvSpPr>
        <p:spPr>
          <a:xfrm>
            <a:off x="893077" y="2350950"/>
            <a:ext cx="37857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47" name="Google Shape;947;p90"/>
          <p:cNvGrpSpPr/>
          <p:nvPr/>
        </p:nvGrpSpPr>
        <p:grpSpPr>
          <a:xfrm>
            <a:off x="-489312" y="-620600"/>
            <a:ext cx="10255062" cy="6385850"/>
            <a:chOff x="-489312" y="-620600"/>
            <a:chExt cx="10255062" cy="6385850"/>
          </a:xfrm>
        </p:grpSpPr>
        <p:sp>
          <p:nvSpPr>
            <p:cNvPr id="948" name="Google Shape;948;p90"/>
            <p:cNvSpPr/>
            <p:nvPr/>
          </p:nvSpPr>
          <p:spPr>
            <a:xfrm>
              <a:off x="8293650" y="4293150"/>
              <a:ext cx="1472100" cy="1472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90"/>
            <p:cNvSpPr/>
            <p:nvPr/>
          </p:nvSpPr>
          <p:spPr>
            <a:xfrm>
              <a:off x="-489312" y="4425600"/>
              <a:ext cx="1207200" cy="1207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90"/>
            <p:cNvSpPr/>
            <p:nvPr/>
          </p:nvSpPr>
          <p:spPr>
            <a:xfrm>
              <a:off x="774474" y="4604000"/>
              <a:ext cx="425100" cy="42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90"/>
            <p:cNvSpPr/>
            <p:nvPr/>
          </p:nvSpPr>
          <p:spPr>
            <a:xfrm>
              <a:off x="3261250" y="-620600"/>
              <a:ext cx="1160100" cy="116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90"/>
            <p:cNvSpPr/>
            <p:nvPr/>
          </p:nvSpPr>
          <p:spPr>
            <a:xfrm>
              <a:off x="8526004" y="3684932"/>
              <a:ext cx="503700" cy="503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90"/>
            <p:cNvSpPr/>
            <p:nvPr/>
          </p:nvSpPr>
          <p:spPr>
            <a:xfrm>
              <a:off x="4572003" y="-185948"/>
              <a:ext cx="601800" cy="601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91"/>
          <p:cNvSpPr txBox="1"/>
          <p:nvPr>
            <p:ph type="title"/>
          </p:nvPr>
        </p:nvSpPr>
        <p:spPr>
          <a:xfrm>
            <a:off x="4058450" y="1884300"/>
            <a:ext cx="395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6" name="Google Shape;956;p91"/>
          <p:cNvSpPr txBox="1"/>
          <p:nvPr>
            <p:ph idx="1" type="subTitle"/>
          </p:nvPr>
        </p:nvSpPr>
        <p:spPr>
          <a:xfrm>
            <a:off x="4058634" y="2380800"/>
            <a:ext cx="39579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57" name="Google Shape;957;p91"/>
          <p:cNvGrpSpPr/>
          <p:nvPr/>
        </p:nvGrpSpPr>
        <p:grpSpPr>
          <a:xfrm>
            <a:off x="4572000" y="-740400"/>
            <a:ext cx="5312400" cy="6081300"/>
            <a:chOff x="4572000" y="-740400"/>
            <a:chExt cx="5312400" cy="6081300"/>
          </a:xfrm>
        </p:grpSpPr>
        <p:sp>
          <p:nvSpPr>
            <p:cNvPr id="958" name="Google Shape;958;p91"/>
            <p:cNvSpPr/>
            <p:nvPr/>
          </p:nvSpPr>
          <p:spPr>
            <a:xfrm>
              <a:off x="8175000" y="-740400"/>
              <a:ext cx="1709400" cy="170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91"/>
            <p:cNvSpPr/>
            <p:nvPr/>
          </p:nvSpPr>
          <p:spPr>
            <a:xfrm>
              <a:off x="8508900" y="1068349"/>
              <a:ext cx="520800" cy="520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91"/>
            <p:cNvSpPr/>
            <p:nvPr/>
          </p:nvSpPr>
          <p:spPr>
            <a:xfrm>
              <a:off x="4572000" y="4717500"/>
              <a:ext cx="623400" cy="623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91"/>
            <p:cNvSpPr/>
            <p:nvPr/>
          </p:nvSpPr>
          <p:spPr>
            <a:xfrm>
              <a:off x="5294425" y="4604000"/>
              <a:ext cx="425100" cy="42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2"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92"/>
          <p:cNvSpPr txBox="1"/>
          <p:nvPr>
            <p:ph type="title"/>
          </p:nvPr>
        </p:nvSpPr>
        <p:spPr>
          <a:xfrm>
            <a:off x="1527800" y="3132400"/>
            <a:ext cx="390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4" name="Google Shape;964;p92"/>
          <p:cNvSpPr txBox="1"/>
          <p:nvPr>
            <p:ph idx="1" type="subTitle"/>
          </p:nvPr>
        </p:nvSpPr>
        <p:spPr>
          <a:xfrm>
            <a:off x="1527800" y="3628900"/>
            <a:ext cx="39045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65" name="Google Shape;965;p92"/>
          <p:cNvGrpSpPr/>
          <p:nvPr/>
        </p:nvGrpSpPr>
        <p:grpSpPr>
          <a:xfrm>
            <a:off x="-589375" y="114300"/>
            <a:ext cx="9272004" cy="5492250"/>
            <a:chOff x="-589375" y="114300"/>
            <a:chExt cx="9272004" cy="5492250"/>
          </a:xfrm>
        </p:grpSpPr>
        <p:sp>
          <p:nvSpPr>
            <p:cNvPr id="966" name="Google Shape;966;p92"/>
            <p:cNvSpPr/>
            <p:nvPr/>
          </p:nvSpPr>
          <p:spPr>
            <a:xfrm>
              <a:off x="-589375" y="114300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92"/>
            <p:cNvSpPr/>
            <p:nvPr/>
          </p:nvSpPr>
          <p:spPr>
            <a:xfrm>
              <a:off x="7175900" y="4660350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92"/>
            <p:cNvSpPr/>
            <p:nvPr/>
          </p:nvSpPr>
          <p:spPr>
            <a:xfrm>
              <a:off x="8178929" y="4525507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92"/>
            <p:cNvSpPr/>
            <p:nvPr/>
          </p:nvSpPr>
          <p:spPr>
            <a:xfrm>
              <a:off x="114300" y="1505950"/>
              <a:ext cx="598800" cy="598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713225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" type="subTitle"/>
          </p:nvPr>
        </p:nvSpPr>
        <p:spPr>
          <a:xfrm>
            <a:off x="5142903" y="2752125"/>
            <a:ext cx="29601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0" name="Google Shape;90;p10"/>
          <p:cNvSpPr txBox="1"/>
          <p:nvPr>
            <p:ph idx="2" type="subTitle"/>
          </p:nvPr>
        </p:nvSpPr>
        <p:spPr>
          <a:xfrm>
            <a:off x="1041350" y="2752125"/>
            <a:ext cx="29601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1" name="Google Shape;91;p10"/>
          <p:cNvSpPr txBox="1"/>
          <p:nvPr>
            <p:ph idx="3" type="subTitle"/>
          </p:nvPr>
        </p:nvSpPr>
        <p:spPr>
          <a:xfrm>
            <a:off x="5142891" y="2297550"/>
            <a:ext cx="2960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4" type="subTitle"/>
          </p:nvPr>
        </p:nvSpPr>
        <p:spPr>
          <a:xfrm>
            <a:off x="1041338" y="2297550"/>
            <a:ext cx="2960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5" type="title"/>
          </p:nvPr>
        </p:nvSpPr>
        <p:spPr>
          <a:xfrm>
            <a:off x="5142877" y="1700550"/>
            <a:ext cx="2960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4" name="Google Shape;94;p10"/>
          <p:cNvSpPr txBox="1"/>
          <p:nvPr>
            <p:ph idx="6" type="title"/>
          </p:nvPr>
        </p:nvSpPr>
        <p:spPr>
          <a:xfrm>
            <a:off x="1041325" y="1700550"/>
            <a:ext cx="2960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95" name="Google Shape;95;p10"/>
          <p:cNvGrpSpPr/>
          <p:nvPr/>
        </p:nvGrpSpPr>
        <p:grpSpPr>
          <a:xfrm>
            <a:off x="-758875" y="114301"/>
            <a:ext cx="9176088" cy="5696899"/>
            <a:chOff x="-758875" y="114301"/>
            <a:chExt cx="9176088" cy="5696899"/>
          </a:xfrm>
        </p:grpSpPr>
        <p:sp>
          <p:nvSpPr>
            <p:cNvPr id="96" name="Google Shape;96;p10"/>
            <p:cNvSpPr/>
            <p:nvPr/>
          </p:nvSpPr>
          <p:spPr>
            <a:xfrm>
              <a:off x="-758875" y="443300"/>
              <a:ext cx="1472100" cy="1472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7210013" y="4604000"/>
              <a:ext cx="1207200" cy="1207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6677524" y="4583400"/>
              <a:ext cx="445800" cy="445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476225" y="114301"/>
              <a:ext cx="445800" cy="445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9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2" name="Google Shape;972;p93"/>
          <p:cNvSpPr txBox="1"/>
          <p:nvPr>
            <p:ph idx="1" type="subTitle"/>
          </p:nvPr>
        </p:nvSpPr>
        <p:spPr>
          <a:xfrm>
            <a:off x="5151849" y="3887124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3" name="Google Shape;973;p93"/>
          <p:cNvSpPr txBox="1"/>
          <p:nvPr>
            <p:ph idx="2" type="subTitle"/>
          </p:nvPr>
        </p:nvSpPr>
        <p:spPr>
          <a:xfrm>
            <a:off x="1486775" y="3887124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4" name="Google Shape;974;p93"/>
          <p:cNvSpPr txBox="1"/>
          <p:nvPr>
            <p:ph idx="3" type="subTitle"/>
          </p:nvPr>
        </p:nvSpPr>
        <p:spPr>
          <a:xfrm>
            <a:off x="1486775" y="3475700"/>
            <a:ext cx="2505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75" name="Google Shape;975;p93"/>
          <p:cNvSpPr txBox="1"/>
          <p:nvPr>
            <p:ph idx="4" type="subTitle"/>
          </p:nvPr>
        </p:nvSpPr>
        <p:spPr>
          <a:xfrm>
            <a:off x="5151850" y="3475700"/>
            <a:ext cx="2505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976" name="Google Shape;976;p93"/>
          <p:cNvGrpSpPr/>
          <p:nvPr/>
        </p:nvGrpSpPr>
        <p:grpSpPr>
          <a:xfrm>
            <a:off x="-333299" y="1018487"/>
            <a:ext cx="9975458" cy="2158963"/>
            <a:chOff x="-333299" y="1018487"/>
            <a:chExt cx="9975458" cy="2158963"/>
          </a:xfrm>
        </p:grpSpPr>
        <p:sp>
          <p:nvSpPr>
            <p:cNvPr id="977" name="Google Shape;977;p93"/>
            <p:cNvSpPr/>
            <p:nvPr/>
          </p:nvSpPr>
          <p:spPr>
            <a:xfrm>
              <a:off x="8417259" y="1316186"/>
              <a:ext cx="1224900" cy="122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93"/>
            <p:cNvSpPr/>
            <p:nvPr/>
          </p:nvSpPr>
          <p:spPr>
            <a:xfrm>
              <a:off x="114304" y="2011453"/>
              <a:ext cx="467700" cy="46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93"/>
            <p:cNvSpPr/>
            <p:nvPr/>
          </p:nvSpPr>
          <p:spPr>
            <a:xfrm>
              <a:off x="-333299" y="1018487"/>
              <a:ext cx="895200" cy="895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93"/>
            <p:cNvSpPr/>
            <p:nvPr/>
          </p:nvSpPr>
          <p:spPr>
            <a:xfrm>
              <a:off x="8424000" y="2571750"/>
              <a:ext cx="605700" cy="60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94"/>
          <p:cNvSpPr txBox="1"/>
          <p:nvPr>
            <p:ph type="title"/>
          </p:nvPr>
        </p:nvSpPr>
        <p:spPr>
          <a:xfrm>
            <a:off x="2936525" y="786675"/>
            <a:ext cx="32712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5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3" name="Google Shape;983;p94"/>
          <p:cNvSpPr txBox="1"/>
          <p:nvPr>
            <p:ph idx="1" type="subTitle"/>
          </p:nvPr>
        </p:nvSpPr>
        <p:spPr>
          <a:xfrm>
            <a:off x="2936525" y="1560199"/>
            <a:ext cx="32712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4" name="Google Shape;984;p94"/>
          <p:cNvSpPr txBox="1"/>
          <p:nvPr/>
        </p:nvSpPr>
        <p:spPr>
          <a:xfrm>
            <a:off x="2936525" y="3252725"/>
            <a:ext cx="32712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b="0" i="0" lang="en" sz="1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b="1" i="0" lang="en" sz="10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includes icons by </a:t>
            </a:r>
            <a:r>
              <a:rPr b="1" i="0" lang="en" sz="10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3"/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b="1" i="0" lang="en" sz="10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4"/>
              </a:rPr>
              <a:t>Freepik</a:t>
            </a:r>
            <a:r>
              <a:rPr b="0" i="0" lang="en" sz="1000" u="sng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b="1" i="0" sz="1000" u="sng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85" name="Google Shape;985;p94"/>
          <p:cNvGrpSpPr/>
          <p:nvPr/>
        </p:nvGrpSpPr>
        <p:grpSpPr>
          <a:xfrm>
            <a:off x="66775" y="-1047812"/>
            <a:ext cx="8939873" cy="2135569"/>
            <a:chOff x="66775" y="-482112"/>
            <a:chExt cx="8939873" cy="2135569"/>
          </a:xfrm>
        </p:grpSpPr>
        <p:sp>
          <p:nvSpPr>
            <p:cNvPr id="986" name="Google Shape;986;p94"/>
            <p:cNvSpPr/>
            <p:nvPr/>
          </p:nvSpPr>
          <p:spPr>
            <a:xfrm>
              <a:off x="6773175" y="-482112"/>
              <a:ext cx="1587300" cy="1587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94"/>
            <p:cNvSpPr/>
            <p:nvPr/>
          </p:nvSpPr>
          <p:spPr>
            <a:xfrm>
              <a:off x="66775" y="37400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94"/>
            <p:cNvSpPr/>
            <p:nvPr/>
          </p:nvSpPr>
          <p:spPr>
            <a:xfrm>
              <a:off x="146529" y="1149757"/>
              <a:ext cx="503700" cy="503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94"/>
            <p:cNvSpPr/>
            <p:nvPr/>
          </p:nvSpPr>
          <p:spPr>
            <a:xfrm>
              <a:off x="8282448" y="716249"/>
              <a:ext cx="724200" cy="724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9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92" name="Google Shape;992;p95"/>
          <p:cNvSpPr txBox="1"/>
          <p:nvPr>
            <p:ph idx="1" type="body"/>
          </p:nvPr>
        </p:nvSpPr>
        <p:spPr>
          <a:xfrm>
            <a:off x="720000" y="1239375"/>
            <a:ext cx="7704000" cy="14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993" name="Google Shape;993;p95"/>
          <p:cNvGrpSpPr/>
          <p:nvPr/>
        </p:nvGrpSpPr>
        <p:grpSpPr>
          <a:xfrm>
            <a:off x="-887225" y="71282"/>
            <a:ext cx="8695438" cy="5739918"/>
            <a:chOff x="-887225" y="71282"/>
            <a:chExt cx="8695438" cy="5739918"/>
          </a:xfrm>
        </p:grpSpPr>
        <p:sp>
          <p:nvSpPr>
            <p:cNvPr id="994" name="Google Shape;994;p95"/>
            <p:cNvSpPr/>
            <p:nvPr/>
          </p:nvSpPr>
          <p:spPr>
            <a:xfrm>
              <a:off x="-887225" y="313775"/>
              <a:ext cx="1472100" cy="1472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95"/>
            <p:cNvSpPr/>
            <p:nvPr/>
          </p:nvSpPr>
          <p:spPr>
            <a:xfrm>
              <a:off x="6601013" y="4604000"/>
              <a:ext cx="1207200" cy="120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95"/>
            <p:cNvSpPr/>
            <p:nvPr/>
          </p:nvSpPr>
          <p:spPr>
            <a:xfrm>
              <a:off x="5917588" y="4669500"/>
              <a:ext cx="474000" cy="47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95"/>
            <p:cNvSpPr/>
            <p:nvPr/>
          </p:nvSpPr>
          <p:spPr>
            <a:xfrm>
              <a:off x="503104" y="71282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6_2_1"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96"/>
          <p:cNvSpPr txBox="1"/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00" name="Google Shape;1000;p96"/>
          <p:cNvSpPr txBox="1"/>
          <p:nvPr>
            <p:ph idx="1" type="body"/>
          </p:nvPr>
        </p:nvSpPr>
        <p:spPr>
          <a:xfrm>
            <a:off x="713100" y="1239375"/>
            <a:ext cx="3858900" cy="3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1" name="Google Shape;1001;p96"/>
          <p:cNvSpPr txBox="1"/>
          <p:nvPr>
            <p:ph idx="2" type="body"/>
          </p:nvPr>
        </p:nvSpPr>
        <p:spPr>
          <a:xfrm>
            <a:off x="4572000" y="1239375"/>
            <a:ext cx="3858900" cy="3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002" name="Google Shape;1002;p96"/>
          <p:cNvGrpSpPr/>
          <p:nvPr/>
        </p:nvGrpSpPr>
        <p:grpSpPr>
          <a:xfrm>
            <a:off x="-736700" y="1151375"/>
            <a:ext cx="9500629" cy="4431600"/>
            <a:chOff x="-736700" y="1151375"/>
            <a:chExt cx="9500629" cy="4431600"/>
          </a:xfrm>
        </p:grpSpPr>
        <p:sp>
          <p:nvSpPr>
            <p:cNvPr id="1003" name="Google Shape;1003;p96"/>
            <p:cNvSpPr/>
            <p:nvPr/>
          </p:nvSpPr>
          <p:spPr>
            <a:xfrm>
              <a:off x="-736700" y="1151375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96"/>
            <p:cNvSpPr/>
            <p:nvPr/>
          </p:nvSpPr>
          <p:spPr>
            <a:xfrm>
              <a:off x="7126875" y="4636775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96"/>
            <p:cNvSpPr/>
            <p:nvPr/>
          </p:nvSpPr>
          <p:spPr>
            <a:xfrm>
              <a:off x="8260229" y="4604107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96"/>
            <p:cNvSpPr/>
            <p:nvPr/>
          </p:nvSpPr>
          <p:spPr>
            <a:xfrm>
              <a:off x="-219288" y="2498216"/>
              <a:ext cx="617400" cy="61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2"/>
        </a:solidFill>
      </p:bgPr>
    </p:bg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9" name="Google Shape;1009;p98"/>
          <p:cNvGrpSpPr/>
          <p:nvPr/>
        </p:nvGrpSpPr>
        <p:grpSpPr>
          <a:xfrm>
            <a:off x="-713150" y="1151375"/>
            <a:ext cx="9500629" cy="4431600"/>
            <a:chOff x="-736700" y="1151375"/>
            <a:chExt cx="9500629" cy="4431600"/>
          </a:xfrm>
        </p:grpSpPr>
        <p:sp>
          <p:nvSpPr>
            <p:cNvPr id="1010" name="Google Shape;1010;p98"/>
            <p:cNvSpPr/>
            <p:nvPr/>
          </p:nvSpPr>
          <p:spPr>
            <a:xfrm>
              <a:off x="-736700" y="1151375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98"/>
            <p:cNvSpPr/>
            <p:nvPr/>
          </p:nvSpPr>
          <p:spPr>
            <a:xfrm>
              <a:off x="7126875" y="4636775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98"/>
            <p:cNvSpPr/>
            <p:nvPr/>
          </p:nvSpPr>
          <p:spPr>
            <a:xfrm>
              <a:off x="8260229" y="4604107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98"/>
            <p:cNvSpPr/>
            <p:nvPr/>
          </p:nvSpPr>
          <p:spPr>
            <a:xfrm>
              <a:off x="-219288" y="2498216"/>
              <a:ext cx="617400" cy="61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5" name="Google Shape;1015;p99"/>
          <p:cNvGrpSpPr/>
          <p:nvPr/>
        </p:nvGrpSpPr>
        <p:grpSpPr>
          <a:xfrm>
            <a:off x="-529687" y="-367387"/>
            <a:ext cx="6298687" cy="5945337"/>
            <a:chOff x="-529687" y="-367387"/>
            <a:chExt cx="6298687" cy="5945337"/>
          </a:xfrm>
        </p:grpSpPr>
        <p:grpSp>
          <p:nvGrpSpPr>
            <p:cNvPr id="1016" name="Google Shape;1016;p99"/>
            <p:cNvGrpSpPr/>
            <p:nvPr/>
          </p:nvGrpSpPr>
          <p:grpSpPr>
            <a:xfrm>
              <a:off x="-529687" y="-367387"/>
              <a:ext cx="1748862" cy="1242900"/>
              <a:chOff x="-529687" y="-367387"/>
              <a:chExt cx="1748862" cy="1242900"/>
            </a:xfrm>
          </p:grpSpPr>
          <p:sp>
            <p:nvSpPr>
              <p:cNvPr id="1017" name="Google Shape;1017;p99"/>
              <p:cNvSpPr/>
              <p:nvPr/>
            </p:nvSpPr>
            <p:spPr>
              <a:xfrm>
                <a:off x="-529687" y="-367387"/>
                <a:ext cx="1242900" cy="12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99"/>
              <p:cNvSpPr/>
              <p:nvPr/>
            </p:nvSpPr>
            <p:spPr>
              <a:xfrm>
                <a:off x="824675" y="145000"/>
                <a:ext cx="394500" cy="394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19" name="Google Shape;1019;p99"/>
            <p:cNvGrpSpPr/>
            <p:nvPr/>
          </p:nvGrpSpPr>
          <p:grpSpPr>
            <a:xfrm>
              <a:off x="4572000" y="4604000"/>
              <a:ext cx="1197000" cy="973950"/>
              <a:chOff x="4572000" y="4604000"/>
              <a:chExt cx="1197000" cy="973950"/>
            </a:xfrm>
          </p:grpSpPr>
          <p:sp>
            <p:nvSpPr>
              <p:cNvPr id="1020" name="Google Shape;1020;p99"/>
              <p:cNvSpPr/>
              <p:nvPr/>
            </p:nvSpPr>
            <p:spPr>
              <a:xfrm>
                <a:off x="4572000" y="4775450"/>
                <a:ext cx="802500" cy="802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99"/>
              <p:cNvSpPr/>
              <p:nvPr/>
            </p:nvSpPr>
            <p:spPr>
              <a:xfrm>
                <a:off x="5374500" y="4604000"/>
                <a:ext cx="394500" cy="394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4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55.xml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59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61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43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0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86.xml"/><Relationship Id="rId21" Type="http://schemas.openxmlformats.org/officeDocument/2006/relationships/slideLayout" Target="../slideLayouts/slideLayout85.xml"/><Relationship Id="rId24" Type="http://schemas.openxmlformats.org/officeDocument/2006/relationships/slideLayout" Target="../slideLayouts/slideLayout88.xml"/><Relationship Id="rId23" Type="http://schemas.openxmlformats.org/officeDocument/2006/relationships/slideLayout" Target="../slideLayouts/slideLayout87.xml"/><Relationship Id="rId1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90.xml"/><Relationship Id="rId25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2.xml"/><Relationship Id="rId27" Type="http://schemas.openxmlformats.org/officeDocument/2006/relationships/slideLayout" Target="../slideLayouts/slideLayout91.xml"/><Relationship Id="rId5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93.xml"/><Relationship Id="rId7" Type="http://schemas.openxmlformats.org/officeDocument/2006/relationships/slideLayout" Target="../slideLayouts/slideLayout71.xml"/><Relationship Id="rId8" Type="http://schemas.openxmlformats.org/officeDocument/2006/relationships/slideLayout" Target="../slideLayouts/slideLayout72.xml"/><Relationship Id="rId31" Type="http://schemas.openxmlformats.org/officeDocument/2006/relationships/slideLayout" Target="../slideLayouts/slideLayout95.xml"/><Relationship Id="rId30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75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74.xml"/><Relationship Id="rId32" Type="http://schemas.openxmlformats.org/officeDocument/2006/relationships/slideLayout" Target="../slideLayouts/slideLayout96.xml"/><Relationship Id="rId13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1.xml"/><Relationship Id="rId16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b="1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b="1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b="1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b="1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b="1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b="1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b="1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b="1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b="1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Work Sans"/>
              <a:buChar char="■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b="1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b="1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b="1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b="1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b="1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b="1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b="1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b="1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b="1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46" name="Google Shape;346;p34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Work Sans"/>
              <a:buChar char="■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  <p:sldLayoutId id="2147483706" r:id="rId27"/>
    <p:sldLayoutId id="2147483707" r:id="rId28"/>
    <p:sldLayoutId id="2147483708" r:id="rId29"/>
    <p:sldLayoutId id="2147483709" r:id="rId30"/>
    <p:sldLayoutId id="2147483710" r:id="rId31"/>
    <p:sldLayoutId id="2147483711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6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b="1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b="1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b="1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b="1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b="1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b="1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b="1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b="1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b="1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85" name="Google Shape;685;p67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Work Sans"/>
              <a:buChar char="■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0" r:id="rId19"/>
    <p:sldLayoutId id="2147483731" r:id="rId20"/>
    <p:sldLayoutId id="2147483732" r:id="rId21"/>
    <p:sldLayoutId id="2147483733" r:id="rId22"/>
    <p:sldLayoutId id="2147483734" r:id="rId23"/>
    <p:sldLayoutId id="2147483735" r:id="rId24"/>
    <p:sldLayoutId id="2147483736" r:id="rId25"/>
    <p:sldLayoutId id="2147483737" r:id="rId26"/>
    <p:sldLayoutId id="2147483738" r:id="rId27"/>
    <p:sldLayoutId id="2147483739" r:id="rId28"/>
    <p:sldLayoutId id="2147483740" r:id="rId29"/>
    <p:sldLayoutId id="2147483741" r:id="rId30"/>
    <p:sldLayoutId id="2147483742" r:id="rId31"/>
    <p:sldLayoutId id="2147483743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100"/>
          <p:cNvSpPr txBox="1"/>
          <p:nvPr>
            <p:ph type="ctrTitle"/>
          </p:nvPr>
        </p:nvSpPr>
        <p:spPr>
          <a:xfrm>
            <a:off x="713225" y="918825"/>
            <a:ext cx="4705500" cy="283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Bootcamp</a:t>
            </a:r>
            <a:endParaRPr/>
          </a:p>
        </p:txBody>
      </p:sp>
      <p:sp>
        <p:nvSpPr>
          <p:cNvPr id="1027" name="Google Shape;1027;p100"/>
          <p:cNvSpPr txBox="1"/>
          <p:nvPr>
            <p:ph idx="1" type="subTitle"/>
          </p:nvPr>
        </p:nvSpPr>
        <p:spPr>
          <a:xfrm>
            <a:off x="713225" y="3748875"/>
            <a:ext cx="4705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10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1091" name="Google Shape;1091;p109"/>
          <p:cNvSpPr txBox="1"/>
          <p:nvPr>
            <p:ph idx="1" type="body"/>
          </p:nvPr>
        </p:nvSpPr>
        <p:spPr>
          <a:xfrm>
            <a:off x="720000" y="1239375"/>
            <a:ext cx="7704000" cy="9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 a set of statements as long as a condition is true.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 </a:t>
            </a:r>
            <a:endParaRPr/>
          </a:p>
        </p:txBody>
      </p:sp>
      <p:sp>
        <p:nvSpPr>
          <p:cNvPr id="1092" name="Google Shape;1092;p109"/>
          <p:cNvSpPr txBox="1"/>
          <p:nvPr/>
        </p:nvSpPr>
        <p:spPr>
          <a:xfrm>
            <a:off x="3930300" y="1832550"/>
            <a:ext cx="12834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 = 1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while i &lt; 4: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print(i)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 += 1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93" name="Google Shape;1093;p109"/>
          <p:cNvSpPr txBox="1"/>
          <p:nvPr/>
        </p:nvSpPr>
        <p:spPr>
          <a:xfrm>
            <a:off x="2790750" y="2884950"/>
            <a:ext cx="3562500" cy="18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Output: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		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3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10"/>
          <p:cNvSpPr txBox="1"/>
          <p:nvPr>
            <p:ph type="title"/>
          </p:nvPr>
        </p:nvSpPr>
        <p:spPr>
          <a:xfrm>
            <a:off x="713225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1099" name="Google Shape;1099;p110"/>
          <p:cNvSpPr txBox="1"/>
          <p:nvPr>
            <p:ph idx="4294967295" type="body"/>
          </p:nvPr>
        </p:nvSpPr>
        <p:spPr>
          <a:xfrm>
            <a:off x="720000" y="1229100"/>
            <a:ext cx="7704000" cy="9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Iterates over a sequence</a:t>
            </a:r>
            <a:endParaRPr/>
          </a:p>
          <a:p>
            <a:pPr indent="457200" lvl="0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110"/>
          <p:cNvSpPr txBox="1"/>
          <p:nvPr/>
        </p:nvSpPr>
        <p:spPr>
          <a:xfrm>
            <a:off x="3482975" y="1658025"/>
            <a:ext cx="21645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for i in range(5):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	print(i)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111"/>
          <p:cNvSpPr txBox="1"/>
          <p:nvPr>
            <p:ph type="title"/>
          </p:nvPr>
        </p:nvSpPr>
        <p:spPr>
          <a:xfrm>
            <a:off x="713225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1106" name="Google Shape;1106;p111"/>
          <p:cNvSpPr txBox="1"/>
          <p:nvPr>
            <p:ph idx="4294967295" type="body"/>
          </p:nvPr>
        </p:nvSpPr>
        <p:spPr>
          <a:xfrm>
            <a:off x="720000" y="1229100"/>
            <a:ext cx="7704000" cy="9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Iterates over a sequence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111"/>
          <p:cNvSpPr txBox="1"/>
          <p:nvPr/>
        </p:nvSpPr>
        <p:spPr>
          <a:xfrm>
            <a:off x="1706875" y="1647775"/>
            <a:ext cx="21645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for i in range(5):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	print(i)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08" name="Google Shape;1108;p111"/>
          <p:cNvSpPr txBox="1"/>
          <p:nvPr/>
        </p:nvSpPr>
        <p:spPr>
          <a:xfrm>
            <a:off x="1060875" y="2802725"/>
            <a:ext cx="3336600" cy="17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Output: 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0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3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4 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112"/>
          <p:cNvSpPr txBox="1"/>
          <p:nvPr>
            <p:ph type="title"/>
          </p:nvPr>
        </p:nvSpPr>
        <p:spPr>
          <a:xfrm>
            <a:off x="713225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1114" name="Google Shape;1114;p112"/>
          <p:cNvSpPr txBox="1"/>
          <p:nvPr>
            <p:ph idx="4294967295" type="body"/>
          </p:nvPr>
        </p:nvSpPr>
        <p:spPr>
          <a:xfrm>
            <a:off x="720000" y="1229100"/>
            <a:ext cx="7704000" cy="9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Iterates over a sequence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112"/>
          <p:cNvSpPr txBox="1"/>
          <p:nvPr/>
        </p:nvSpPr>
        <p:spPr>
          <a:xfrm>
            <a:off x="1706875" y="1647775"/>
            <a:ext cx="21645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for i in range(5):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	print(i)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16" name="Google Shape;1116;p112"/>
          <p:cNvSpPr txBox="1"/>
          <p:nvPr/>
        </p:nvSpPr>
        <p:spPr>
          <a:xfrm>
            <a:off x="1060875" y="2802725"/>
            <a:ext cx="3336600" cy="17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Output: 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0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3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4 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17" name="Google Shape;1117;p112"/>
          <p:cNvSpPr txBox="1"/>
          <p:nvPr/>
        </p:nvSpPr>
        <p:spPr>
          <a:xfrm>
            <a:off x="5308800" y="1647775"/>
            <a:ext cx="29454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for j in [‘a’ , ‘b’ , ‘c’]: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	print(j)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113"/>
          <p:cNvSpPr txBox="1"/>
          <p:nvPr>
            <p:ph type="title"/>
          </p:nvPr>
        </p:nvSpPr>
        <p:spPr>
          <a:xfrm>
            <a:off x="713225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1123" name="Google Shape;1123;p113"/>
          <p:cNvSpPr txBox="1"/>
          <p:nvPr>
            <p:ph idx="4294967295" type="body"/>
          </p:nvPr>
        </p:nvSpPr>
        <p:spPr>
          <a:xfrm>
            <a:off x="720000" y="1229100"/>
            <a:ext cx="7704000" cy="9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Iterates over a sequence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113"/>
          <p:cNvSpPr txBox="1"/>
          <p:nvPr/>
        </p:nvSpPr>
        <p:spPr>
          <a:xfrm>
            <a:off x="1706875" y="1647775"/>
            <a:ext cx="21645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for i in range(5):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	print(i)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25" name="Google Shape;1125;p113"/>
          <p:cNvSpPr txBox="1"/>
          <p:nvPr/>
        </p:nvSpPr>
        <p:spPr>
          <a:xfrm>
            <a:off x="1060875" y="2802725"/>
            <a:ext cx="3336600" cy="17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Output: 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0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3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4 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26" name="Google Shape;1126;p113"/>
          <p:cNvSpPr txBox="1"/>
          <p:nvPr/>
        </p:nvSpPr>
        <p:spPr>
          <a:xfrm>
            <a:off x="5308800" y="1647775"/>
            <a:ext cx="29454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for j in [‘a’ , ‘b’ , ‘c’]: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	print(j)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27" name="Google Shape;1127;p113"/>
          <p:cNvSpPr txBox="1"/>
          <p:nvPr/>
        </p:nvSpPr>
        <p:spPr>
          <a:xfrm>
            <a:off x="5113200" y="2802725"/>
            <a:ext cx="3336600" cy="17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Output: 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114"/>
          <p:cNvSpPr txBox="1"/>
          <p:nvPr>
            <p:ph type="title"/>
          </p:nvPr>
        </p:nvSpPr>
        <p:spPr>
          <a:xfrm>
            <a:off x="720000" y="382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Exercise</a:t>
            </a:r>
            <a:endParaRPr sz="4000"/>
          </a:p>
        </p:txBody>
      </p:sp>
      <p:sp>
        <p:nvSpPr>
          <p:cNvPr id="1133" name="Google Shape;1133;p114"/>
          <p:cNvSpPr txBox="1"/>
          <p:nvPr/>
        </p:nvSpPr>
        <p:spPr>
          <a:xfrm>
            <a:off x="1084650" y="2140800"/>
            <a:ext cx="6974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Write a program to print numbers 2 to 8 inclusive, using either a while or for loop</a:t>
            </a: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115"/>
          <p:cNvSpPr txBox="1"/>
          <p:nvPr>
            <p:ph type="title"/>
          </p:nvPr>
        </p:nvSpPr>
        <p:spPr>
          <a:xfrm>
            <a:off x="720000" y="21618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End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10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 Objectives</a:t>
            </a:r>
            <a:endParaRPr/>
          </a:p>
        </p:txBody>
      </p:sp>
      <p:sp>
        <p:nvSpPr>
          <p:cNvPr id="1033" name="Google Shape;1033;p101"/>
          <p:cNvSpPr txBox="1"/>
          <p:nvPr>
            <p:ph idx="1" type="body"/>
          </p:nvPr>
        </p:nvSpPr>
        <p:spPr>
          <a:xfrm>
            <a:off x="720000" y="1403850"/>
            <a:ext cx="7704000" cy="3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Conditionals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Loops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Break, Continue, Pass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10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102"/>
          <p:cNvSpPr txBox="1"/>
          <p:nvPr>
            <p:ph idx="1" type="body"/>
          </p:nvPr>
        </p:nvSpPr>
        <p:spPr>
          <a:xfrm>
            <a:off x="720000" y="1239375"/>
            <a:ext cx="77040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 a set of statements if a condition is met</a:t>
            </a:r>
            <a:endParaRPr/>
          </a:p>
        </p:txBody>
      </p:sp>
      <p:sp>
        <p:nvSpPr>
          <p:cNvPr id="1040" name="Google Shape;1040;p102"/>
          <p:cNvSpPr txBox="1"/>
          <p:nvPr>
            <p:ph idx="1" type="body"/>
          </p:nvPr>
        </p:nvSpPr>
        <p:spPr>
          <a:xfrm>
            <a:off x="720000" y="1987225"/>
            <a:ext cx="7704000" cy="19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f 5 &lt; 4: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print(“5 is smaller than 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p</a:t>
            </a:r>
            <a:r>
              <a:rPr lang="en"/>
              <a:t>rint(“5 is larger than 4”)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10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</a:t>
            </a:r>
            <a:endParaRPr/>
          </a:p>
        </p:txBody>
      </p:sp>
      <p:sp>
        <p:nvSpPr>
          <p:cNvPr id="1046" name="Google Shape;1046;p103"/>
          <p:cNvSpPr txBox="1"/>
          <p:nvPr>
            <p:ph idx="1" type="body"/>
          </p:nvPr>
        </p:nvSpPr>
        <p:spPr>
          <a:xfrm>
            <a:off x="720000" y="1239375"/>
            <a:ext cx="7704000" cy="15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</a:t>
            </a:r>
            <a:r>
              <a:rPr b="1" lang="en"/>
              <a:t>f… elif… else…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checks if the conditional for ‘if’ is true, then each of the ‘elif’ conditions. If the above are untrue, the block of statements under ‘else’ will run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103"/>
          <p:cNvSpPr txBox="1"/>
          <p:nvPr/>
        </p:nvSpPr>
        <p:spPr>
          <a:xfrm>
            <a:off x="3031200" y="2463925"/>
            <a:ext cx="3081600" cy="24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 = 4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 = 5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if a &gt; b: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	print(“a is larger than b”)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elif a == b: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	print(“a is equal to b”)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else: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	print(“a is smaller than b”)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10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Truth Table</a:t>
            </a:r>
            <a:endParaRPr/>
          </a:p>
        </p:txBody>
      </p:sp>
      <p:pic>
        <p:nvPicPr>
          <p:cNvPr id="1053" name="Google Shape;1053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625" y="1416300"/>
            <a:ext cx="2066250" cy="12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Google Shape;1054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8950" y="1417350"/>
            <a:ext cx="2066544" cy="1289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Google Shape;1055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4575" y="1417350"/>
            <a:ext cx="2066544" cy="1289304"/>
          </a:xfrm>
          <a:prstGeom prst="rect">
            <a:avLst/>
          </a:prstGeom>
          <a:noFill/>
          <a:ln>
            <a:noFill/>
          </a:ln>
        </p:spPr>
      </p:pic>
      <p:sp>
        <p:nvSpPr>
          <p:cNvPr id="1056" name="Google Shape;1056;p104"/>
          <p:cNvSpPr txBox="1"/>
          <p:nvPr/>
        </p:nvSpPr>
        <p:spPr>
          <a:xfrm>
            <a:off x="2243800" y="2789825"/>
            <a:ext cx="705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57" name="Google Shape;1057;p104"/>
          <p:cNvSpPr txBox="1"/>
          <p:nvPr/>
        </p:nvSpPr>
        <p:spPr>
          <a:xfrm>
            <a:off x="4659275" y="2832550"/>
            <a:ext cx="705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or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58" name="Google Shape;1058;p104"/>
          <p:cNvSpPr txBox="1"/>
          <p:nvPr/>
        </p:nvSpPr>
        <p:spPr>
          <a:xfrm>
            <a:off x="7074750" y="2789825"/>
            <a:ext cx="705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not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10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Conditions</a:t>
            </a:r>
            <a:endParaRPr/>
          </a:p>
        </p:txBody>
      </p:sp>
      <p:sp>
        <p:nvSpPr>
          <p:cNvPr id="1064" name="Google Shape;1064;p105"/>
          <p:cNvSpPr txBox="1"/>
          <p:nvPr>
            <p:ph type="title"/>
          </p:nvPr>
        </p:nvSpPr>
        <p:spPr>
          <a:xfrm>
            <a:off x="720000" y="1112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/>
              <a:t>(Python Logic Conditions)</a:t>
            </a:r>
            <a:endParaRPr b="0" sz="1600"/>
          </a:p>
        </p:txBody>
      </p:sp>
      <p:sp>
        <p:nvSpPr>
          <p:cNvPr id="1065" name="Google Shape;1065;p105"/>
          <p:cNvSpPr txBox="1"/>
          <p:nvPr>
            <p:ph type="title"/>
          </p:nvPr>
        </p:nvSpPr>
        <p:spPr>
          <a:xfrm>
            <a:off x="720000" y="1444663"/>
            <a:ext cx="770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/>
              <a:t>Same as mathematics</a:t>
            </a:r>
            <a:endParaRPr b="0"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/>
              <a:t>Given that a =  1, b = 2:</a:t>
            </a:r>
            <a:endParaRPr b="0" sz="1500"/>
          </a:p>
        </p:txBody>
      </p:sp>
      <p:graphicFrame>
        <p:nvGraphicFramePr>
          <p:cNvPr id="1066" name="Google Shape;1066;p105"/>
          <p:cNvGraphicFramePr/>
          <p:nvPr/>
        </p:nvGraphicFramePr>
        <p:xfrm>
          <a:off x="952500" y="219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{CEDC962C-27D2-4CC6-B8E0-B82347C62C00}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 == 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Equal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 != 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 &lt; 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Greater than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 &gt; 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or equal 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 &lt;= 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Greater than and equal 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 &gt;= 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7" name="Google Shape;1067;p105"/>
          <p:cNvSpPr txBox="1"/>
          <p:nvPr/>
        </p:nvSpPr>
        <p:spPr>
          <a:xfrm>
            <a:off x="720000" y="4575350"/>
            <a:ext cx="74124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*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Note the double ‘=’ for equals</a:t>
            </a:r>
            <a:b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* When there are 2 symbols for a logic condition, ‘=’ comes last</a:t>
            </a:r>
            <a:endParaRPr sz="1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06"/>
          <p:cNvSpPr txBox="1"/>
          <p:nvPr>
            <p:ph type="title"/>
          </p:nvPr>
        </p:nvSpPr>
        <p:spPr>
          <a:xfrm>
            <a:off x="720000" y="731550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Exercise</a:t>
            </a:r>
            <a:endParaRPr sz="4000"/>
          </a:p>
        </p:txBody>
      </p:sp>
      <p:sp>
        <p:nvSpPr>
          <p:cNvPr id="1073" name="Google Shape;1073;p106"/>
          <p:cNvSpPr txBox="1"/>
          <p:nvPr/>
        </p:nvSpPr>
        <p:spPr>
          <a:xfrm>
            <a:off x="1112250" y="1991900"/>
            <a:ext cx="69195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Write a program that takes 2 inputs: num1 and num2.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Output the larger number. 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If they are the same, output ‘same’.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07"/>
          <p:cNvSpPr txBox="1"/>
          <p:nvPr>
            <p:ph type="title"/>
          </p:nvPr>
        </p:nvSpPr>
        <p:spPr>
          <a:xfrm>
            <a:off x="720000" y="21618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Loops</a:t>
            </a: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0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1084" name="Google Shape;1084;p108"/>
          <p:cNvSpPr txBox="1"/>
          <p:nvPr>
            <p:ph idx="1" type="body"/>
          </p:nvPr>
        </p:nvSpPr>
        <p:spPr>
          <a:xfrm>
            <a:off x="720000" y="1239375"/>
            <a:ext cx="7704000" cy="9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 a set of statements as long as a condition is true.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.g. </a:t>
            </a:r>
            <a:endParaRPr/>
          </a:p>
        </p:txBody>
      </p:sp>
      <p:sp>
        <p:nvSpPr>
          <p:cNvPr id="1085" name="Google Shape;1085;p108"/>
          <p:cNvSpPr txBox="1"/>
          <p:nvPr/>
        </p:nvSpPr>
        <p:spPr>
          <a:xfrm>
            <a:off x="3930300" y="1832550"/>
            <a:ext cx="12834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 = 1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while i &lt; 4: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print(i)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 += 1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umbers and Counting 1-20 - French - Foreign Language - 1st Grade by Slidesgo">
  <a:themeElements>
    <a:clrScheme name="Simple Light">
      <a:dk1>
        <a:srgbClr val="191919"/>
      </a:dk1>
      <a:lt1>
        <a:srgbClr val="EBE9DC"/>
      </a:lt1>
      <a:dk2>
        <a:srgbClr val="FFFFFF"/>
      </a:dk2>
      <a:lt2>
        <a:srgbClr val="FEC32B"/>
      </a:lt2>
      <a:accent1>
        <a:srgbClr val="FE6C36"/>
      </a:accent1>
      <a:accent2>
        <a:srgbClr val="FF4546"/>
      </a:accent2>
      <a:accent3>
        <a:srgbClr val="DA7FB2"/>
      </a:accent3>
      <a:accent4>
        <a:srgbClr val="037EB7"/>
      </a:accent4>
      <a:accent5>
        <a:srgbClr val="09D8CC"/>
      </a:accent5>
      <a:accent6>
        <a:srgbClr val="0FAF5C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umbers and Counting 1-20 - French - Foreign Language - 1st Grade by Slidesgo">
  <a:themeElements>
    <a:clrScheme name="Simple Light">
      <a:dk1>
        <a:srgbClr val="191919"/>
      </a:dk1>
      <a:lt1>
        <a:srgbClr val="EBE9DC"/>
      </a:lt1>
      <a:dk2>
        <a:srgbClr val="FFFFFF"/>
      </a:dk2>
      <a:lt2>
        <a:srgbClr val="FEC32B"/>
      </a:lt2>
      <a:accent1>
        <a:srgbClr val="FE6C36"/>
      </a:accent1>
      <a:accent2>
        <a:srgbClr val="FF4546"/>
      </a:accent2>
      <a:accent3>
        <a:srgbClr val="DA7FB2"/>
      </a:accent3>
      <a:accent4>
        <a:srgbClr val="037EB7"/>
      </a:accent4>
      <a:accent5>
        <a:srgbClr val="09D8CC"/>
      </a:accent5>
      <a:accent6>
        <a:srgbClr val="0FAF5C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Numbers and Counting 1-20 - French - Foreign Language - 1st Grade by Slidesgo">
  <a:themeElements>
    <a:clrScheme name="Simple Light">
      <a:dk1>
        <a:srgbClr val="191919"/>
      </a:dk1>
      <a:lt1>
        <a:srgbClr val="EBE9DC"/>
      </a:lt1>
      <a:dk2>
        <a:srgbClr val="FFFFFF"/>
      </a:dk2>
      <a:lt2>
        <a:srgbClr val="FEC32B"/>
      </a:lt2>
      <a:accent1>
        <a:srgbClr val="FE6C36"/>
      </a:accent1>
      <a:accent2>
        <a:srgbClr val="FF4546"/>
      </a:accent2>
      <a:accent3>
        <a:srgbClr val="DA7FB2"/>
      </a:accent3>
      <a:accent4>
        <a:srgbClr val="037EB7"/>
      </a:accent4>
      <a:accent5>
        <a:srgbClr val="09D8CC"/>
      </a:accent5>
      <a:accent6>
        <a:srgbClr val="0FAF5C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