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70" r:id="rId3"/>
    <p:sldId id="279" r:id="rId4"/>
    <p:sldId id="280" r:id="rId5"/>
    <p:sldId id="277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F5AF4-9FD8-C04D-B6AD-68A2D70E640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977E6-7FE3-7144-A84E-D075821E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a0062b445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a0062b445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72CE-34B6-8163-C8A7-1D281F45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16E14B-AFA7-CA03-6613-CA7A05CA8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3B450-8227-4261-1989-86AF5CA9E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C8CAC-68C5-2D89-2BBE-08A282F05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977E6-7FE3-7144-A84E-D075821E9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9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FF09-2E9E-747E-B275-E2EECB03C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77891-DE05-6979-7031-B3B4A5D38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3B0C87-F91A-C39D-B155-3CD71B0EA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653B-C693-1DD9-3E28-1AF21CC61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977E6-7FE3-7144-A84E-D075821E9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0F38-FA5E-A091-8BE3-653D32780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4C519-B2A3-3F4B-1EC7-F3888C2ED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2B16B-DC72-91F5-7FC8-42EF38CC8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ED43-2F56-2D6D-624A-73A5694F4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977E6-7FE3-7144-A84E-D075821E98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a0062b445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a0062b445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9177-6637-B767-58CF-DA7888552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4FAA-C4E2-43F9-8731-D82B1E32A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0C0B-8020-7D9F-1FD3-2969A94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8A28-2636-A0B9-EB41-4022709A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A648-E612-3C36-A76D-3E0C890D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612-7C37-D2D2-2E44-6F9B9DD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1627A-AF26-074B-E689-EF479595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B596-40A7-382B-ACC7-6F23A4C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6F09-9E39-B648-DCDF-5B4874CF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4756-957C-2D95-10DF-7E1B5A03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6D6C0-792C-739B-F729-DB6C86155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F8EC-8096-CA47-A445-DA24F088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72C4-6AFF-92B2-B710-E6C81409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70D2-C900-19BC-D30D-20921BC0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7098-DEFE-C07B-593F-4F9B8EB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5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960000" y="1652500"/>
            <a:ext cx="10272000" cy="1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-1182967" y="95043"/>
            <a:ext cx="11593917" cy="7653224"/>
            <a:chOff x="-887225" y="71282"/>
            <a:chExt cx="8695438" cy="5739918"/>
          </a:xfrm>
        </p:grpSpPr>
        <p:sp>
          <p:nvSpPr>
            <p:cNvPr id="316" name="Google Shape;316;p29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0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8BEB-377F-B24E-53E1-B554B5D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6C68-8D7E-548E-05F3-19C3A0F6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0776-B00A-0249-16A2-C0714231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66D7-8DBB-A783-A9A9-4DBDA9F6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464C-9269-D04E-4B7C-30D967CE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44F-2642-94B5-C3C9-584EF8F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463B2-1679-1EF7-269B-45C2867C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F8EC-8D1E-E305-03D2-11C8CF1D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804A-6E27-3D22-F660-C65C41D0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A841-B4BC-30A4-87F5-6EBC7224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5C2F-934C-E33E-5DD3-15A056E1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84DF-9547-9814-9932-8BBE12FF0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C377E-77A5-7E31-5F5B-D2B4F807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29175-86EC-8C4F-1B31-AF9196F5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BF46-E5D3-A922-9BD8-D85EAAD9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B06E-22C9-5EE0-5560-549E3580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06D4-AF5D-5430-25BE-9D70516F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D5D8-346F-83FA-1712-71C57FB8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4E39D-470C-34CA-AE4F-1CDB56CA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B0B45-8125-6923-0C26-6A17A743F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A13FD-6BE7-FFB3-2DB8-84A023B46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73DF-807A-E4C1-BBF6-B17B5B50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743BE-8E71-63B5-C24A-250FEEC1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D5919-04E4-6174-48B7-26844DD4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412B-B719-FA7E-9E10-EF779CBC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2B04-D063-5901-AB6D-2A003A4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FE085-75CB-CEA2-60B7-CCA424CF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B4F3-EEC6-20AF-FA8B-21846976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60341-89CE-B192-6FD9-2E7B842D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8318B-31B1-C85E-BE3A-DF362B44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3C40-A248-B516-557E-702A41B6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B81-085D-174F-1CF1-16F39273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77FB-31D8-DFE4-3AF2-CD361588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BF9CA-BC16-65DA-23F1-262D439C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E19D2-A816-4A27-4601-5A30105F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A60F6-AF99-0E76-BCA6-33DDFB55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5C819-202E-35B1-E35A-400A873B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ECB1-CD58-23BD-4AF9-989E5266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69803-D2A1-902A-9B83-7C2DBC0B0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A925-9A6A-57AB-813F-B5FB07C5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BB8D1-3C08-E04E-100C-68F41C10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90D6-AF1B-C42F-A71F-4FB6126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D626-C52C-18D2-F1AC-44D78EF6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7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78B7D-2E00-D71A-1820-50BC72C6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DFBEA-D62B-57CD-74EB-A8022DD2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E29-8898-3EE8-7A62-0C6F946FC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CBB02-284D-8647-9FCA-BE6D76BAA45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DF62-BBE8-25FC-9997-9501AA07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B826-182C-2F88-0CA5-B9ECC9B3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0D03B-DE32-064A-A040-13E98087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6" name="Google Shape;1026;p100"/>
          <p:cNvSpPr txBox="1"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Python Bootcamp</a:t>
            </a:r>
            <a:endParaRPr lang="en-GB"/>
          </a:p>
        </p:txBody>
      </p:sp>
      <p:sp>
        <p:nvSpPr>
          <p:cNvPr id="1027" name="Google Shape;1027;p100"/>
          <p:cNvSpPr txBox="1"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" dirty="0"/>
              <a:t>Week 4</a:t>
            </a:r>
            <a:endParaRPr lang="en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"/>
          </a:p>
        </p:txBody>
      </p:sp>
      <p:sp>
        <p:nvSpPr>
          <p:cNvPr id="1040" name="Arc 10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14"/>
          <p:cNvSpPr txBox="1">
            <a:spLocks noGrp="1"/>
          </p:cNvSpPr>
          <p:nvPr>
            <p:ph type="title"/>
          </p:nvPr>
        </p:nvSpPr>
        <p:spPr>
          <a:xfrm>
            <a:off x="960000" y="5100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333"/>
              <a:t>Exercise</a:t>
            </a:r>
            <a:endParaRPr sz="5333"/>
          </a:p>
        </p:txBody>
      </p:sp>
      <p:sp>
        <p:nvSpPr>
          <p:cNvPr id="1133" name="Google Shape;1133;p114"/>
          <p:cNvSpPr txBox="1"/>
          <p:nvPr/>
        </p:nvSpPr>
        <p:spPr>
          <a:xfrm>
            <a:off x="1446200" y="2854401"/>
            <a:ext cx="9299600" cy="114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/>
              <a:t>Write a program to print numbers 2 to 8 inclusive, using either a while or for loop</a:t>
            </a:r>
            <a:endParaRPr sz="29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CEFB-13D7-33B1-B913-EFD5A5FA7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9738-EDD9-B82D-70F7-8F1EFD0F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956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6BA44D-044C-719A-6EEB-3B2ACA187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6F1E1-2B8A-96CB-A16C-EF743DAC7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45" y="296562"/>
            <a:ext cx="7971110" cy="62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B36BA-5DDA-8B02-9C55-87D00E751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E72DC38-BD18-2617-058D-B534E0E77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D37C0AF-59FE-D280-95DE-14940809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81CE5D-4AFE-BCD8-3B79-5BEFE8CB9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E91D0-478D-89AF-2D96-6CE23C89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200" dirty="0"/>
              <a:t>modules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ADF3A-E9D6-0A1F-2DBB-95C8D5925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5"/>
          <p:cNvSpPr txBox="1">
            <a:spLocks noGrp="1"/>
          </p:cNvSpPr>
          <p:nvPr>
            <p:ph type="title"/>
          </p:nvPr>
        </p:nvSpPr>
        <p:spPr>
          <a:xfrm>
            <a:off x="960000" y="28824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333"/>
              <a:t>End</a:t>
            </a:r>
            <a:endParaRPr sz="533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</Words>
  <Application>Microsoft Macintosh PowerPoint</Application>
  <PresentationFormat>Widescreen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Nunito Light</vt:lpstr>
      <vt:lpstr>Office Theme</vt:lpstr>
      <vt:lpstr>Python Bootcamp</vt:lpstr>
      <vt:lpstr>Exercise</vt:lpstr>
      <vt:lpstr>Functions</vt:lpstr>
      <vt:lpstr>PowerPoint Presentation</vt:lpstr>
      <vt:lpstr>modules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Ansari</dc:creator>
  <cp:lastModifiedBy>Ahmed Ansari</cp:lastModifiedBy>
  <cp:revision>6</cp:revision>
  <cp:lastPrinted>2024-10-31T15:06:07Z</cp:lastPrinted>
  <dcterms:created xsi:type="dcterms:W3CDTF">2024-10-24T14:22:10Z</dcterms:created>
  <dcterms:modified xsi:type="dcterms:W3CDTF">2024-10-31T15:07:57Z</dcterms:modified>
</cp:coreProperties>
</file>