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507" r:id="rId2"/>
    <p:sldId id="508" r:id="rId3"/>
    <p:sldId id="515" r:id="rId4"/>
    <p:sldId id="516" r:id="rId5"/>
    <p:sldId id="517" r:id="rId6"/>
    <p:sldId id="514" r:id="rId7"/>
    <p:sldId id="518" r:id="rId8"/>
    <p:sldId id="519" r:id="rId9"/>
    <p:sldId id="520" r:id="rId10"/>
    <p:sldId id="522" r:id="rId11"/>
    <p:sldId id="521" r:id="rId12"/>
  </p:sldIdLst>
  <p:sldSz cx="12192000" cy="6858000"/>
  <p:notesSz cx="9866313" cy="6735763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4DBF0"/>
    <a:srgbClr val="B5D2EC"/>
    <a:srgbClr val="00FFFF"/>
    <a:srgbClr val="41DAEF"/>
    <a:srgbClr val="66FF33"/>
    <a:srgbClr val="B9BEC2"/>
    <a:srgbClr val="9BFFFF"/>
    <a:srgbClr val="3366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590059" y="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326" y="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A908D2-A359-44BB-B1B0-F411DD5BB251}" type="datetimeFigureOut">
              <a:rPr lang="ar-EG" smtClean="0"/>
              <a:t>25/04/1442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590059" y="639762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326" y="639762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5EC73C1-2605-497B-BF61-3FA87D422EE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557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590911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B31A086-0AC1-4E2F-B973-9F4C6CFBEF8F}" type="datetimeFigureOut">
              <a:rPr lang="ar-EG" smtClean="0"/>
              <a:t>25/04/1442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590911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286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858BFF9-3AA4-4207-9C83-4B2B3F32CA7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964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BFF9-3AA4-4207-9C83-4B2B3F32CA71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31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BFF9-3AA4-4207-9C83-4B2B3F32CA71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6755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BFF9-3AA4-4207-9C83-4B2B3F32CA71}" type="slidenum">
              <a:rPr lang="ar-EG" smtClean="0"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6755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BFF9-3AA4-4207-9C83-4B2B3F32CA71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6755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BFF9-3AA4-4207-9C83-4B2B3F32CA71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6755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B900-CA8B-4C46-BF2C-F962BDD8CC6C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019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25E3-3E8C-47B2-8021-3E7539E9884F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21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800-8E63-42CE-9543-B6D1F903768F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8548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F1CB-ED5C-47A3-8CF2-85D426DDF849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373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12B8-9035-440D-B3BA-5201B8283893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22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10EA-E35C-48B6-9DAD-E5D7111B2680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692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C924-402A-466B-8DA4-B0DD91394977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838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4C31-39AC-4CF9-BB17-07B6CD363563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186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4C31-217B-4F8B-B569-E8497D3577D2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094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4E80-EDF6-488F-A45C-4936BC948B59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531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3297-FBD3-4941-9C48-B7D4741898D1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95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4DC1-D1E8-401E-98A4-F7765E3FBB3B}" type="datetime8">
              <a:rPr lang="ar-EG" smtClean="0"/>
              <a:t>10 كانون الأول، 20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BD0C-B7FF-44EC-9973-A481AF7F3B2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930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09706" y="161680"/>
            <a:ext cx="53438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4006" y="1893195"/>
            <a:ext cx="8583303" cy="4007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Entity Relationship Diagram (ERD)…………Data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Entity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Degree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Cardinality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Modality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ar-EG" sz="2800" b="1" dirty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960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10</a:t>
            </a:fld>
            <a:endParaRPr lang="ar-EG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9180" y="2785620"/>
            <a:ext cx="10998558" cy="936374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4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523D6-7FF4-4756-82B6-92A26C0C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11</a:t>
            </a:fld>
            <a:endParaRPr lang="ar-EG"/>
          </a:p>
        </p:txBody>
      </p:sp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B9415DB0-FF0F-45AB-92BF-C69EFE1FC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822"/>
            <a:ext cx="12192000" cy="41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2</a:t>
            </a:fld>
            <a:endParaRPr lang="ar-EG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9180" y="2785620"/>
            <a:ext cx="10998558" cy="936374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1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84006" y="2158683"/>
            <a:ext cx="8583303" cy="37420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3</a:t>
            </a:fld>
            <a:endParaRPr lang="ar-E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824248" y="1911737"/>
            <a:ext cx="94558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Entity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Entity Strong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Entity Weak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4248" y="233986"/>
            <a:ext cx="103417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676675" y="2581501"/>
            <a:ext cx="1063625" cy="5151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6675" y="3411753"/>
            <a:ext cx="1063625" cy="515176"/>
            <a:chOff x="4488570" y="3335553"/>
            <a:chExt cx="1063625" cy="515176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488570" y="3335553"/>
              <a:ext cx="1063625" cy="5151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564769" y="3411753"/>
              <a:ext cx="911225" cy="3627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0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84006" y="2158683"/>
            <a:ext cx="8583303" cy="37420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4</a:t>
            </a:fld>
            <a:endParaRPr lang="ar-E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824248" y="1885102"/>
            <a:ext cx="945589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Multi-valued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Single- Store-Simple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Derived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Composited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PK (Primary Key) (Unique)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4248" y="233986"/>
            <a:ext cx="103417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58578" y="2511380"/>
            <a:ext cx="1787234" cy="495300"/>
            <a:chOff x="4658578" y="2511380"/>
            <a:chExt cx="1787234" cy="495300"/>
          </a:xfrm>
        </p:grpSpPr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4658578" y="2511380"/>
              <a:ext cx="1787234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4785220" y="2599385"/>
              <a:ext cx="1512549" cy="3429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5826263" y="3447244"/>
            <a:ext cx="1512549" cy="3429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4201379" y="4282224"/>
            <a:ext cx="1512549" cy="342900"/>
          </a:xfrm>
          <a:prstGeom prst="ellipse">
            <a:avLst/>
          </a:prstGeom>
          <a:ln w="28575">
            <a:prstDash val="lgDashDotDot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5037436" y="5016319"/>
            <a:ext cx="1967241" cy="825925"/>
            <a:chOff x="5037436" y="5016319"/>
            <a:chExt cx="1967241" cy="825925"/>
          </a:xfrm>
        </p:grpSpPr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5173020" y="5016319"/>
              <a:ext cx="1512549" cy="3429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6096721" y="5488007"/>
              <a:ext cx="907956" cy="31768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5037436" y="5524563"/>
              <a:ext cx="907956" cy="31768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9" name="Straight Connector 8"/>
            <p:cNvCxnSpPr>
              <a:stCxn id="18" idx="5"/>
              <a:endCxn id="21" idx="0"/>
            </p:cNvCxnSpPr>
            <p:nvPr/>
          </p:nvCxnSpPr>
          <p:spPr>
            <a:xfrm>
              <a:off x="6464061" y="5309002"/>
              <a:ext cx="86638" cy="179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522186" y="5360436"/>
              <a:ext cx="60781" cy="176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6685569" y="5983665"/>
            <a:ext cx="1512549" cy="3429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7004677" y="6253653"/>
            <a:ext cx="8979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84006" y="2158683"/>
            <a:ext cx="8583303" cy="37420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5</a:t>
            </a:fld>
            <a:endParaRPr lang="ar-E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824248" y="1911737"/>
            <a:ext cx="94558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Relationship Strong</a:t>
            </a: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l" rtl="0" fontAlgn="base">
              <a:buClr>
                <a:srgbClr val="C00000"/>
              </a:buClr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Relationship  Weak</a:t>
            </a:r>
          </a:p>
          <a:p>
            <a:pPr lvl="2"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4248" y="233986"/>
            <a:ext cx="103417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>
            <a:off x="5779988" y="2365454"/>
            <a:ext cx="917026" cy="648202"/>
          </a:xfrm>
          <a:prstGeom prst="diamond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5932388" y="3230450"/>
            <a:ext cx="917026" cy="648202"/>
          </a:xfrm>
          <a:prstGeom prst="diamond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6162062" y="3382850"/>
            <a:ext cx="458513" cy="324101"/>
          </a:xfrm>
          <a:prstGeom prst="diamond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3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84006" y="2158683"/>
            <a:ext cx="8583303" cy="37420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ar-EG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 fontAlgn="base">
              <a:buClr>
                <a:srgbClr val="C00000"/>
              </a:buClr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l" rtl="0" fontAlgn="base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BD0C-B7FF-44EC-9973-A481AF7F3B23}" type="slidenum">
              <a:rPr lang="ar-EG" smtClean="0"/>
              <a:t>6</a:t>
            </a:fld>
            <a:endParaRPr lang="ar-E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824248" y="2466054"/>
            <a:ext cx="3865338" cy="156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Table</a:t>
            </a:r>
          </a:p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Attribute  Column</a:t>
            </a:r>
          </a:p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Relationship  Line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4248" y="233986"/>
            <a:ext cx="103417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Group 42">
            <a:extLst>
              <a:ext uri="{FF2B5EF4-FFF2-40B4-BE49-F238E27FC236}">
                <a16:creationId xmlns:a16="http://schemas.microsoft.com/office/drawing/2014/main" id="{9E1EA717-16C6-45D6-AF7C-BCEA2180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16083"/>
              </p:ext>
            </p:extLst>
          </p:nvPr>
        </p:nvGraphicFramePr>
        <p:xfrm>
          <a:off x="6341614" y="2304626"/>
          <a:ext cx="4953000" cy="3783013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Student 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First Name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2144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Arnold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Betty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3122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Taylor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3843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Simmons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Lisa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9844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Macy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Bill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2837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Heather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2293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Wrench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8918686" y="332029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algn="ctr"/>
            <a:endParaRPr lang="en-US" altLang="en-US" sz="2000">
              <a:latin typeface="Arial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01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48700" y="6367463"/>
            <a:ext cx="2743200" cy="365125"/>
          </a:xfrm>
        </p:spPr>
        <p:txBody>
          <a:bodyPr/>
          <a:lstStyle/>
          <a:p>
            <a:fld id="{B810BD0C-B7FF-44EC-9973-A481AF7F3B23}" type="slidenum">
              <a:rPr lang="ar-EG" smtClean="0">
                <a:cs typeface="+mj-cs"/>
              </a:rPr>
              <a:t>7</a:t>
            </a:fld>
            <a:endParaRPr lang="ar-EG"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4248" y="233986"/>
            <a:ext cx="103417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502276" y="1551654"/>
            <a:ext cx="30651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Degree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1127223" y="2031785"/>
            <a:ext cx="3865338" cy="373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Binary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Ternary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Unary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975815" y="3449642"/>
            <a:ext cx="4343400" cy="1399978"/>
            <a:chOff x="3899615" y="3154733"/>
            <a:chExt cx="4343400" cy="1729562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99615" y="3154733"/>
              <a:ext cx="1063625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7179390" y="3154733"/>
              <a:ext cx="1063625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963240" y="3535733"/>
              <a:ext cx="221615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5576015" y="3154733"/>
              <a:ext cx="1143000" cy="7620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6147515" y="3916733"/>
              <a:ext cx="0" cy="3976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5658073" y="4122295"/>
              <a:ext cx="1063625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75815" y="1944119"/>
            <a:ext cx="4343400" cy="762000"/>
            <a:chOff x="3532088" y="4119114"/>
            <a:chExt cx="4343400" cy="762000"/>
          </a:xfrm>
        </p:grpSpPr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532088" y="4119114"/>
              <a:ext cx="1063625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6811863" y="4119114"/>
              <a:ext cx="1063625" cy="76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4595713" y="4500114"/>
              <a:ext cx="221615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>
              <a:off x="5208488" y="4119114"/>
              <a:ext cx="1143000" cy="762000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56385" y="5499355"/>
            <a:ext cx="2819400" cy="762000"/>
            <a:chOff x="8093790" y="5359165"/>
            <a:chExt cx="2819400" cy="762000"/>
          </a:xfrm>
        </p:grpSpPr>
        <p:grpSp>
          <p:nvGrpSpPr>
            <p:cNvPr id="40" name="Group 39"/>
            <p:cNvGrpSpPr/>
            <p:nvPr/>
          </p:nvGrpSpPr>
          <p:grpSpPr>
            <a:xfrm>
              <a:off x="8093790" y="5359165"/>
              <a:ext cx="2819400" cy="762000"/>
              <a:chOff x="7255590" y="5912957"/>
              <a:chExt cx="2819400" cy="762000"/>
            </a:xfrm>
          </p:grpSpPr>
          <p:sp>
            <p:nvSpPr>
              <p:cNvPr id="14" name="AutoShape 19"/>
              <p:cNvSpPr>
                <a:spLocks noChangeArrowheads="1"/>
              </p:cNvSpPr>
              <p:nvPr/>
            </p:nvSpPr>
            <p:spPr bwMode="auto">
              <a:xfrm>
                <a:off x="8931990" y="5912957"/>
                <a:ext cx="1143000" cy="762000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7255590" y="6024279"/>
                <a:ext cx="1063625" cy="5393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Elbow Connector 29"/>
              <p:cNvCxnSpPr>
                <a:stCxn id="11" idx="0"/>
                <a:endCxn id="14" idx="0"/>
              </p:cNvCxnSpPr>
              <p:nvPr/>
            </p:nvCxnSpPr>
            <p:spPr>
              <a:xfrm rot="5400000" flipH="1" flipV="1">
                <a:off x="8589785" y="5110575"/>
                <a:ext cx="111322" cy="1716087"/>
              </a:xfrm>
              <a:prstGeom prst="bentConnector3">
                <a:avLst>
                  <a:gd name="adj1" fmla="val 305350"/>
                </a:avLst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" name="Elbow Connector 40"/>
            <p:cNvCxnSpPr>
              <a:stCxn id="11" idx="2"/>
              <a:endCxn id="14" idx="2"/>
            </p:cNvCxnSpPr>
            <p:nvPr/>
          </p:nvCxnSpPr>
          <p:spPr>
            <a:xfrm rot="16200000" flipH="1">
              <a:off x="9427986" y="5207460"/>
              <a:ext cx="111321" cy="1716087"/>
            </a:xfrm>
            <a:prstGeom prst="bentConnector3">
              <a:avLst>
                <a:gd name="adj1" fmla="val 305352"/>
              </a:avLst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453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48700" y="6367463"/>
            <a:ext cx="2743200" cy="365125"/>
          </a:xfrm>
        </p:spPr>
        <p:txBody>
          <a:bodyPr/>
          <a:lstStyle/>
          <a:p>
            <a:fld id="{B810BD0C-B7FF-44EC-9973-A481AF7F3B23}" type="slidenum">
              <a:rPr lang="ar-EG" smtClean="0">
                <a:cs typeface="+mj-cs"/>
              </a:rPr>
              <a:t>8</a:t>
            </a:fld>
            <a:endParaRPr lang="ar-EG"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4248" y="233986"/>
            <a:ext cx="103417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502276" y="1551654"/>
            <a:ext cx="30651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Cardinality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1150020" y="2031785"/>
            <a:ext cx="3865338" cy="318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1:1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1:M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M:M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6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48700" y="6367463"/>
            <a:ext cx="2743200" cy="365125"/>
          </a:xfrm>
        </p:spPr>
        <p:txBody>
          <a:bodyPr/>
          <a:lstStyle/>
          <a:p>
            <a:fld id="{B810BD0C-B7FF-44EC-9973-A481AF7F3B23}" type="slidenum">
              <a:rPr lang="ar-EG" smtClean="0">
                <a:cs typeface="+mj-cs"/>
              </a:rPr>
              <a:t>9</a:t>
            </a:fld>
            <a:endParaRPr lang="ar-EG"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4248" y="233986"/>
            <a:ext cx="10341735" cy="907266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  <a:p>
            <a:pPr algn="ctr"/>
            <a:endParaRPr lang="en-US" sz="6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502276" y="1551654"/>
            <a:ext cx="30651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Modality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76318-E7A4-459B-88BF-97678FC2075C}"/>
              </a:ext>
            </a:extLst>
          </p:cNvPr>
          <p:cNvSpPr txBox="1"/>
          <p:nvPr/>
        </p:nvSpPr>
        <p:spPr>
          <a:xfrm>
            <a:off x="1150020" y="2031785"/>
            <a:ext cx="38653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Mandatory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Optional</a:t>
            </a: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lvl="1" indent="-51435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50028" y="2125014"/>
            <a:ext cx="12879" cy="3734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5307" y="2125013"/>
            <a:ext cx="12879" cy="3734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8158" y="3168480"/>
            <a:ext cx="12879" cy="3734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11153</TotalTime>
  <Words>128</Words>
  <Application>Microsoft Office PowerPoint</Application>
  <PresentationFormat>Widescreen</PresentationFormat>
  <Paragraphs>115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</dc:creator>
  <cp:lastModifiedBy>Ahmed mamdouh</cp:lastModifiedBy>
  <cp:revision>1083</cp:revision>
  <cp:lastPrinted>2017-02-27T19:11:09Z</cp:lastPrinted>
  <dcterms:created xsi:type="dcterms:W3CDTF">2017-01-05T21:18:42Z</dcterms:created>
  <dcterms:modified xsi:type="dcterms:W3CDTF">2020-12-10T10:15:44Z</dcterms:modified>
</cp:coreProperties>
</file>