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2.xml" ContentType="application/vnd.openxmlformats-officedocument.presentationml.notesSlide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28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24575,'3'0'0,"1"-1"0,0 2 0,-1-1 0,1 0 0,-1 1 0,1 0 0,-1 0 0,1 0 0,-1 0 0,0 0 0,1 1 0,-1-1 0,0 1 0,0 0 0,0 0 0,0 0 0,0 0 0,-1 1 0,3 2 0,0 2 0,-1 0 0,0 0 0,0 0 0,-1 0 0,1 1 0,-2-1 0,4 12 0,63 261 0,-65-267 0,3 8 0,-1 1 0,0-1 0,-2 1 0,0 0 0,0 34 0,-4-21 0,-1-27 0,1-24 0,-1 2 0,0-23 0,0 0 0,3 0 0,1 0 0,1 0 0,3 0 0,14-49 0,-6 47 0,2 0 0,2 1 0,43-65 0,-55 94 0,0 0 0,1 0 0,0 0 0,0 1 0,1 0 0,0 1 0,0 0 0,1 0 0,0 1 0,0 0 0,1 1 0,-1 0 0,1 1 0,0 0 0,1 0 0,-1 1 0,1 1 0,-1 0 0,1 1 0,21 0 0,-30 1 0,-1 0 0,1 1 0,0-1 0,-1 1 0,1-1 0,-1 1 0,1 0 0,-1 0 0,0 1 0,1-1 0,-1 0 0,0 1 0,0-1 0,0 1 0,0 0 0,0 0 0,0 0 0,2 2 0,-1 1 0,0 0 0,0 0 0,0 1 0,-1-1 0,0 1 0,0-1 0,3 11 0,-1 7 0,-2 1 0,0-1 0,-1 27 0,-1-44 0,1 46 0,1-33 0,-1 0 0,-1 0 0,-1-1 0,-1 1 0,0 0 0,-10 33 0,7-41 0,0-1 0,-1 0 0,0 0 0,-14 15 0,13-16 0,0 0 0,0 1 0,1-1 0,0 1 0,-6 16 0,10-22 0,-2 9 0,-1-1 0,0 0 0,-11 18 0,14-28 0,1 0 0,0 0 0,-1 0 0,1 0 0,-1 0 0,0-1 0,0 1 0,1-1 0,-1 1 0,0-1 0,0 0 0,-3 2 0,4-3 0,-1 0 0,1 0 0,0 0 0,0 0 0,0 1 0,-1-1 0,1-1 0,0 1 0,0 0 0,-1 0 0,1 0 0,0-1 0,0 1 0,0-1 0,0 1 0,0-1 0,0 1 0,-1-1 0,1 1 0,0-1 0,1 0 0,-1 0 0,0 0 0,0 1 0,-1-2 0,-7-12-1365,2-2-5461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52 121 24575,'3'72'0,"-1"-45"0,-1 1 0,-2-1 0,0 1 0,-7 38 0,7-64 0,1 0 0,-1 0 0,1 1 0,-1-1 0,0 0 0,0 0 0,0 0 0,0 0 0,0 0 0,-1 0 0,1-1 0,-1 1 0,1 0 0,-1 0 0,1-1 0,-1 1 0,-2 0 0,4-1 0,-1-1 0,1 0 0,-1 0 0,1 0 0,-1 0 0,1 0 0,0 0 0,-1 0 0,1 0 0,-1 0 0,1 0 0,-1 0 0,1 0 0,-1 0 0,1 0 0,-1 0 0,1-1 0,0 1 0,-1 0 0,1 0 0,-1 0 0,1-1 0,0 1 0,-1 0 0,1-1 0,0 1 0,-1 0 0,0-1 0,-7-24 0,6 9 0,1 0 0,0 0 0,1 0 0,1 1 0,1-1 0,0 0 0,5-17 0,6-13 0,21-45 0,-25 65 0,-6 21-114,-1 0 1,1 0-1,0 0 0,1 0 0,-1 0 1,1 0-1,0 1 0,0 0 0,0 0 1,1 0-1,6-5 0,3 1-6712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3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5 167 24575,'-1'30'0,"0"-23"0,0 0 0,0 0 0,1 0 0,0 1 0,0-1 0,1 0 0,0 1 0,0-1 0,0 0 0,1 0 0,1 0 0,2 6 0,-5-12 0,1-1 0,0 0 0,-1 0 0,1 0 0,-1 0 0,1 1 0,0-1 0,-1 0 0,1 0 0,-1 0 0,1 0 0,0 0 0,-1-1 0,1 1 0,-1 0 0,1 0 0,-1 0 0,1 0 0,0-1 0,-1 1 0,1 0 0,-1 0 0,1-1 0,-1 1 0,1-1 0,-1 1 0,1 0 0,-1-1 0,0 1 0,1-1 0,-1 1 0,0-1 0,1 1 0,-1-1 0,0 1 0,1-2 0,14-20 0,-15 22 0,2-3 0,11-18 0,-1 0 0,14-36 0,-21 46 0,0 0 0,1 0 0,11-14 0,6-13 0,-20 33 0,0 0 0,0 0 0,0 0 0,1 1 0,-1 0 0,1-1 0,0 1 0,0 1 0,0-1 0,1 1 0,-1-1 0,1 1 0,0 0 0,0 1 0,8-4 0,-10 6 0,-1-1 0,1 0 0,0 1 0,0 0 0,-1 0 0,1 0 0,0 0 0,0 0 0,-1 0 0,1 1 0,0-1 0,0 1 0,-1 0 0,1 0 0,-1 0 0,1 0 0,-1 0 0,1 0 0,-1 1 0,1-1 0,-1 1 0,0 0 0,0 0 0,0 0 0,0 0 0,0 0 0,-1 0 0,1 0 0,0 0 0,-1 1 0,0-1 0,2 5 0,0-2 0,8 12 0,-1 2 0,-1-1 0,-1 1 0,0 0 0,-2 1 0,0 0 0,-1 0 0,-1 1 0,2 27 0,-2-2-1365,1-30-5461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0 24575,'-2'2'0,"0"0"0,-1 0 0,1 0 0,0 0 0,0 1 0,0-1 0,0 1 0,1-1 0,-1 1 0,1-1 0,-1 1 0,1 0 0,0 0 0,0 0 0,0 0 0,0 4 0,-6 9 0,-3 4 0,0 1 0,1 0 0,1 1 0,1 0 0,0 0 0,2 0 0,1 1 0,1 0 0,1 0 0,0-1 0,3 26 0,-1-45 0,1-1 0,-1 1 0,1-1 0,-1 0 0,1 1 0,0-1 0,0 1 0,0-1 0,0 0 0,0 0 0,1 0 0,-1 0 0,0 1 0,1-2 0,0 1 0,0 0 0,-1 0 0,1-1 0,0 1 0,0-1 0,4 3 0,-2-2 0,0-1 0,0 1 0,1-1 0,-1 0 0,0 0 0,1-1 0,-1 1 0,1-1 0,-1 0 0,0 0 0,9-1 0,-7 0 0,0 0 0,-1 0 0,1 0 0,0-1 0,-1 0 0,1 0 0,-1 0 0,0-1 0,0 0 0,1 0 0,-2 0 0,1 0 0,0-1 0,-1 0 0,0 0 0,0 0 0,0 0 0,0-1 0,5-8 0,27-100 0,-36 113-37,0-1 0,0 1 1,0-1-1,1 1 0,-1-1 0,0 1 0,0-1 0,0 1 0,1 0 0,-1-1 0,0 1 0,0 0 1,1-1-1,-1 1 0,0-1 0,1 1 0,-1 0 0,0 0 0,1-1 0,-1 1 0,0 0 0,1 0 1,-1-1-1,1 1 0,-1 0 0,1 0 0,-1 0 0,1 0 0,-1 0 0,0-1 0,1 1 0,-1 0 1,1 0-1,-1 0 0,1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4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1 315 24575,'1'0'0,"0"1"0,0-1 0,0 0 0,-1 1 0,1-1 0,0 1 0,0-1 0,0 1 0,0-1 0,-1 1 0,1 0 0,0-1 0,-1 1 0,1 0 0,0-1 0,-1 1 0,1 0 0,-1 0 0,1 0 0,-1 0 0,0-1 0,1 1 0,-1 0 0,0 0 0,1 1 0,7 32 0,-4-18 0,23 112 0,-27-128 0,0 0 0,0 1 0,0-1 0,0 0 0,0 0 0,0 1 0,0-1 0,0 0 0,0 0 0,0 1 0,0-1 0,0 0 0,0 0 0,0 1 0,0-1 0,0 0 0,1 0 0,-1 1 0,0-1 0,0 0 0,0 0 0,0 0 0,1 1 0,-1-1 0,0 0 0,0 0 0,1 0 0,-1 0 0,0 1 0,0-1 0,0 0 0,1 0 0,-1 0 0,0 0 0,1 0 0,-1 0 0,0 0 0,0 0 0,1 0 0,-1 0 0,0 0 0,0 0 0,1 0 0,-1 0 0,0 0 0,0 0 0,1 0 0,-1 0 0,0 0 0,1 0 0,-1 0 0,0-1 0,0 1 0,1 0 0,10-20 0,3-29 0,-3-18 0,-9 47 0,1 0 0,1 1 0,1 0 0,10-27 0,11-23-57,-18 44-161,1 2 0,1-1 0,1 1 0,1 1 0,22-32 0,-20 38-6608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4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24575,'0'7'0,"-1"-1"0,2 1 0,-1 0 0,1-1 0,0 1 0,0-1 0,1 0 0,-1 1 0,4 5 0,-3-9 0,0-1 0,0 1 0,0-1 0,0 0 0,0 0 0,0 0 0,1 0 0,-1 0 0,1 0 0,0-1 0,-1 1 0,1-1 0,0 0 0,0 0 0,0 0 0,0 0 0,0 0 0,0-1 0,0 1 0,0-1 0,4 0 0,-2 0 0,-1 1 0,1-2 0,-1 1 0,1-1 0,-1 1 0,0-1 0,1 0 0,-1-1 0,0 1 0,0-1 0,0 0 0,0 0 0,0 0 0,0 0 0,0-1 0,5-4 0,4-5 0,-1 0 0,22-29 0,4-3 0,-19 22 0,22-22 0,-39 42 0,0 0 0,0 1 0,0-1 0,0 0 0,0 1 0,1 0 0,-1-1 0,1 1 0,-1 0 0,1 0 0,-1 0 0,1 1 0,0-1 0,-1 1 0,1-1 0,4 1 0,-5 1 0,0 0 0,0-1 0,0 1 0,0 1 0,-1-1 0,1 0 0,0 0 0,-1 1 0,1-1 0,-1 1 0,1-1 0,-1 1 0,0-1 0,1 1 0,-1 0 0,0 0 0,0 0 0,-1 0 0,1 0 0,0 0 0,0 2 0,12 46 0,-12-49 0,3 32 0,-1-1 0,-1 54 0,-3-57 0,1 1 0,2-1 0,9 51 0,-4-38 0,-1 0 0,-3 0 0,-2 1 0,-4 56 0,0 0 0,3-68 0,1-9 0,0 1 0,-2-1 0,0 1 0,-2-1 0,0 0 0,-2 0 0,0 0 0,-1 0 0,-12 25 0,12-34 0,1-2 0,0-1 0,0 0 0,-1 0 0,-11 13 0,17-22 0,-1 0 0,0 0 0,0 0 0,1 0 0,-1 0 0,0 0 0,0-1 0,0 1 0,0 0 0,0 0 0,0-1 0,-1 1 0,1-1 0,0 1 0,0-1 0,0 1 0,-1-1 0,1 0 0,0 1 0,0-1 0,-1 0 0,1 0 0,0 0 0,0 0 0,-1 0 0,1 0 0,0-1 0,0 1 0,-1 0 0,1-1 0,0 1 0,0-1 0,0 1 0,-1-1 0,1 1 0,0-1 0,0 0 0,0 1 0,0-1 0,0 0 0,0 0 0,0 0 0,1 0 0,-1 0 0,0 0 0,0 0 0,1 0 0,-1 0 0,0-2 0,-2-3 0,-1 0 0,2-1 0,-1 1 0,1-1 0,0 0 0,0 1 0,0-1 0,1 0 0,0 0 0,1-9 0,3-79 0,0 45 0,-3 14 0,-1 13 0,2 1 0,0 0 0,1 0 0,1 0 0,1 1 0,1-1 0,11-30 0,-3 25 0,1 0 0,2 1 0,1 1 0,29-34 0,-41 52 0,36-48 0,-27 35 0,0 1 0,2 0 0,0 1 0,1 0 0,29-23 0,5-1-1365,-39 29-5461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5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59 241 24575,'0'-5'0,"0"-5"0,0-5 0,0-5 0,0-2 0,0-3 0,-4 3 0,-2 1 0,1 1 0,-4 3 0,1 0 0,0-2 0,-1 4 0,0 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484 1 24575,'-1'8'0,"1"0"0,-2 0 0,1-1 0,-1 1 0,0 0 0,-1 0 0,1-1 0,-2 0 0,1 1 0,-6 7 0,-50 66 0,27-41 0,-56 70 0,54-46 0,30-54 0,-1 0 0,0 0 0,-1 0 0,0 0 0,-1-1 0,1 0 0,-2 0 0,-11 10 0,-26 21-51,22-19-387,0-1 0,-47 29 0,56-41-6388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9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696 1 24575,'101'100'0,"-22"-42"0,50 55 0,-81-78 0,8 7 0,-53-40 0,0 1 0,-1 0 0,1-1 0,-1 1 0,0 0 0,0 0 0,0 1 0,0-1 0,0 0 0,-1 1 0,1-1 0,-1 1 0,0-1 0,1 8 0,-2-9 0,0 0 0,0-1 0,-1 1 0,1 0 0,0 0 0,-1 0 0,0 0 0,1 0 0,-1 0 0,0-1 0,0 1 0,0 0 0,0-1 0,0 1 0,0-1 0,0 1 0,-1-1 0,1 1 0,-3 1 0,-38 26 0,2-2 0,15-1 0,-2 0 0,1 2 0,2 0 0,-27 41 0,15-18 0,24-35 0,1 0 0,0 0 0,-10 24 0,6-10 0,-36 54 0,30-53 0,-20 43 0,36-65 0,1 0 0,-2 0 0,1 0 0,-1 0 0,0-1 0,-1 0 0,0 0 0,-1-1 0,1 0 0,-1 0 0,-18 11 0,21-15 0,-1 0 0,1-1 0,-1 0 0,0 0 0,0 0 0,0-1 0,0 1 0,0-2 0,0 1 0,0 0 0,0-1 0,-1 0 0,1-1 0,0 0 0,0 0 0,0 0 0,0 0 0,0-1 0,0 0 0,1 0 0,-8-4 0,-3-2 0,1 0 0,0-1 0,0-1 0,1 0 0,1-1 0,-1 0 0,2-1 0,0 0 0,-16-21 0,-16-15 0,34 39 0,0 0 0,1-1 0,-13-18 0,-72-130 0,84 140 27,1 0 0,1 0-1,1-1 1,-9-31 0,9 26-777,-20-47 1,20 57-6077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49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1661 24 24575,'-1536'0'0,"1523"-1"12,0 0-1,0-1 1,-21-6 0,1 0-1424,15 5-5414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50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24575,'1057'0'0,"-1035"-2"-227,0 0-1,-1-1 1,1-2-1,-1 0 1,36-14-1,-42 13-6598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28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77 24575,'73'1'0,"81"-3"0,-152 2 0,-1 0 0,1 0 0,-1 0 0,1 0 0,-1 0 0,1 0 0,-1 0 0,1-1 0,-1 1 0,1-1 0,-1 1 0,1-1 0,-1 0 0,0 1 0,1-1 0,-1 0 0,0 0 0,0 0 0,1 0 0,-1 0 0,0 0 0,0 0 0,0-1 0,0 1 0,0 0 0,-1 0 0,1-1 0,0 1 0,-1-1 0,1 1 0,-1 0 0,1-1 0,-1 1 0,1-4 0,-1 3 0,-1 1 0,0-1 0,1 0 0,-1 0 0,0 0 0,0 0 0,0 0 0,0 0 0,0 1 0,0-1 0,0 1 0,-1-1 0,1 1 0,-1-1 0,1 1 0,-1-1 0,1 1 0,-1 0 0,0 0 0,0 0 0,1 0 0,-1 0 0,0 1 0,0-1 0,0 0 0,-2 0 0,-3 0 0,0-1 0,0 1 0,1 1 0,-1-1 0,0 1 0,0 0 0,0 0 0,0 1 0,1 0 0,-1 0 0,-12 5 0,-1 1 0,0 2 0,-26 15 0,13-6 0,21-10 0,2 0 0,-1 1 0,1 0 0,1 1 0,0 0 0,0 0 0,1 1 0,0 0 0,-8 16 0,-19 25 0,32-50 0,1 0 0,0 0 0,1 1 0,-1-1 0,0 0 0,1 1 0,-1 0 0,1-1 0,0 1 0,0 0 0,0 0 0,0 0 0,1 0 0,-1 0 0,1 0 0,-1 0 0,1 0 0,0 0 0,0 0 0,1 0 0,-1-1 0,1 5 0,1-4 0,0-1 0,-1 0 0,1 0 0,0 0 0,0 1 0,0-2 0,1 1 0,-1 0 0,0 0 0,1-1 0,-1 1 0,1-1 0,-1 0 0,1 0 0,0 0 0,-1 0 0,1 0 0,0-1 0,0 1 0,0-1 0,-1 0 0,1 1 0,3-2 0,34 2 0,0-2 0,-1-2 0,68-13 0,-94 13 0,65-4 10,-62 7-207,0-1 1,0 0 0,0-2-1,0 0 1,-1 0-1,30-12 1,-31 8-6630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51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24575,'3'4'0,"0"0"0,0 0 0,0 1 0,-1-1 0,0 0 0,0 1 0,0 0 0,-1-1 0,1 1 0,-1 0 0,0 0 0,0 9 0,1 68 0,-3-56 0,-1 64 0,4 98 0,10-120 0,-8-50 0,-1 1 0,2 27 0,-3-12 0,-2 0 0,-2 1 0,-1-1 0,-9 41 0,5-35 0,2 0 0,2 1 0,2 0 0,5 46 0,-2 6 0,-1-80-170,0 1-1,0 0 0,2-1 1,-1 1-1,2-1 0,0 0 1,7 16-1,-4-15-6655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53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24575,'8'6'0,"0"0"0,0-1 0,1 0 0,0 0 0,0-1 0,0 0 0,0-1 0,1 0 0,-1 0 0,1-1 0,10 1 0,-5 0 0,0 0 0,0 1 0,19 9 0,-18-7 0,0-1 0,1 0 0,-1-1 0,1 0 0,0-2 0,0 0 0,0-1 0,20-1 0,-10 1 0,0 0 0,32 7 0,10 2 0,1-4 0,1-2 0,90-7 0,-29 1 0,-96 2 0,-1 1 0,1-2 0,-1-1 0,59-11 0,-4-1 0,-65 12 0,0-2 0,31-7 0,-55 10 0,1 0 0,-1 1 0,1-1 0,0 0 0,0 1 0,-1 0 0,1-1 0,0 1 0,-1 0 0,1 0 0,0 0 0,0 0 0,0 0 0,-1 0 0,1 1 0,0-1 0,-1 0 0,1 1 0,0 0 0,-1-1 0,4 2 0,-4 1 0,0-1 0,0 1 0,0-1 0,0 1 0,0-1 0,0 1 0,0 0 0,-1-1 0,0 1 0,1 0 0,-1 0 0,0-1 0,-1 7 0,-3 624 0,3-615 0,-1 1 0,-8 34 0,5-33 0,2 1 0,-2 24 0,6 49 0,-2 38 0,0-130 0,1 1 0,0-1 0,-1 1 0,0-1 0,0 0 0,0 1 0,0-1 0,0 0 0,0 0 0,0 0 0,-1 0 0,1 0 0,-1 0 0,1 0 0,-1 0 0,0 0 0,0-1 0,0 1 0,0-1 0,0 1 0,0-1 0,0 0 0,-1 0 0,1 0 0,-5 1 0,-6 2 0,0-1 0,0 0 0,-25 1 0,-1 0 0,3 1 0,0-2 0,-48-2 0,52-1 0,0 1 0,0 1 0,-45 9 0,44-6 0,1-1 0,0-1 0,-1-2 0,-40-4 0,-66 3 0,71 12 0,49-8 0,1 0 0,-28 1 0,19-6 0,0-2 0,0 0 0,0-2 0,-43-13 0,-5-1 0,69 17 0,0 0 0,0 0 0,1 0 0,-1-1 0,0 0 0,1 0 0,0 0 0,-1-1 0,1 0 0,1 0 0,-1 0 0,1 0 0,-1-1 0,1 0 0,0 0 0,1 0 0,-1 0 0,1 0 0,0-1 0,1 0 0,-1 1 0,1-1 0,-3-12 0,0-8 0,0 0 0,1 0 0,2 0 0,1-37 0,1 19 0,1 11 0,-1 1 0,-2 0 0,-1-1 0,-7-31 0,3 22 0,2 0 0,1 0 0,3 0 0,5-56 0,-1-3 0,-2 81 39,0 0 0,9-35-1,1-3-1519,-9 39-5345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55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204 138 24575,'60'0'0,"-2"2"0,1-4 0,93-13 0,-112 9 0,58 0 0,-58 4 0,58-9 0,-63 4 0,167-37 0,-179 39 0,0 1 0,25-2 0,33-4 0,-77 9 0,0-1 0,0 2 0,0-1 0,0 0 0,0 1 0,0 0 0,0 0 0,0 0 0,0 1 0,0-1 0,0 1 0,0 0 0,0 0 0,7 3 0,-9-2 0,0-1 0,0 1 0,1 1 0,-1-1 0,-1 0 0,1 0 0,0 1 0,-1-1 0,1 1 0,-1 0 0,1-1 0,-1 1 0,0 0 0,-1 0 0,1 0 0,0 0 0,-1-1 0,1 1 0,-1 0 0,0 6 0,-1 20 0,-1-1 0,-2 1 0,-1-1 0,0 0 0,-12 32 0,-15 80 0,-6 20 0,23-111 0,3 0 0,-10 88 0,18-91 0,3-17 0,-12 54 0,7-37 0,6-38 0,-1 1 0,0-1 0,0 0 0,-1 0 0,-3 9 0,4-15 0,0 1 0,-1-1 0,1 1 0,-1-1 0,1 0 0,-1 1 0,0-1 0,0 0 0,0 0 0,0 0 0,0 0 0,-1-1 0,1 1 0,0-1 0,-1 1 0,1-1 0,-1 0 0,-5 2 0,-43 12 0,-80 14 0,86-25 0,0-1 0,-62-4 0,32-1 0,54 1 0,0-1 0,-39-10 0,11 2 0,-1 0 0,23 4 0,0 2 0,-44-2 0,37 6 0,3 1 0,0-2 0,1-1 0,-57-10 0,79 9 0,1 2 0,0 0 0,1-1 0,-1 0 0,1-1 0,-1 1 0,1-1 0,-7-4 0,11 4 0,-1 1 0,1 0 0,0-1 0,0 1 0,0-1 0,1 0 0,-1 0 0,0 0 0,1 1 0,0-1 0,0 0 0,0-1 0,0 1 0,0 0 0,1 0 0,-1 0 0,1 0 0,0-6 0,0-246 0,3 104 0,-3-301 0,2 432-227,-1 0-1,2 1 1,1-1-1,0 1 1,11-29-1,-8 33-6598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58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331 159 24575,'53'20'0,"1"-14"0,0-2 0,103-6 0,-46-1 0,-63 4 0,-10 0 0,-1-2 0,1-1 0,63-12 0,-69 9 0,0 1 0,0 2 0,0 0 0,41 5 0,-28-1 0,50-4 0,-27-11 0,-50 9 0,0 1 0,29-3 0,300 5 0,-165 3 0,-164-1 0,1 1 0,34 8 0,-33-6 0,0 0 0,25 1 0,91 11 0,-71-7 0,-64-8 0,1-1 0,0 0 0,-1 0 0,1 1 0,0-1 0,-1 1 0,1-1 0,-1 1 0,1 0 0,-1 0 0,1 0 0,-1 0 0,0 0 0,1 0 0,-1 0 0,0 0 0,0 0 0,0 0 0,1 1 0,-1-1 0,-1 0 0,1 1 0,0-1 0,0 1 0,1 2 0,-1 1 0,-1-1 0,1 1 0,-1-1 0,1 1 0,-1 0 0,0-1 0,-1 1 0,1-1 0,-3 8 0,-3 11 0,-1-1 0,-20 41 0,25-57 0,-4 12 0,1 0 0,0 0 0,2 1 0,0 0 0,1-1 0,1 1 0,0 0 0,5 37 0,-2-31 0,-1 1 0,-1 0 0,-2-1 0,-4 29 0,0-17 0,1-1 0,2 1 0,3 51 0,-3 40 0,3-125 0,-1 0 0,1-1 0,-1 1 0,0-1 0,0 1 0,0 0 0,0-1 0,0 0 0,-1 1 0,1-1 0,-1 0 0,1 0 0,-1 0 0,0 0 0,0 0 0,0 0 0,0 0 0,0-1 0,-1 1 0,1-1 0,0 1 0,-1-1 0,1 0 0,-1 0 0,1 0 0,-1 0 0,1-1 0,-1 1 0,0-1 0,1 1 0,-4-1 0,-13 2 0,1-2 0,-1 0 0,-30-3 0,15 0 0,11 1 0,0-1 0,-27-7 0,-7-1 0,2 1 0,19 4 0,0 1 0,-37-1 0,48 5 0,0-2 0,-25-5 0,25 3 0,-51-2 0,-1433 8 0,1504-1 0,0 0 0,0 0 0,1 0 0,-1-1 0,0 0 0,1 1 0,-1-2 0,1 1 0,-1 0 0,1-1 0,-1 0 0,1 0 0,0 0 0,0-1 0,-5-3 0,6 2 0,0 1 0,0-1 0,1 0 0,0 1 0,-1-1 0,1 0 0,1 0 0,-1-1 0,1 1 0,-1 0 0,1 0 0,1-1 0,-1 1 0,0-1 0,1 1 0,0-7 0,2-296 0,0 107 0,-1 184 0,1 0 0,1 0 0,0 0 0,1 1 0,9-23 0,-7 21 0,-1 0 0,0 0 0,-2-1 0,3-21 0,-4 15 0,1 1 0,1-1 0,0 0 0,13-33 0,-15 54 0,0-1 0,0 1 0,0-1 0,1 1 0,0 0 0,-1-1 0,1 1 0,0 1 0,0-1 0,1 0 0,-1 1 0,0 0 0,1 0 0,0 0 0,-1 0 0,1 0 0,0 1 0,0-1 0,0 1 0,0 0 0,0 0 0,0 1 0,5-1 0,15-1 0,0 2 0,0 0 0,24 4 0,-3-1 0,-26-2 0,1 2 0,28 6 0,-28-4 0,1-2 0,26 3 0,-2-1-1365,-29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3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402 1 24575,'0'1'0,"-1"0"0,1 0 0,-1 0 0,1 0 0,-1 0 0,1 0 0,-1 0 0,0 0 0,0 0 0,1 0 0,-1 0 0,0 0 0,0-1 0,0 1 0,0 0 0,0-1 0,0 1 0,0 0 0,0-1 0,0 0 0,0 1 0,-1-1 0,1 1 0,0-1 0,0 0 0,0 0 0,-2 0 0,-39 5 0,38-5 0,-20 1 0,13-1 0,0 1 0,0-1 0,0 2 0,0-1 0,0 2 0,0-1 0,1 2 0,-1-1 0,-18 10 0,-3 3 0,27-14 0,0-1 0,1 1 0,0 0 0,-1 0 0,1 1 0,0-1 0,0 1 0,0 0 0,1 0 0,-1 1 0,1-1 0,-1 1 0,1-1 0,0 1 0,1 0 0,-1 0 0,-2 6 0,-5 11 0,1 1 0,1-1 0,1 2 0,1-1 0,1 1 0,1-1 0,-2 47 0,5-47 0,-1 0 0,-6 28 0,4-31 0,1 0 0,0 0 0,1 31 0,3-46 4,0 0 0,-1-1 0,1 1 0,1 0 0,-1-1 0,1 0 0,-1 1 0,1-1 0,0 0 0,0 0 0,0 1 0,0-2 0,1 1 0,0 0 0,-1 0 0,1-1 0,0 0 0,0 1 0,0-1 0,0 0 0,1 0 0,-1-1 0,0 1 0,1-1 0,-1 0 0,1 0 0,0 0 0,-1 0 0,5 0 0,3 1-169,0 0 0,0-1 0,0 0 0,0-1 0,0-1 0,0 1 0,0-2 0,19-4 0,-14 0-6661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4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24575,'5'0'0,"4"0"0,7 0 0,4 0 0,2 0 0,-1-5 0,-1-1 0,1 1 0,1 0 0,1 2 0,1 1 0,0 1 0,1 1 0,1 0 0,-5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4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24575,'5'-1'0,"0"1"0,0-1 0,0 1 0,0-1 0,0-1 0,0 1 0,0-1 0,0 0 0,-1 0 0,1 0 0,-1 0 0,1-1 0,5-4 0,2-4 0,0 0 0,20-25 0,-26 28 0,1-1 0,0 1 0,1 0 0,0 1 0,0 0 0,1 0 0,0 0 0,18-9 0,-26 16 0,-1-1 0,1 1 0,0 0 0,0-1 0,0 1 0,-1 0 0,1 0 0,0 0 0,0 0 0,0 0 0,0 0 0,0 0 0,-1 0 0,1 0 0,0 0 0,0 0 0,0 0 0,0 1 0,-1-1 0,1 0 0,0 1 0,0-1 0,-1 0 0,1 1 0,0-1 0,0 1 0,0 0 0,10 26 0,-8 40 0,-3-58 0,-4 61 0,2-47 0,0 1 0,1-1 0,2 1 0,0-1 0,2 1 0,0-1 0,11 35 0,-12-52-195,0-1 0,1 1 0,0-1 0,0 0 0,1 0 0,7 9 0,0-3-6631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5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 5 24575,'-63'-2'0,"41"0"0,0 1 0,0 1 0,0 1 0,0 1 0,0 1 0,0 1 0,-23 7 0,39-8 0,0 0 0,0 1 0,0 0 0,0 1 0,0-1 0,1 1 0,0 0 0,0 0 0,0 1 0,1-1 0,0 1 0,0 0 0,0 1 0,1-1 0,0 0 0,0 1 0,1 0 0,-1 0 0,1-1 0,1 1 0,-2 12 0,-2 14 0,-2 2 0,2 0 0,1 0 0,2 1 0,3 43 0,0-76 4,-1 0 0,1 0 0,0 0 0,0 0 0,0-1-1,1 1 1,-1 0 0,1-1 0,-1 1 0,1-1 0,0 0 0,0 1-1,0-1 1,0 0 0,1 0 0,-1 0 0,0 0 0,1-1 0,-1 1 0,1-1-1,0 1 1,-1-1 0,1 0 0,0 0 0,0 0 0,0-1 0,0 1-1,0-1 1,0 1 0,4-1 0,4 1-190,0-1 1,0 1-1,-1-2 0,1 0 1,0 0-1,0-1 1,13-4-1,-7 0-6640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6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 24575,'0'-2'0,"1"-1"0,-1 1 0,1 0 0,-1-1 0,1 1 0,0 0 0,0-1 0,0 1 0,0 0 0,1 0 0,-1 0 0,0 0 0,1 0 0,-1 1 0,1-1 0,0 0 0,0 1 0,0-1 0,0 1 0,0-1 0,0 1 0,0 0 0,0 0 0,0 0 0,0 0 0,1 0 0,-1 1 0,0-1 0,1 1 0,-1-1 0,0 1 0,4 0 0,13-3 0,0 2 0,0 1 0,21 1 0,-18 0 0,0-1 0,0 0 0,0-2 0,0 0 0,28-8 0,-8 3-1365,-22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24575,'65'-1'0,"71"3"0,-133-2 0,-1 1 0,1-1 0,0 1 0,-1 0 0,1 0 0,0 0 0,-1 0 0,0 0 0,1 1 0,-1-1 0,0 1 0,1-1 0,-1 1 0,0 0 0,0 0 0,-1 0 0,1 0 0,0 0 0,-1 0 0,1 1 0,-1-1 0,1 1 0,-1-1 0,0 1 0,0-1 0,0 1 0,-1-1 0,1 1 0,-1 0 0,1 5 0,1 10 0,-1 0 0,-1 0 0,-4 32 0,1-15 0,2-23 0,-1-2 0,-1 1 0,0 0 0,0 0 0,-1-1 0,0 0 0,-1 1 0,0-2 0,-1 1 0,0-1 0,0 1 0,-1-2 0,-11 13 0,5-5 0,-5 0 0,3-2 0,15-13 0,0-1 0,0 0 0,1 1 0,-1-1 0,0 1 0,1-1 0,-1 1 0,1-1 0,-1 0 0,0 1 0,1-1 0,-1 0 0,1 1 0,-1-1 0,1 0 0,-1 1 0,1-1 0,-1 0 0,1 0 0,-1 0 0,1 0 0,0 0 0,-1 0 0,1 1 0,-1-1 0,1 0 0,-1 0 0,1-1 0,-1 1 0,1 0 0,0 0 0,-1 0 0,1 0 0,-1 0 0,1-1 0,0 1 0,40-3-62,-32 2-56,0-1-1,0 2 1,0-1-1,0 1 1,0 1-1,0-1 1,0 1-1,0 1 1,0 0-1,16 6 1,-19-3-6708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29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 24575,'-6'0'0,"-1"1"0,1 1 0,0-1 0,0 1 0,-1 0 0,1 0 0,0 1 0,1 0 0,-1 0 0,0 0 0,1 1 0,-10 8 0,12-10 0,0 0 0,0 0 0,1 1 0,-1-1 0,1 1 0,0 0 0,-1 0 0,1 0 0,0 0 0,1 0 0,-1 0 0,1 0 0,-1 1 0,1-1 0,0 1 0,0-1 0,0 1 0,1-1 0,-1 1 0,1-1 0,0 1 0,0-1 0,0 1 0,2 5 0,-1-6 0,1-1 0,-1 1 0,1-1 0,0 0 0,0 0 0,0 0 0,1 0 0,-1 0 0,0 0 0,1 0 0,-1-1 0,1 1 0,-1-1 0,1 0 0,0 0 0,0 0 0,-1 0 0,1 0 0,0 0 0,0-1 0,0 0 0,0 1 0,4-1 0,1 0 0,0 1 0,0-1 0,0 0 0,0-1 0,0 0 0,0 0 0,13-4 0,-15 1 0,0 1 0,0-1 0,0 0 0,0 0 0,-1-1 0,0 0 0,8-9 0,-8 8 0,1 1 0,-1 0 0,1 0 0,0 0 0,13-8 0,-18 13 0,-1-1 0,1 1 0,0 0 0,0-1 0,0 1 0,-1 0 0,1 0 0,0 0 0,0 0 0,0 0 0,0 0 0,0 0 0,-1 0 0,1 0 0,0 0 0,0 0 0,0 0 0,0 1 0,-1-1 0,1 0 0,0 1 0,0-1 0,0 0 0,-1 1 0,1-1 0,1 2 0,14 22 0,0 34 0,14 167 0,-19-152 0,-6-49 0,-1 0 0,1 32 0,-5-29 0,0 0 0,-2 0 0,0 0 0,-2 0 0,-1-1 0,-1 1 0,-11 28 0,8-32 0,1 1 0,-2-1 0,0 0 0,-18 28 0,25-46 0,0-1 0,0 1 0,0-1 0,-1 0 0,1 1 0,-1-2 0,0 1 0,-1 0 0,1-1 0,0 0 0,-1 0 0,0 0 0,0-1 0,0 1 0,0-1 0,0-1 0,0 1 0,0-1 0,-1 1 0,1-1 0,-6 0 0,7-1 4,1-1-1,0 1 1,0 0 0,0-1-1,0 0 1,0 0 0,0 0-1,0 0 1,0 0-1,0-1 1,1 1 0,-1-1-1,0 0 1,1 0 0,0 0-1,-1 0 1,1 0-1,0 0 1,0 0 0,0-1-1,0 0 1,0 1-1,1-1 1,-1 0 0,1 1-1,0-1 1,0 0 0,0 0-1,0 0 1,0 0-1,0-5 1,-2-9-274,0 0 0,2-1-1,0 0 1,2-19 0,-1 34 140,0-19-6696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8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 30 24575,'-11'0'0,"1"-2"0,-1 1 0,0-2 0,-11-3 0,-37-6 0,35 10 0,10 1 0,0-1 0,1 2 0,-1 0 0,0 1 0,0 0 0,1 1 0,-16 3 0,27-4 0,0 0 0,0 1 0,0-1 0,0 0 0,0 1 0,0 0 0,0-1 0,0 1 0,1 0 0,-1 0 0,1 0 0,-1 0 0,1 0 0,0 0 0,0 0 0,-1 0 0,2 1 0,-1-1 0,0 0 0,0 1 0,1-1 0,-1 3 0,-1 64 0,1-18 0,-5-23 0,-21 53 0,20-61 0,0 0 0,0 0 0,2 1 0,1 0 0,-2 24 0,5-34 0,0 2 0,0 1 0,1 0 0,1 0 0,0 0 0,5 21 0,-5-34 0,-1 1 0,1 0 0,0 0 0,0 0 0,-1 0 0,1-1 0,0 1 0,1 0 0,-1-1 0,0 1 0,0-1 0,1 1 0,-1-1 0,1 0 0,-1 1 0,1-1 0,0 0 0,2 1 0,-1-1 0,0-1 0,0 1 0,0-1 0,0 0 0,-1 0 0,1 0 0,0 0 0,0 0 0,0-1 0,0 1 0,0-1 0,-1 0 0,1 0 0,0 0 0,-1 0 0,6-3 0,2-1-95,2 0-21,-1 0 1,1-1-1,-1 0 1,-1-1 0,1 0-1,-1 0 1,0-1-1,-1-1 1,0 1-1,11-15 1,-12 7-6711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08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24575,'5'1'0,"-1"0"0,1 1 0,-1-1 0,0 1 0,0 0 0,1 0 0,-1 1 0,5 4 0,12 5 0,-10-8 0,1 0 0,0 0 0,0-1 0,0 0 0,0-1 0,22 0 0,80-4 0,-44-1 0,-21 3-1365,-27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10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24575,'7'-2'0,"0"0"0,0-1 0,-1 0 0,1 0 0,-1 0 0,0-1 0,8-6 0,-10 7 0,-3 2 0,6-4 0,0 0 0,1 1 0,0-1 0,0 1 0,0 1 0,10-4 0,-16 7 0,0-1 0,-1 1 0,1 0 0,0 0 0,-1 0 0,1 0 0,0 0 0,-1 0 0,1 1 0,-1-1 0,1 1 0,0-1 0,-1 1 0,1-1 0,-1 1 0,1 0 0,-1 0 0,0 0 0,1 0 0,-1 0 0,0 0 0,1 0 0,-1 0 0,0 0 0,0 0 0,0 1 0,0-1 0,0 1 0,-1-1 0,1 0 0,0 1 0,0-1 0,-1 1 0,1 0 0,-1-1 0,0 1 0,1 0 0,-1-1 0,0 1 0,0 3 0,1 2 0,0-1 0,-1 1 0,0 0 0,0 0 0,-1 0 0,0 0 0,0 0 0,0 0 0,-1-1 0,0 1 0,0 0 0,-1-1 0,0 0 0,-6 11 0,-5 13 0,13-28 0,0 0 0,0 1 0,1-1 0,-1 0 0,1 0 0,-1 0 0,1 0 0,0 1 0,0-1 0,0 0 0,0 0 0,0 0 0,1 0 0,-1 1 0,1-1 0,-1 0 0,1 0 0,1 3 0,24 32 0,-22-33 0,0 0 0,0 0 0,-1 1 0,0-1 0,0 1 0,0 0 0,0 0 0,-1 0 0,0 0 0,2 8 0,-3-9 0,0 1 0,0-1 0,-1 1 0,0-1 0,0 1 0,0-1 0,0 1 0,0-1 0,-1 1 0,0-1 0,0 1 0,-1-1 0,1 0 0,-3 6 0,2-8 0,0 1 0,0-1 0,0 0 0,-1 1 0,1-1 0,-1 0 0,0 0 0,1-1 0,-1 1 0,0 0 0,0-1 0,0 0 0,0 0 0,0 0 0,0 0 0,0 0 0,-1 0 0,1-1 0,0 0 0,-6 1 0,6-1-48,-4 1-40,0 0 0,0 0 1,0-1-1,0 0 0,0 0 0,-1-1 0,1 0 1,0 0-1,0-1 0,1 1 0,-1-1 0,0-1 1,0 0-1,-6-3 0,1-6-6738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13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6 432 24575,'0'72'0,"0"-43"0,0-24 0,0-10 0,-2-49 0,0 37 0,1 0 0,1 0 0,0 0 0,1 0 0,1 0 0,0 0 0,9-28 0,79-135 0,-84 166 0,1 0 0,1 1 0,0 0 0,1 0 0,10-11 0,-16 20 0,2 0 0,-1 0 0,0 0 0,1 1 0,0 0 0,-1 0 0,1 0 0,0 1 0,1 0 0,-1-1 0,0 2 0,1-1 0,-1 1 0,1 0 0,-1 0 0,9 0 0,-4 0 0,0 1 0,-1 0 0,1 1 0,0 0 0,-1 1 0,0 0 0,1 0 0,-1 1 0,0 0 0,16 8 0,-21-8 0,1 0 0,-1-1 0,-1 2 0,1-1 0,0 0 0,-1 1 0,0 0 0,1 0 0,-2 0 0,1 0 0,0 0 0,-1 0 0,0 1 0,0-1 0,0 1 0,0 0 0,-1 0 0,0-1 0,0 1 0,0 0 0,0 0 0,-1 0 0,0 6 0,-1-4 0,1 1 0,-2-1 0,1 0 0,-1 0 0,0 0 0,0 0 0,-1 0 0,0 0 0,0-1 0,-1 1 0,1-1 0,-9 11 0,-7 5 0,-40 39 0,29-32 0,19-19 0,-1 0 0,-25 15 0,-16 13 0,47-33 0,-1-2 0,0 1 0,0-1 0,0 0 0,0 0 0,-1-1 0,-7 2 0,2 0 0,42-3 0,-15-2 0,1 1 0,-1 1 0,1 0 0,-1 1 0,25 6 0,-31-5 0,-1 0 0,1 0 0,-1 1 0,0 0 0,-1 1 0,1-1 0,-1 1 0,1 0 0,-1 1 0,-1 0 0,1 0 0,4 7 0,4 5 0,0 2 0,-1 0 0,-2 1 0,0 0 0,-1 0 0,-1 1 0,-1 0 0,9 39 0,-14-49 0,1 0 0,0 0 0,10 19 0,10 27 0,-23-55 14,0 0-1,-1 0 0,1 0 0,0 0 1,-1 1-1,0-1 0,0 0 1,0 7-1,-1-9-66,1 0 0,-1 0 0,0 0 0,1 0 0,-1 0 0,0 0 0,0 0 0,1-1 0,-1 1 0,0 0 0,0 0 0,0-1 0,0 1-1,0 0 1,0-1 0,0 1 0,-1-1 0,1 0 0,0 1 0,0-1 0,0 0 0,0 1 0,-1-1 0,1 0 0,0 0 0,0 0 0,-2 0 0,-14 1-6773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1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0,0 4 0,4-2 0,2 1 0,-1 2 0,0 1 0,-2 1 0,-1 1 0,-1 0 0,-1 2 0,0-1 0,-4-4 0,-2-1 0,0 0 0,2 1 0,1-3-8191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28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24575,'59'1'0,"-19"0"0,0-1 0,0-2 0,69-13 0,-82 10 0,47-3 0,25-4 0,-53 5 0,-1 3 0,1 1 0,83 5 0,-27 1 0,45 0 0,159-7 0,-282 1 0,1-2 0,36-12 0,-31 9 0,-29 7 0,0 1 0,0 0 0,1 0 0,-1 0 0,0-1 0,0 1 0,1 0 0,-1 1 0,0-1 0,0 0 0,0 0 0,0 0 0,1 1 0,-1-1 0,0 1 0,0-1 0,0 1 0,0-1 0,0 1 0,0-1 0,0 1 0,0 0 0,0 0 0,0 0 0,0-1 0,0 1 0,-1 0 0,1 0 0,0 0 0,-1 0 0,1 0 0,-1 0 0,1 1 0,-1-1 0,1 0 0,-1 0 0,0 0 0,1 0 0,-1 0 0,0 3 0,2 8 0,-1 0 0,0 0 0,-1 19 0,1 3 0,9 23 0,-3 1 0,-3 1 0,-2-1 0,-7 70 0,2-110 0,-1-1 0,0 0 0,-10 28 0,8-30 0,1 1 0,0 0 0,2 0 0,-4 25 0,9 25 0,0-41 0,-2 0 0,-2 34 0,1-54 0,0 0 0,1 0 0,-2 1 0,1-2 0,0 1 0,-1 0 0,0 0 0,0 0 0,-1-1 0,1 1 0,-1-1 0,0 0 0,0 1 0,0-2 0,-1 1 0,-7 6 0,1-3 0,-1-1 0,1-1 0,-1 0 0,0-1 0,-1 0 0,1 0 0,-1-1 0,1-1 0,-1 0 0,-13 1 0,-22-1 0,-58-4 0,32-1 0,29 2-91,24 0-122,1 0 1,-1 2 0,1 0 0,0 1-1,-30 7 1,33-4-6614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28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24575,'-5'0'0,"-5"0"0,-5 0 0,-5 0 0,-3 0 0,3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2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1440 959 24575,'0'1'0,"-1"1"0,0-1 0,0 1 0,0 0 0,0-1 0,0 1 0,0-1 0,0 0 0,0 1 0,-1-1 0,1 0 0,-1 0 0,1 0 0,-1 0 0,1 0 0,-1 0 0,-2 1 0,-29 13 0,7-9 0,0-1 0,0-2 0,0 0 0,0-2 0,0-1 0,-36-4 0,-17 1 0,-901 3 0,976 0 0,0 0 0,0 0 0,0 0 0,0-1 0,0 0 0,1 0 0,-1 0 0,0 0 0,0 0 0,1-1 0,-1 1 0,1-1 0,-1 0 0,1 0 0,0 0 0,0-1 0,-5-4 0,5 3 0,0 0 0,0-1 0,0 0 0,0 0 0,1 0 0,-1 0 0,1 0 0,1-1 0,-1 1 0,1-1 0,-1-10 0,-3-43 0,2 0 0,7-62 0,-1 4 0,-3 87 0,-1-14 0,10-77 0,-7 105 0,2 1 0,0-1 0,0 1 0,2 0 0,0 0 0,0 1 0,2 0 0,12-20 0,2 1 0,-15 21 0,0 0 0,2 0 0,-1 1 0,1 0 0,1 1 0,0 0 0,20-15 0,-18 16 0,1 1 0,0 0 0,1 1 0,0 0 0,0 1 0,0 1 0,1 0 0,-1 1 0,1 1 0,0 0 0,1 1 0,-1 0 0,23 1 0,88 3-1365,-104-2-5461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37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1817 1538 24575,'-19'2'0,"-1"0"0,0 1 0,-19 6 0,-13 1 0,-100 16 0,85-14 0,42-7 0,0-1 0,-34 1 0,33-4 0,-48 10 0,48-6 0,-50 2 0,27-7 0,17-1 0,0 2 0,0 0 0,-60 13 0,51-7 0,-1-2 0,-1-2 0,1-2 0,-56-4 0,-3 0 0,52 3 0,6 1 0,-57-6 0,86 3 0,-1-1 0,0 0 0,1-1 0,-1-1 0,1 0 0,0-1 0,-20-12 0,18 9 0,-1 2 0,-30-11 0,33 14 0,0-1 0,1 0 0,0-1 0,0-1 0,-15-10 0,25 14 0,0 0 0,0 0 0,0 0 0,1-1 0,0 0 0,0 1 0,0-1 0,0 0 0,0 0 0,1 0 0,-1 0 0,1 0 0,0 0 0,1 0 0,-1 0 0,0-8 0,4-79 0,0 53 0,-4 16 0,2 0 0,1 0 0,0 0 0,2 0 0,0 0 0,2 1 0,0-1 0,14-31 0,21-24 0,52-71 0,-44 72 0,-39 58 0,-1 0 0,9-24 0,-14 29 0,2-1 0,-1 2 0,2-1 0,0 0 0,0 1 0,14-16 0,-12 17 0,-1-1 0,0-1 0,0 1 0,8-24 0,7-9 0,15-31 0,-24 47 0,29-48 0,-37 70 0,1 0 0,0 1 0,0 0 0,0 0 0,1 0 0,0 1 0,0 0 0,0 1 0,0 0 0,1 0 0,17-5 0,-16 6 0,1-1 0,-1 0 0,0-1 0,-1 0 0,1-1 0,-1 0 0,0 0 0,8-8 0,-9 7 0,0 1 0,1 0 0,-1 0 0,1 1 0,1 0 0,-1 0 0,1 1 0,-1 1 0,16-5 0,-14 5 0,0 0 0,-1-1 0,1-1 0,-1 0 0,1 0 0,-2-1 0,13-8 0,-10 5 0,1 0 0,0 2 0,0-1 0,1 2 0,0 0 0,0 0 0,0 2 0,1 0 0,0 0 0,24-2 0,10-4 0,-9 4 0,0 2 0,0 1 0,73 5 0,-28 0 0,-70-1 0,-1 1 0,1 0 0,-1 0 0,0 2 0,0 0 0,0 0 0,21 10 0,90 55 0,-84-44 0,36 29 0,-38-23 0,-15-12 0,-1 1 0,-1 1 0,-1 1 0,22 28 0,66 105 0,-98-133 0,0 1 0,-1 0 0,-2 1 0,0 0 0,-1 1 0,-2-1 0,0 1 0,1 41 0,5 3 0,-6-43 0,-1 1 0,0 28 0,-4-50 0,-5 163 0,3-142 0,-2-1 0,-1 1 0,-1-1 0,-14 37 0,-1-11 0,-2-2 0,-53 84 0,35-90 0,7-11 0,27-24 5,0-1 0,0 0 0,-1 0 0,-1-1 0,1 0 0,-1-1 0,0 1 0,0-2 1,0 1-1,-1-1 0,1-1 0,-1 0 0,0 0 0,-13 1 0,-12 1-190,-1-2-1,-64-4 1,47 0-700,31 1-5941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38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1284 1788 24575,'-77'53'0,"45"-39"0,-1-1 0,0-2 0,0-2 0,-1-1 0,0-1 0,-52 3 0,-217-7 0,162-6 0,111 1 0,0-2 0,0-1 0,-54-17 0,33 9 0,40 8 0,1 1 0,-1-1 0,1-1 0,0 0 0,1 0 0,-1-1 0,1 0 0,1-1 0,-1 0 0,-9-12 0,-12-10 0,23 23 0,0-1 0,0 0 0,1 0 0,0 0 0,1-1 0,0 0 0,0 0 0,1 0 0,-6-18 0,3 3 0,2 0 0,-5-44 0,-1-2 0,6 43 0,-3-54 0,9-423 0,0 491 0,0-1 0,1 0 0,1 0 0,0 1 0,1-1 0,9-21 0,41-76 0,-52 109 0,14-23 0,2 1 0,0 1 0,2 0 0,0 2 0,2 1 0,25-20 0,-5 10 0,1 2 0,2 1 0,0 3 0,62-24 0,-34 15 0,35-9 0,-71 29 0,-1-1 0,42-24 0,-48 24 0,1 0 0,1 2 0,0 2 0,0 0 0,38-4 0,-59 11 0,1-1 0,0 0 0,19-10 0,-22 9 0,0 1 0,1 0 0,0 1 0,0-1 0,0 2 0,15-3 0,59-7 0,-54 7 0,56-3 0,-51 8 0,95 3 0,-115-1 0,-1 0 0,0 1 0,1 1 0,-1 0 0,-1 1 0,26 12 0,-14-3 0,0 0 0,-1 2 0,37 32 0,-18-13 0,-30-26 0,-1 0 0,0 1 0,-1 1 0,0 0 0,-1 1 0,9 12 0,-4 2 0,-1 0 0,-1 1 0,-1 0 0,-2 1 0,-1 0 0,0 1 0,5 41 0,-9-41 0,3 9 0,-1 1 0,2 72 0,-11-48 0,-13 86 0,10-114 0,-2 0 0,-2 0 0,-1-1 0,-19 43 0,-27 44 0,35-80 0,17-31 0,0 0 0,-2 0 0,1-1 0,-1 0 0,-11 14 0,-23 27 0,-12 13 0,36-49 0,0-1 0,0-1 0,-2 0 0,1-1 0,-1-1 0,-34 13 0,16-11 0,-37 17 0,64-24 5,0-2 0,-1 1-1,1-1 1,-1-1-1,1 1 1,-1-2 0,-19 2-1,-76-5-181,49 0-1048,34 2-5601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32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3 412 24575,'0'279'0,"-1"-333"0,0 14 0,5-54 0,-3 82 0,1 0 0,1-1 0,0 1 0,0 1 0,1-1 0,1 0 0,0 1 0,11-18 0,-2 4 0,-1 0 0,-1-1 0,10-29 0,-15 32 0,2 0 0,1 1 0,1 0 0,1 1 0,15-22 0,-9 19-83,-14 17-45,0 1-1,1-1 1,0 1 0,0 0 0,0 0 0,1 0 0,0 1-1,0 0 1,12-7 0,-10 9-6698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5:40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3071 1638 24575,'-12'2'0,"0"-1"0,0 2 0,-1 0 0,2 0 0,-1 1 0,0 0 0,1 1 0,-13 7 0,10-4 0,-2-1 0,1-1 0,-28 7 0,21-7 0,0 1 0,0 0 0,-24 13 0,25-10 0,-2 0 0,-43 10 0,28-11 0,-1-2 0,1-2 0,-46 0 0,-622-6 0,676-1 0,1-1 0,0-1 0,-41-12 0,38 8 0,-1 1 0,-44-3 0,-26-5 0,29 4 0,30 4 0,-81-25 0,37 8 0,-3 8 0,68 14 0,1-2 0,0 0 0,0-1 0,0-2 0,-32-13 0,30 11 0,-1 1 0,1 0 0,-2 2 0,1 1 0,-48-3 0,28 3 0,-91-16 0,120 17 0,0 0 0,0-1 0,-25-12 0,35 14 0,0-1 0,0 0 0,0 0 0,0 0 0,1-1 0,0 0 0,0 0 0,0-1 0,0 1 0,1-1 0,-4-7 0,-116-231 0,92 178 0,23 53 0,2-1 0,0 0 0,1 0 0,0-1 0,1 0 0,1 0 0,0 0 0,-2-29 0,4 28 0,2 0 0,0 0 0,1 0 0,1 1 0,0-1 0,1 1 0,1-1 0,0 1 0,1 0 0,1 0 0,0 1 0,1 0 0,0 0 0,17-23 0,120-157 0,-133 181 0,0 0 0,1 1 0,1 0 0,21-14 0,3-5 0,21-18 0,2 3 0,108-64 0,-125 85 0,-17 9 0,0 0 0,2 2 0,0 1 0,0 1 0,34-8 0,17-7 0,-63 21 0,0 0 0,0 1 0,1 0 0,-1 1 0,23-2 0,53-6 0,-64 7 0,53-3 0,80 11 0,132-6 0,-206-9 0,-53 6 0,56-2 0,20 6 0,172 6 0,-214 8 0,-50-7 0,0-2 0,29 3 0,-17-6 0,-13 0 0,1 0 0,-1 1 0,1 1 0,-1 1 0,0 0 0,31 11 0,-13-2 0,-1-1 0,73 13 0,-86-21 0,-1 0 0,1 1 0,-1 1 0,0 1 0,0 1 0,0 1 0,-1 1 0,0 0 0,-1 1 0,0 2 0,17 12 0,14 14 0,-33-27 0,0 1 0,-1 1 0,-1 0 0,0 0 0,0 2 0,18 26 0,-17-19 0,46 81 0,-45-72 0,-1 0 0,-1 1 0,-2 0 0,-1 1 0,-2 1 0,-1 0 0,-2 0 0,4 57 0,-9-60 0,10 53 0,-6-52 0,3 49 0,-7-24 0,-4 112 0,0-150 0,0 1 0,-1-1 0,-1-1 0,-1 1 0,-1-1 0,-1 0 0,0 0 0,-1-1 0,-1 0 0,-1 0 0,0-2 0,-23 26 0,9-6 0,21-29 0,0 1 0,0-1 0,-1 0 0,0 0 0,0 0 0,-11 8 0,-55 47 0,55-46 0,-1 0 0,-1 0 0,0-2 0,-32 19 0,9-11 0,33-15 0,-1-1 0,0 0 0,-1 0 0,1-1 0,-1-1 0,0 0 0,0 0 0,0-1 0,-15 2 0,-6-2 0,0-2 0,-50-6 0,65 4 0,1-1 0,0-1 0,0-1 0,0 0 0,0-1 0,1 0 0,-16-10 0,-23-10-1365,35 17-5461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0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24575,'0'478'-1365,"0"-456"-5461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0 233 24575,'15'1'0,"0"0"0,-1 2 0,1 0 0,0 0 0,25 11 0,-25-8 0,0-1 0,0-1 0,1 0 0,-1-1 0,22 2 0,-29-5 0,0 0 0,0 0 0,0-1 0,0 0 0,0 0 0,0 0 0,0-1 0,0-1 0,-1 1 0,11-6 0,-14 6 0,-1-1 0,1 0 0,0 0 0,-1 0 0,1-1 0,-1 1 0,0-1 0,0 1 0,0-1 0,-1 0 0,1-1 0,-1 1 0,0 0 0,0 0 0,-1-1 0,1 1 0,-1-1 0,0 0 0,1-4 0,-1 0 0,1 0 0,-1 0 0,-1 0 0,0 0 0,0 0 0,-1-1 0,0 1 0,0 0 0,-1 0 0,0 1 0,-4-10 0,4 14 0,0 0 0,0 0 0,0 0 0,-1 1 0,1-1 0,-1 0 0,0 1 0,0 0 0,0 0 0,-1 0 0,1 0 0,-1 0 0,1 1 0,-1 0 0,0-1 0,0 1 0,0 1 0,-1-1 0,1 1 0,0-1 0,0 1 0,-1 0 0,1 1 0,-6-1 0,-11-2 0,-1 2 0,1 0 0,0 1 0,-1 1 0,1 2 0,-22 4 0,31-2-1365,7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1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5 0,0 5 0,0 2 0,0 3 0,0 1 0,0 0 0,0 0 0,0 0 0,0 0 0,0 0 0,0-1 0,0 1 0,0-1 0,0-9 0,0-6-8191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2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2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24575,'1'15'0,"1"0"0,0 0 0,6 19 0,4 36 0,-10 262 0,-3-257 0,0-111 0,2 1 0,2-1 0,1 1 0,1 0 0,18-58 0,-20 83 0,4-9 0,0 0 0,17-33 0,-17 39 0,-2 0 0,1-1 0,-2 1 0,4-18 0,-4 16 0,0 1 0,12-29 0,-15 42 0,-1-1 0,1 0 0,0 1 0,-1-1 0,1 1 0,0-1 0,0 1 0,0 0 0,0-1 0,0 1 0,1 0 0,-1 0 0,0 0 0,0 0 0,1 0 0,-1 0 0,1 0 0,-1 0 0,1 0 0,-1 1 0,1-1 0,0 0 0,-1 1 0,1 0 0,0-1 0,-1 1 0,1 0 0,0 0 0,-1 0 0,1 0 0,0 0 0,-1 0 0,1 0 0,0 1 0,-1-1 0,1 1 0,0-1 0,-1 1 0,1 0 0,-1-1 0,1 1 0,-1 0 0,1 0 0,-1 0 0,3 2 0,1 2 0,-1-1 0,1 1 0,-1 0 0,1 0 0,-1 0 0,-1 0 0,1 1 0,-1-1 0,0 1 0,5 12 0,2 23 0,-1 0 0,-1 1 0,-3 1 0,-2-1 0,-1 0 0,-7 79 0,3-109 0,-1 1 0,0-1 0,-1 1 0,-1-1 0,-7 15 0,-5 15 0,14-36-62,0 0 0,-1 1 0,0-1 0,-1-1 0,1 1 0,-1 0 0,0-1 0,0 0 0,-1-1 0,1 1 0,-1-1 0,0 0-1,0 0 1,-1 0 0,1-1 0,-1 0 0,0-1 0,0 1 0,1-1 0,-2-1 0,-7 2 0,-5-1-6764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24575,'0'48'0,"-2"-11"0,3-1 0,1 1 0,13 67 0,-9-61 0,0-1 0,-3 1 0,-2-1 0,-5 55 0,2 4 0,2 300-1365,0-379-5461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5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57 24575,'-1'0'0,"0"1"0,0-1 0,0 1 0,-1-1 0,1 1 0,0 0 0,0-1 0,1 1 0,-1 0 0,0 0 0,0-1 0,0 1 0,0 0 0,1 0 0,-1 0 0,0 0 0,1 0 0,-1 0 0,1 0 0,-1 0 0,1 1 0,0-1 0,-1 0 0,1 0 0,0 0 0,0 0 0,0 2 0,-5 39 0,5-38 0,0 1 0,0-1 0,0 1 0,0-1 0,1 1 0,0-1 0,0 1 0,0-1 0,1 1 0,-1-1 0,1 0 0,0 0 0,0 0 0,1 0 0,-1 0 0,1-1 0,0 1 0,0-1 0,0 1 0,0-1 0,0 0 0,1 0 0,0-1 0,-1 1 0,1-1 0,0 1 0,0-1 0,0-1 0,1 1 0,-1 0 0,0-1 0,1 0 0,-1 0 0,1 0 0,-1-1 0,1 0 0,-1 1 0,1-2 0,-1 1 0,1 0 0,-1-1 0,1 0 0,-1 0 0,0 0 0,6-2 0,-7 0 0,1 1 0,0-1 0,-1 0 0,1 0 0,-1 0 0,0 0 0,0 0 0,0-1 0,0 1 0,0-1 0,-1 0 0,0 0 0,0 0 0,0 0 0,0 0 0,-1 0 0,1-1 0,0-7 0,0 3 0,0 0 0,0 0 0,-2 0 0,1-1 0,-1 1 0,0 0 0,-1 0 0,-2-13 0,2 19 0,-1-1 0,1 1 0,-1-1 0,0 1 0,0 0 0,0-1 0,0 1 0,-1 0 0,1 1 0,-1-1 0,0 0 0,1 1 0,-1-1 0,-1 1 0,1 0 0,0 0 0,0 0 0,-1 0 0,1 1 0,-1-1 0,0 1 0,1 0 0,-1 0 0,0 1 0,0-1 0,1 1 0,-1-1 0,0 1 0,0 0 0,0 1 0,0-1 0,-4 2 0,4-2 0,-1 1 0,1-1 0,-1 1 0,1 0 0,-1 1 0,1-1 0,0 1 0,0 0 0,-1 0 0,2 0 0,-1 0 0,0 1 0,0 0 0,1-1 0,-1 1 0,1 1 0,0-1 0,0 0 0,0 1 0,0 0 0,1-1 0,0 1 0,-1 0 0,1 1 0,1-1 0,-1 0 0,-1 6 0,2 3 0,0 0 0,1 0 0,0 0 0,1 0 0,0 0 0,2 0 0,-1 0 0,1-1 0,1 1 0,0-1 0,1 0 0,1 0 0,-1 0 0,2-1 0,14 21 0,-18-29 7,-1 0 1,0-1-1,1 1 0,0-1 0,0 0 1,-1 0-1,1 0 0,1 0 0,-1 0 1,0-1-1,0 1 0,1-1 0,-1 0 1,0 0-1,5 1 0,53 2-1359,-59-4 1223,20-1-6697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5 0,0 5 0,0 3 0,0 2 0,0 1 0,0 0 0,0 0 0,0 0 0,0 0 0,0-9 0,0-12 0,0-10 0,0-10 0,0-5 0,0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6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24575,'0'4'0,"4"2"0,6-1 0,1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32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4 24575,'1'1'0,"-1"1"0,1 0 0,0-1 0,0 1 0,0-1 0,0 1 0,0-1 0,0 0 0,0 1 0,1-1 0,-1 0 0,0 0 0,1 0 0,-1 0 0,1 0 0,0 0 0,2 1 0,29 13 0,-21-11 0,0 0 0,1-2 0,-1 0 0,1 0 0,-1-1 0,1 0 0,0-1 0,-1-1 0,1 0 0,-1-1 0,15-3 0,-26 5 0,0-1 0,1 1 0,-1-1 0,0 1 0,0-1 0,0 1 0,0-1 0,1 0 0,-1 1 0,0-1 0,0 0 0,-1 0 0,1 0 0,0 0 0,0 0 0,0 0 0,0 0 0,-1 0 0,2-1 0,-2 1 0,0 0 0,-1 0 0,1 1 0,0-1 0,0 0 0,0 1 0,0-1 0,-1 0 0,1 1 0,0-1 0,-1 1 0,1-1 0,0 0 0,-1 1 0,1-1 0,-1 1 0,1-1 0,-1 1 0,1-1 0,-1 1 0,0 0 0,1-1 0,-1 1 0,0-1 0,-4-2 0,-1 1 0,1 0 0,0 0 0,-1 0 0,1 1 0,-12-2 0,1 1 0,0 1 0,0 0 0,0 2 0,0-1 0,0 2 0,-21 5 0,32-6 0,1 0 0,0 1 0,0 0 0,0-1 0,0 1 0,0 1 0,1-1 0,-1 1 0,1-1 0,-1 1 0,1 0 0,0 0 0,0 0 0,0 1 0,0-1 0,1 1 0,-1-1 0,1 1 0,0 0 0,0 0 0,1 0 0,-1 0 0,1 1 0,0-1 0,0 0 0,0 0 0,0 8 0,0-4 0,1 0 0,-1-1 0,2 1 0,-1 0 0,1-1 0,0 1 0,1-1 0,0 0 0,0 1 0,1-1 0,3 8 0,4 2 0,0-1 0,1 0 0,17 17 0,-3 0 0,-21-26 0,0 0 0,0-1 0,1 0 0,0 0 0,0 0 0,1-1 0,0 1 0,0-1 0,0-1 0,0 1 0,1-1 0,-1 0 0,1-1 0,0 1 0,0-1 0,8 2 0,-9-4 9,-1 0-1,1 0 1,-1 0-1,1-1 1,-1 0 0,1 0-1,-1 0 1,1-1-1,-1 0 1,1 0-1,-1 0 1,0 0-1,6-3 1,-8 2-74,0 0 1,0 0-1,-1 1 1,1-2-1,0 1 1,-1 0-1,0-1 0,1 1 1,-1-1-1,0 1 1,0-1-1,0 0 1,-1 0-1,1 0 0,-1 0 1,0 0-1,1 0 1,-1-1-1,-1 1 1,1 0-1,0-1 1,-1-2-1,2-15-6761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7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24575,'0'731'0,"0"-727"0,0 0 0,0 0 0,0 0 0,-1 0 0,0 0 0,1 0 0,-1 0 0,0 0 0,-1-1 0,1 1 0,-3 4 0,3-7 0,0 0 0,0 1 0,-1-1 0,1 0 0,-1 0 0,1 0 0,-1 0 0,0 0 0,1 0 0,-1 0 0,0-1 0,1 1 0,-1-1 0,0 1 0,0-1 0,1 0 0,-1 1 0,0-1 0,0 0 0,0 0 0,0 0 0,1-1 0,-1 1 0,0 0 0,0-1 0,-2 0 0,1 1 0,0-1 0,0 1 0,0 0 0,0 0 0,0 0 0,0 0 0,0 0 0,0 1 0,0-1 0,0 1 0,1 0 0,-1 0 0,0 0 0,0 0 0,0 1 0,1-1 0,-6 4 0,7-4 0,0 1 0,0-1 0,0 0 0,0 1 0,0-1 0,0 1 0,1-1 0,-1 1 0,0-1 0,1 1 0,-1-1 0,1 1 0,-1 0 0,1-1 0,0 1 0,0 0 0,0-1 0,0 1 0,0 0 0,0-1 0,0 1 0,0 0 0,1-1 0,-1 1 0,1-1 0,-1 1 0,1 0 0,0-1 0,-1 1 0,1-1 0,0 0 0,0 1 0,0-1 0,2 2 0,0 1-41,0-1 0,0 1-1,0-1 1,1 0-1,-1 0 1,1 0 0,0 0-1,0-1 1,0 1 0,0-1-1,0 0 1,0-1-1,1 1 1,-1-1 0,1 1-1,-1-1 1,1-1 0,-1 1-1,1-1 1,0 1-1,-1-1 1,1-1 0,0 1-1,-1-1 1,1 1 0,-1-1-1,1-1 1,-1 1-1,1-1 1,-1 1 0,0-1-1,7-5 1,1-3-6785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7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24575,'-1'19'0,"-1"0"0,-8 33 0,6-31 0,0-1 0,0 25 0,3 420 0,2-224 0,0-222 0,1 0 0,8 33 0,3 33 0,-12-54 0,0-7 0,0 0 0,-5 39 0,4-63 0,0 1 0,0-1 0,0 0 0,0 1 0,0-1 0,0 0 0,0 1 0,0-1 0,0 0 0,0 1 0,0-1 0,-1 0 0,1 1 0,0-1 0,0 0 0,0 0 0,0 1 0,0-1 0,-1 0 0,1 1 0,0-1 0,0 0 0,0 0 0,-1 1 0,1-1 0,0 0 0,0 0 0,-1 0 0,1 0 0,0 1 0,0-1 0,-1 0 0,1 0 0,0 0 0,-1 0 0,1 0 0,0 0 0,-1 0 0,1 0 0,0 1 0,-1-1 0,1-1 0,-12-10 0,-7-22 0,9 13-1365,0 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9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24575,'6'8'0,"0"0"0,0 0 0,-1 1 0,0 0 0,0 0 0,-1 0 0,0 0 0,4 17 0,0 5 0,6 45 0,-11-39 0,-1 1 0,-4 40 0,3 41 0,-4-133 0,0-1 0,0 1 0,-1-1 0,-7-13 0,5 13 0,1-1 0,0 0 0,-3-25 0,4-12 0,2 1 0,7-68 0,-3 105 0,1-1 0,1 1 0,0 0 0,2 0 0,-1 0 0,2 1 0,0 0 0,0 0 0,1 0 0,13-15 0,-16 25 0,-1 1 0,1-1 0,0 1 0,0 1 0,0-1 0,0 1 0,1-1 0,-1 1 0,1 1 0,-1-1 0,1 1 0,0 0 0,-1 1 0,1-1 0,9 1 0,2 0 0,-1 0 0,1 2 0,-1 0 0,21 5 0,-33-6 0,-1 0 0,1 1 0,-1 0 0,0-1 0,0 1 0,0 0 0,0 0 0,0 1 0,0-1 0,-1 1 0,1-1 0,-1 1 0,0 0 0,1 0 0,-1 0 0,-1 0 0,1 0 0,0 1 0,-1-1 0,1 0 0,0 5 0,3 9 0,-1 1 0,-1 0 0,2 21 0,-2-12 0,1 16 0,-1 1 0,-2-1 0,-6 48 0,4-83 0,-1-1 0,0 0 0,-1 0 0,0 0 0,0 0 0,0 0 0,-1-1 0,0 0 0,0 1 0,-1-1 0,1-1 0,-2 1 0,1-1 0,0 0 0,-1 0 0,0 0 0,-12 6 0,-10 7 0,-1-2 0,-47 18 0,76-34 0,-8 2-59,9-5 207,11-8-1602,-1 3-5372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0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24575,'4'0'0,"2"4"0,-1 6 0,-1 6 0,0 4 0,2-2 0,1 1 0,3-3 0,0-8 0,-2-10 0,-2-9 0,-2-7 0,3 0 0,-1-2 0,0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0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1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24575,'1'29'0,"1"-1"0,9 38 0,-5-34 0,0 29 0,-2 1 0,-6 97 0,-1-42 0,2-28 0,3 98 0,12-135 0,-15-55 0,0 1 0,0 0 0,0 0 0,0-1 0,-1 1 0,1 0 0,0 0 0,-1 1 0,0-1 0,1 0 0,-1 0 0,0 1 0,0-1 0,0 1 0,0 0 0,0-1 0,0 1 0,0 0 0,-1 0 0,1 0 0,0 1 0,0-1 0,-1 0 0,1 1 0,-1 0 0,1-1 0,-1 1 0,1 0 0,0 0 0,-1 0 0,1 1 0,-1-1 0,1 1 0,0-1 0,-1 1 0,1 0 0,0 0 0,0 0 0,-1 0 0,1 0 0,0 0 0,0 1 0,0-1 0,0 1 0,1-1 0,-1 1 0,0 0 0,1 0 0,-1-1 0,1 1 0,-1 0 0,1 1 0,0-1 0,0 0 0,0 0 0,-1 5 0,-2 5 0,1 0 0,0 0 0,1 1 0,1-1 0,0 1 0,0-1 0,2 1 0,-1 0 0,1-1 0,1 1 0,5 16 0,-6-27 0,0 0 0,1 1 0,-1-1 0,1 0 0,-1 0 0,1 0 0,0-1 0,0 1 0,0 0 0,0 0 0,0-1 0,0 0 0,1 1 0,-1-1 0,0 0 0,1 0 0,-1 0 0,1 0 0,3 0 0,59 7 0,-28-5 0,-27-1 0,0-1 0,1 0 0,0-1 0,-1 0 0,20-2 0,-28 2 0,0-1 0,0 1 0,0 0 0,0-1 0,-1 1 0,1-1 0,0 1 0,0-1 0,0 0 0,-1 0 0,1 0 0,0 0 0,-1 0 0,1 0 0,-1 0 0,1-1 0,-1 1 0,0-1 0,1 1 0,-1-1 0,0 1 0,0-1 0,0 0 0,0 1 0,0-1 0,0 0 0,-1 0 0,1 0 0,-1 1 0,1-1 0,-1 0 0,0 0 0,0 0 0,1 0 0,-2 0 0,1 0 0,0 0 0,0 0 0,-1-3 0,0 3 0,1-1-1,-1 1 1,0-1 0,0 1-1,0 0 1,0-1-1,0 1 1,-1 0 0,1 0-1,-1 0 1,1 0-1,-1 0 1,0 0 0,0 0-1,0 0 1,0 1-1,0-1 1,0 1-1,-3-2 1,-49-15 72,4 2-1501,33 5-5397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2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24575,'35'0'0,"0"-1"0,-1-1 0,49-10 0,-50 6 0,50-3 0,18-2 0,-66 6 0,66-1 0,-70 6 0,1-2 0,56-10 0,-80 10 0,32-8 0,0 2 0,1 1 0,70-2 0,-10 10-1365,-79-1-5461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24575,'30'0'0,"0"1"0,0 2 0,41 8 0,-26-4 0,1-2 0,0-2 0,85-6 0,-30 1 0,-26 2-1365,-53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3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24575,'0'-1'0,"1"0"0,-1 0 0,1 0 0,-1 0 0,1 0 0,-1 0 0,1 0 0,0 0 0,0 0 0,-1 0 0,1 0 0,0 0 0,0 1 0,0-1 0,0 0 0,0 0 0,0 1 0,0-1 0,0 1 0,0-1 0,0 1 0,1 0 0,-1-1 0,0 1 0,0 0 0,0 0 0,3-1 0,37-3 0,-36 3 0,127 1 0,16-1 0,-22-23 0,-75 14 0,-24 5 0,0 0 0,43-1 0,-45 6-1365,-3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6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5183 2114 24575,'-9'2'0,"0"-1"0,-1 2 0,1-1 0,0 1 0,1 0 0,-1 1 0,0 0 0,-7 6 0,-21 7 0,15-9 0,-1-2 0,-1-1 0,1 0 0,-1-2 0,-33 1 0,-49 7 0,52-4 0,0-2 0,-1-3 0,-56-5 0,-82 3 0,56 24 0,84-13 0,33-6 0,1-1 0,-38 2 0,-146 19 0,175-23 0,0 2 0,0 1 0,-31 9 0,32-7 0,0 0 0,-1-2 0,-37 2 0,-61 5 0,86-6 0,-56 1 0,34-7 0,5-2 0,1 3 0,-97 14 0,92-7 0,-1-3 0,0-2 0,-62-7 0,6 2 0,41 3 0,-96-3 0,146 0 0,0-2 0,1 0 0,-1-2 0,-34-11 0,42 11 0,0 2 0,0 0 0,0 1 0,-31-1 0,-44-7 0,48 4 0,0 2 0,-1 3 0,-81 4 0,27 1 0,-679-3 0,757-2 0,-1 0 0,-34-9 0,-12-1 0,32 6 0,-41-12 0,52 10 0,0 2 0,0 1 0,-52-3 0,49 9 0,15 0 0,-1-1 0,1-1 0,-30-4 0,40 3 0,1 1 0,-1 0 0,0-1 0,1 0 0,0 0 0,0 0 0,-1-1 0,1 1 0,1-1 0,-1 0 0,0 0 0,1-1 0,-1 1 0,1-1 0,0 1 0,0-1 0,-2-5 0,-6-7 0,0-1 0,1-1 0,1 0 0,1 0 0,1-1 0,0 0 0,1 0 0,2-1 0,-1 0 0,-1-39 0,7-395 0,0 438 0,1 0 0,1 0 0,0 0 0,1 0 0,8-21 0,-5 20 0,-2 0 0,0-1 0,-2 1 0,3-22 0,-4-17 0,-3 37 0,1 0 0,1 0 0,1 0 0,1 1 0,1-1 0,0 1 0,8-21 0,11-27 0,-18 48 0,1 0 0,0 1 0,14-24 0,28-55 0,-29 56 0,27-43 0,-6 7 0,-31 56 0,0 1 0,23-33 0,7-11 0,-32 49 0,0 1 0,1 1 0,0-1 0,1 1 0,1 1 0,-1 0 0,17-14 0,-20 20 0,-1 0 0,0 0 0,0 0 0,-1 0 0,0-1 0,7-10 0,20-26 0,-13 27 0,1 0 0,0 1 0,0 1 0,1 1 0,1 0 0,0 2 0,36-13 0,16-6 0,-52 19 0,1 1 0,0 1 0,1 1 0,-1 0 0,1 2 0,1 1 0,24-1 0,-21 3 0,44-8 0,-45 5 0,51-3 0,1727 7 0,-841 3 0,-933 0 0,54 9 0,-54-6 0,53 3 0,-36-5 0,0 1 0,-1 3 0,75 20 0,55-3 0,-114-11 0,-25-6 0,0 1 0,0 2 0,49 20 0,-26-12 0,-47-15 0,1 0 0,-1 1 0,21 9 0,-31-11 0,1 0 0,-1 0 0,0 0 0,0 0 0,-1 0 0,1 0 0,0 1 0,-1-1 0,1 1 0,-1 0 0,0 0 0,0 0 0,0 0 0,0 0 0,0 1 0,-1-1 0,0 0 0,2 5 0,8 46 0,7 89 0,-6-68 0,-7-51 0,-2 0 0,2 30 0,-5-51 0,0 44 0,2 0 0,10 58 0,-1-8 0,-9-65 0,11 50 0,-7-38 0,-1-1 0,-2 1 0,-1 0 0,-6 47 0,1 11 0,3 426 0,-1-510 0,-1 1 0,-8 34 0,6-33 0,0 0 0,-1 25 0,6 50 0,-2 37 0,1-129 0,-1 0 0,1 0 0,-1 0 0,1 1 0,-1-1 0,0 0 0,-1 0 0,1 0 0,0 0 0,-1 0 0,1-1 0,-1 1 0,0 0 0,0-1 0,0 1 0,-1-1 0,1 0 0,0 0 0,-1 0 0,1 0 0,-1 0 0,0 0 0,0 0 0,0-1 0,0 0 0,0 0 0,-5 2 0,-7 0 0,0 0 0,-1-1 0,1-1 0,-29-1 0,-20 2 0,14 7 0,0-3 0,0-2 0,0-2 0,-52-4 0,93 0-51,1 0 1,-1 0-1,1-1 0,0 0 0,0 0 1,0-1-1,0 0 0,0 0 0,-9-8 1,5 4-808,-8-4-5968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3:33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1 121 24575,'13'1'0,"1"0"0,0-1 0,0-1 0,0 0 0,0-1 0,0-1 0,-1 0 0,1 0 0,-1-2 0,0 1 0,0-2 0,12-6 0,-18 7 0,1 0 0,-2 0 0,1-1 0,12-12 0,-19 18 0,1-1 0,0 0 0,0 1 0,-1-1 0,1 0 0,0 1 0,-1-1 0,1 0 0,-1 0 0,1 0 0,-1 1 0,1-1 0,-1 0 0,1 0 0,-1 0 0,0 0 0,0 0 0,1 0 0,-1 0 0,0 0 0,0 0 0,0 0 0,0 0 0,0 0 0,0 0 0,0 0 0,0 0 0,-1 0 0,1 0 0,0 0 0,-1 1 0,1-1 0,0 0 0,-1 0 0,1 0 0,-1 0 0,0 0 0,1 1 0,-1-1 0,0 0 0,1 0 0,-1 1 0,0-1 0,0 1 0,1-1 0,-1 1 0,0-1 0,0 1 0,0-1 0,0 1 0,0 0 0,0-1 0,0 1 0,0 0 0,-1 0 0,-2-1 0,1 0 0,-1 1 0,1 0 0,-1 0 0,0 0 0,1 0 0,-1 1 0,0-1 0,1 1 0,-1 0 0,1 0 0,-1 0 0,1 1 0,0-1 0,0 1 0,-1 0 0,1 0 0,0 0 0,0 0 0,1 0 0,-4 4 0,-1 0 0,0 1 0,1 0 0,-1 0 0,2 1 0,-1 0 0,-7 15 0,8-12 0,0 1 0,1 0 0,1 0 0,0 1 0,1-1 0,0 1 0,0 13 0,5 95 0,0-47 0,-3-44 0,1 0 0,1 0 0,2 0 0,9 33 0,-10-52 0,0 0 0,1 0 0,1 0 0,-1-1 0,2 1 0,0-1 0,0 0 0,1-1 0,0 1 0,0-1 0,1-1 0,0 0 0,18 14 0,-20-19 0,0 0 0,0 1 0,0-2 0,1 1 0,0-1 0,-1 0 0,1-1 0,0 1 0,0-1 0,11 0 0,79-4 0,-45 0 0,-43 3-91,-1 0 0,1-1 0,-1 0 0,0 0 0,1-1 0,-1 0 0,0 0 0,0-1 0,0 0 0,0 0 0,0-1 0,-1 0 0,0 0 0,11-9 0,-6 0-6735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7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2261 24575,'2'-81'0,"-4"-90"0,-11 103 0,9 50 0,0 0 0,-1-29 0,3 5 0,1 0 0,3 0 0,1 1 0,11-54 0,-9 69 0,-1 0 0,0-49 0,-3 47 0,1 1 0,7-42 0,-2 24 0,-2 0 0,-2 1 0,-5-88 0,-1 30 0,3-426 0,-2 502 0,0 1 0,-2-1 0,-14-46 0,11 47 0,1-1 0,1 0 0,-3-48 0,7 58 43,0 0 0,-8-29 0,-1-7-1537,8 33-5332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1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2136 24575,'0'-530'0,"1"501"0,2 0 0,8-33 0,-1 6 0,-1 0 0,-2 13 0,3-84 0,-9 101 0,2 0 0,5-28 0,4-41 0,1 7 0,-8 67 0,-1-1 0,0-23 0,-3-18 0,-2 31 0,2 1 0,1-1 0,9-47 0,-6 50 0,-1 1 0,-1-1 0,-2-36 0,-1 36 0,1 0 0,1 0 0,7-35 0,-3 30-30,-2-1 0,-2 1 0,-3-67 0,0 39-1215,1 41-5581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22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0 305 24575,'6'-1'0,"-1"1"0,1-1 0,-1-1 0,0 1 0,1-1 0,-1 0 0,0 0 0,0 0 0,0-1 0,-1 0 0,1 0 0,-1 0 0,7-6 0,56-59 0,-39 38 0,16-19 0,26-24 0,-52 54 0,-15 15 0,0 1 0,0 0 0,0 0 0,0 0 0,1 0 0,-1 0 0,1 0 0,6-2 0,-10 5 0,1-1 0,0 1 0,-1 0 0,1 0 0,0 0 0,-1 0 0,1 0 0,0 0 0,-1 0 0,1 0 0,0 0 0,-1 0 0,1 1 0,0-1 0,-1 0 0,1 0 0,0 1 0,-1-1 0,1 0 0,-1 1 0,1-1 0,0 0 0,0 2 0,13 25 0,-10-11 0,-1 1 0,0 1 0,-1-1 0,-1 0 0,0 1 0,-4 30 0,-4 2 0,-12 50 0,9-61 0,5-20 0,0 0 0,2 1 0,-3 31 0,4-24 0,-8 44 0,6-54 0,1 0 0,0 0 0,2 1 0,0-1 0,1 0 0,4 34 0,11 24-1365,-11-53-5461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23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0 288 24575,'5'-2'0,"0"0"0,0 0 0,0 0 0,0-1 0,0 1 0,-1-1 0,1 0 0,-1-1 0,0 1 0,0-1 0,4-5 0,8-5 0,3 0 0,-1-2 0,0 0 0,-2-1 0,1-1 0,-2 0 0,26-41 0,-36 51 0,1 0 0,0 1 0,0 0 0,1 0 0,0 0 0,0 0 0,1 1 0,0 1 0,9-6 0,-17 10 0,1 1 0,0 0 0,0-1 0,0 1 0,-1 0 0,1-1 0,0 1 0,0 0 0,0 0 0,0 0 0,0 0 0,0 0 0,-1 0 0,1 0 0,0 0 0,0 0 0,0 1 0,0-1 0,0 0 0,-1 1 0,1-1 0,0 0 0,0 1 0,0-1 0,-1 1 0,1-1 0,0 1 0,-1-1 0,1 1 0,0 0 0,-1-1 0,1 1 0,-1 0 0,1-1 0,-1 1 0,1 0 0,-1 0 0,0-1 0,1 1 0,-1 0 0,0 0 0,0 0 0,1 0 0,-1 0 0,0-1 0,0 1 0,0 0 0,0 2 0,4 49 0,-4-47 0,-3 329 0,2-315 0,-1-1 0,-8 35 0,6-33 0,0 0 0,-1 25 0,4-24 0,1 0 0,1 0 0,1 0 0,1 0 0,1 0 0,1-1 0,0 0 0,13 30 0,-16-47-62,0 0 0,0-1 0,0 1 0,0-1 0,1 1 0,-1-1 0,0 0 0,1 0 0,0 0 0,0 0 0,-1-1 0,1 1-1,0-1 1,0 1 0,0-1 0,1 0 0,-1 0 0,0-1 0,0 1 0,0-1 0,5 1 0,11 1-6764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24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1 349 24575,'0'-2'0,"1"-1"0,-1 1 0,1 0 0,0 0 0,0-1 0,0 1 0,0 0 0,0 0 0,0 0 0,1 0 0,-1 0 0,1 1 0,-1-1 0,1 0 0,0 1 0,-1-1 0,1 1 0,0-1 0,3 0 0,45-26 0,-35 21 0,3-5 0,-1 0 0,-1-1 0,0-1 0,25-28 0,-36 36 0,4-4 0,-1-1 0,0 0 0,-1 0 0,0-1 0,4-12 0,-4 10 0,-1 1 0,2 1 0,-1-1 0,11-11 0,-16 22 0,-1 1 0,0-1 0,1 1 0,-1-1 0,1 1 0,-1-1 0,1 1 0,0 0 0,-1 0 0,1 0 0,0 0 0,0 0 0,0 0 0,0 0 0,0 1 0,0-1 0,0 1 0,3-1 0,-4 1 0,0 1 0,1-1 0,-1 0 0,0 1 0,0-1 0,1 1 0,-1-1 0,0 1 0,0 0 0,0 0 0,0-1 0,0 1 0,0 0 0,0 0 0,0 0 0,0 0 0,0 0 0,0 0 0,-1 0 0,2 3 0,1 2 0,0 1 0,0 0 0,-1 1 0,0-1 0,0 0 0,-1 1 0,0-1 0,0 11 0,-4 366 0,2-365 0,-1 0 0,-7 33 0,-4 33 0,14 317-1365,-1-380-5461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31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24575,'4'-1'0,"0"-1"0,-1 1 0,1-1 0,-1 0 0,0 0 0,1 0 0,-1 0 0,0 0 0,0-1 0,0 1 0,-1-1 0,1 0 0,3-4 0,15-13 0,95-52 0,-94 57 0,0-2 0,-1 0 0,-1-1 0,-1-1 0,28-37 0,-46 56 0,-1-1 0,0 1 0,0 0 0,0-1 0,0 1 0,0 0 0,1-1 0,-1 1 0,0 0 0,0-1 0,1 1 0,-1 0 0,0 0 0,0-1 0,1 1 0,-1 0 0,0 0 0,1 0 0,-1-1 0,0 1 0,1 0 0,-1 0 0,0 0 0,1 0 0,-1 0 0,1 0 0,-1 0 0,0 0 0,1 0 0,-1 0 0,0 0 0,1 0 0,-1 0 0,0 0 0,1 0 0,-1 0 0,1 0 0,4 16 0,-4 29 0,-1-40 0,-2 531 0,1-522-312,0 1-1,-2-1 0,-6 27 0,8-40 199,-3 16-6712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32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24575,'0'-3'0,"0"-1"0,0 1 0,1 0 0,0 0 0,-1-1 0,1 1 0,0 0 0,1 0 0,-1 0 0,0 0 0,1 0 0,0 0 0,-1 0 0,1 1 0,1-1 0,-1 1 0,0-1 0,3-2 0,5-2 0,0 0 0,0 0 0,19-9 0,15-9 0,-36 20 0,-1 1 0,1 0 0,0 0 0,1 1 0,-1 0 0,1 0 0,-1 1 0,1 0 0,0 1 0,15-1 0,5 1 0,57 6 0,-76-3 0,-1 1 0,1 0 0,0 1 0,-1 0 0,1 1 0,-1 0 0,-1 0 0,1 1 0,-1 0 0,0 0 0,0 1 0,11 12 0,-16-15 0,0 0 0,0 1 0,0-1 0,-1 0 0,1 1 0,-1 0 0,0-1 0,-1 1 0,1 0 0,-1 0 0,0 0 0,0 0 0,0 10 0,-2 74 0,-1-51 0,1-31 0,0 1 0,0 0 0,-1-1 0,1 1 0,-2-1 0,1 0 0,-1 1 0,0-1 0,-1-1 0,1 1 0,-1 0 0,-1-1 0,1 0 0,-1 0 0,-10 10 0,-8 4 0,-1 0 0,-45 29 0,-12 8 0,-89 73 0,173-128 0,0-1 0,0 0 0,1 0 0,-1 0 0,1-1 0,-1 1 0,1-1 0,-1 0 0,7 0 0,85 0 0,93-3 0,-173 0 0,0 0 0,0 0 0,0-2 0,15-5 0,-15 4 0,0 1 0,0 0 0,25-3 0,-15 4 0,0-2 0,31-10 0,-35 9 0,0 1 0,0 1 0,37-4 0,-38 8-151,-1-2-1,0 0 0,0-1 0,0-1 1,0-1-1,-1-1 0,0 0 1,25-15-1,-29 15-6674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33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24575,'22'-2'0,"0"0"0,0-2 0,0 0 0,36-13 0,-46 13 0,1-1 0,-2-1 0,1 0 0,0 0 0,-1-1 0,0-1 0,-1 0 0,0 0 0,0-1 0,-1 0 0,0-1 0,8-11 0,-17 20 0,1 0 0,-1 0 0,1 0 0,-1 0 0,1 0 0,0 0 0,-1 0 0,1 0 0,0 0 0,0 0 0,-1 0 0,1 0 0,0 1 0,0-1 0,0 0 0,0 1 0,0-1 0,0 1 0,0-1 0,0 1 0,0-1 0,1 1 0,1-1 0,-2 2 0,0 0 0,-1-1 0,1 1 0,0 0 0,0 0 0,-1-1 0,1 1 0,0 0 0,-1 0 0,1 0 0,-1 0 0,1 0 0,-1 0 0,0 0 0,1 0 0,-1 0 0,0 0 0,0 0 0,0 0 0,1 2 0,2 69 0,-3-65 0,-14 165 0,-1 16 0,14-94 0,4 86 0,1-159-1365,1-5-5461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47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4882 1531 24575,'-14'-2'0,"0"0"0,1-2 0,-1 0 0,0 0 0,1-1 0,-22-12 0,4 3 0,6 5 0,-1 1 0,-44-8 0,-29-9 0,70 18 0,-1 2 0,0 0 0,0 2 0,0 2 0,-1 0 0,-40 5 0,-15-1 0,-1474-3 0,1531 1 0,1 2 0,-29 6 0,28-3 0,-54 2 0,-1400-9 0,1463 2 0,1 1 0,-33 7 0,-33 4 0,-262-12 0,165-3 0,178 3 0,0-1 0,0-1 0,1 1 0,-1 0 0,0-1 0,0 0 0,0 0 0,0 0 0,1 0 0,-1-1 0,0 1 0,1-1 0,-1 0 0,1 0 0,0 0 0,0-1 0,-6-4 0,3-2 0,0 1 0,0-1 0,1 0 0,1 0 0,-7-15 0,9 19 0,-5-11 0,0 0 0,1 0 0,1-1 0,1 1 0,0-1 0,1 0 0,1-1 0,0-27 0,0 17 0,0 0 0,-8-32 0,0 1 0,-1-7 0,6 41 0,1 0 0,-2-36 0,5-30 0,4-145 0,1 215 0,0 0 0,1 0 0,1 0 0,1 1 0,15-29 0,-1-1 0,-20 47 0,1 0 0,-1 0 0,1 0 0,0 0 0,0 1 0,0-1 0,0 0 0,0 1 0,1-1 0,-1 1 0,1 0 0,-1 0 0,1 0 0,0 0 0,0 1 0,0-1 0,0 1 0,0-1 0,6-1 0,4 1 0,0-1 0,0 1 0,25 0 0,14-2 0,33-6 0,1 4 0,132 7 0,-77 2 0,-92-3 0,-9 2 0,-1-2 0,1-2 0,-1-1 0,0-2 0,0-2 0,43-13 0,-63 14 0,1 1 0,0 2 0,33-3 0,30-6 0,-55 7 0,-1 1 0,32 1 0,-31 1 0,0 0 0,29-7 0,-12 2 0,0 3 0,1 1 0,84 5 0,-28 1 0,-75-3 0,1-1 0,-1-1 0,51-11 0,-51 8 0,49-3 0,22-4 0,-52 5 0,-1 2 0,1 2 0,83 6 0,-27-1 0,28 1 0,142-6 0,-188-9 0,-53 6 0,55-2 0,70 10 0,115-4 0,-203-10 0,-49 8 0,0 0 0,26-1 0,520 4 0,-274 3 0,-271-3 0,0-1 0,30-7 0,-33 6 0,0 0 0,0 1 0,21 0 0,-31 2 0,0 1 0,0 0 0,-1 0 0,1 0 0,0 1 0,0 0 0,-1 1 0,1-1 0,-1 1 0,0 1 0,10 6 0,-12-8 0,1 2 0,-1-1 0,0 0 0,-1 1 0,1 0 0,-1 0 0,1 0 0,-1 0 0,0 1 0,-1-1 0,1 1 0,-1-1 0,3 9 0,-2-1 0,0 0 0,-2 0 0,1 0 0,-1 16 0,1-1 0,8 52 0,-5-53 0,2 48 0,-8 631 0,1-699 0,0 0 0,0 0 0,-1 0 0,0 0 0,0 0 0,0 0 0,-1 0 0,0-1 0,0 1 0,0 0 0,-1-1 0,0 0 0,0 1 0,0-1 0,-1 0 0,1-1 0,-1 1 0,-1-1 0,-6 7 0,4-6 0,-1-1 0,1 1 0,-1-2 0,0 1 0,0-1 0,0 0 0,-1 0 0,1-1 0,-1 0 0,1-1 0,-1 0 0,0 0 0,-8-1 0,-22-1 0,20 0 0,-1 1 0,1 0 0,0 1 0,0 2 0,0-1 0,0 2 0,-35 12 0,36-10 0,0 0 0,0-2 0,0 0 0,-25 2 0,23-4 0,1 1 0,0 1 0,-34 12 0,18-4 0,-1-2 0,1-2 0,-42 5 0,11-7 0,0-2 0,-80-7 0,26 1 0,45 2-1365,54 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6:50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24575,'131'-3'0,"141"6"0,-204 9 0,-49-7 0,0-2 0,26 2 0,73 8 0,-81-7 0,59 1 0,1037-8 0,-1114 0 0,-1-1 0,35-8 0,-33 6 0,0 0 0,26-1 0,53 5-1365,-77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3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24575,'173'2'0,"188"-5"0,-326-1 0,0-1 0,-1-2 0,0-1 0,0-2 0,-1-1 0,49-24 0,-1 10-1365,-66 18-5461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9:00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26 24575,'2'3'0,"0"0"0,0-1 0,0 1 0,0-1 0,0 0 0,1 0 0,-1 0 0,1 0 0,-1 0 0,1 0 0,0-1 0,-1 1 0,1-1 0,4 2 0,3 2 0,24 13 0,1-1 0,0-2 0,1-2 0,1-1 0,39 7 0,-18 1 0,-46-14 0,1-2 0,-1 0 0,1 0 0,-1-1 0,20 2 0,198-4 0,-109-3 0,-114 2 0,-4 1 0,0-1 0,0 0 0,0 0 0,1 0 0,-1 0 0,0-1 0,0 1 0,0-1 0,0 0 0,0 0 0,0 0 0,0 0 0,5-3 0,-8 3 0,0 0 0,0 1 0,-1-1 0,1 1 0,0-1 0,-1 0 0,1 1 0,0-1 0,-1 1 0,1-1 0,-1 1 0,1-1 0,-1 1 0,1 0 0,-1-1 0,1 1 0,-1 0 0,0-1 0,1 1 0,-1 0 0,1-1 0,-1 1 0,0 0 0,1 0 0,-1 0 0,0 0 0,1 0 0,-1 0 0,0 0 0,1 0 0,-1 0 0,0 0 0,0 0 0,-29-4 0,-96-13 0,67 8 0,14 0 0,-83-28 0,65 18 0,-8 1 0,-122-13 0,139 24 0,-3 3 0,43 4 0,1 0 0,0-1 0,0-1 0,0 0 0,0-1 0,-16-6 0,29 9 0,0 0 0,0 0 0,0 0 0,0 0 0,0 0 0,0 0 0,0 0 0,0 0 0,1 0 0,-1 0 0,0 0 0,0 0 0,0 0 0,0 0 0,0 0 0,0 0 0,0 0 0,0 0 0,0 0 0,1 0 0,-1 0 0,0 0 0,0 0 0,0 0 0,0 0 0,0 0 0,0 0 0,0 0 0,0-1 0,0 1 0,0 0 0,0 0 0,0 0 0,0 0 0,0 0 0,1 0 0,-1 0 0,0 0 0,0 0 0,0-1 0,0 1 0,0 0 0,0 0 0,0 0 0,0 0 0,0 0 0,0 0 0,0 0 0,0 0 0,-1-1 0,1 1 0,0 0 0,0 0 0,0 0 0,0 0 0,0 0 0,0 0 0,0 0 0,0 0 0,0 0 0,0 0 0,0-1 0,17-2 0,21 1 0,35 14 0,-53-7 0,1-1 0,26 1 0,69 7 0,-76-6 0,55 1 0,-45-7-1365,-28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3:24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24575,'453'0'0,"-436"-1"34,-1 0-1,0-2 0,18-4 0,34-5-1531,-47 11-5328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7:4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24575,'114'-2'0,"125"5"0,-200 2 0,54 14 0,-62-11 0,-1-1 0,1-2 0,48 2 0,-31-4-128,0 2-1,0 2 1,56 16-1,-55-11-36,1-2 0,95 6 0,129-3-1609,244 0 1239,-319-16 522,121-16 2873,-297 16-2666,98-16 83,-81 9-277,1 1 0,0 2 0,76-2 0,-88 10 0,31 1 0,-57-2 0,0 0 0,1-1 0,-1 1 0,0-1 0,0 1 0,0-1 0,0 0 0,0 0 0,0-1 0,0 1 0,0-1 0,0 1 0,4-5 0,-6 6-38,-1 0 0,1-1 0,-1 1 1,0-1-1,1 1 0,-1-1 0,1 1 0,-1-1 0,0 1 0,0-1 0,1 1 0,-1-1 0,0 1 0,0-1 0,0 0 0,0 1 1,1-1-1,-1 1 0,0-1 0,0 0 0,0 1 0,0-1 0,0 0 0,-1 1 0,1-1 0,0 1 0,0-1 0,0 1 0,0-1 1,-1 0-1,1 1 0,0-1 0,-1 1 0,1-1 0,-1 0 0,-7-7-6788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7:5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24575,'-1'1'0,"0"-1"0,0 1 0,0-1 0,0 1 0,0-1 0,0 1 0,0 0 0,0 0 0,0-1 0,0 1 0,0 0 0,0 0 0,1 0 0,-1 0 0,0 0 0,1 0 0,-1 0 0,1 0 0,-1 0 0,1 0 0,-1 0 0,1 0 0,0 1 0,-1-1 0,1 0 0,0 0 0,0 2 0,-5 39 0,5-38 0,0 19 0,1 0 0,1-1 0,7 34 0,-4-29 0,3 52 0,-10 23 0,4 73 0,10-107 0,-8-49 0,0 0 0,1 26 0,-7 59 0,4 43 0,7-106-1365,-3-25-5461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0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0 708 24575,'1'-16'0,"0"0"0,1 1 0,1-1 0,0 1 0,1-1 0,9-19 0,44-86 0,-30 68 0,-9 18 0,-5 10 0,-1 0 0,-1-1 0,-1-1 0,9-35 0,-13 37 0,2 0 0,11-26 0,3-5 0,-22 54 0,1-1 0,0 0 0,0 1 0,0-1 0,1 0 0,-1 1 0,1 0 0,-1-1 0,1 1 0,0 0 0,0 0 0,0 0 0,0 0 0,0 0 0,0 0 0,0 1 0,1-1 0,-1 1 0,1-1 0,2 0 0,-1 1 0,0 0 0,0 1 0,0-1 0,0 1 0,0 0 0,0 0 0,0 1 0,0-1 0,-1 1 0,1-1 0,0 1 0,7 3 0,5 4 0,1 0 0,-1 0 0,-1 2 0,27 21 0,-23-16 0,-1 2 0,-1 0 0,0 1 0,-1 0 0,-1 1 0,18 30 0,7 38 0,-35-72 0,1 0 0,1 0 0,0 0 0,1-1 0,1 0 0,20 24 0,-28-36 0,-1-1 0,1 0 0,0 0 0,0 0 0,-1 0 0,1 1 0,-1-1 0,1 0 0,-1 0 0,1 1 0,-1-1 0,0 0 0,0 1 0,0-1 0,0 1 0,0-1 0,0 0 0,0 1 0,0-1 0,0 0 0,0 1 0,-1-1 0,1 0 0,-1 1 0,1-1 0,-1 0 0,0 0 0,0 2 0,-30 39 0,9-13 0,-104 222 0,117-229 0,1-1 0,-8 33 0,13-38 0,-1-1 0,-1 0 0,0 1 0,-1-2 0,-1 1 0,0-1 0,-12 17 0,18-29 0,0 0 0,-1 0 0,0 0 0,1 0 0,-1-1 0,0 1 0,0 0 0,0-1 0,0 1 0,0-1 0,0 0 0,0 1 0,0-1 0,0 0 0,-1-1 0,1 1 0,-1 0 0,1 0 0,0-1 0,-1 0 0,1 1 0,-1-1 0,1 0 0,-1 0 0,1 0 0,-1-1 0,1 1 0,-1-1 0,1 1 0,0-1 0,-1 0 0,1 0 0,-4-2 0,-5-4 0,1 0 0,0-1 0,1 0 0,-1 0 0,-12-17 0,-14-11 0,26 27 0,0-1 0,1 0 0,0 0 0,0-1 0,2 0 0,-9-16 0,10 17 0,0-1 0,-1 2 0,0-1 0,0 1 0,-1 0 0,0 0 0,0 1 0,-1 0 0,-11-7 0,-11-4-1365,17 12-5461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1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24575,'30'-1'0,"0"3"0,-1 0 0,42 9 0,107 15 0,-135-19 0,1-2 0,0-2 0,0-2 0,46-4 0,12 0 0,753 3 0,-834-2 0,0 0 0,0-2 0,-1 0 0,0-1 0,0-2 0,28-11 0,17-6 0,60-2 0,-81 19 0,1 2 0,-1 2 0,88 6 0,-28 0 0,424-3 0,-511-2-124,0 0 0,0-2 0,-1 0 0,1 0 0,-1-2 0,0 0-1,0-1 1,-1-1 0,0 0 0,23-17 0,-26 16-6702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1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24575,'0'469'-1365,"0"-458"-5461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24575,'1'19'0,"1"-1"0,8 35 0,-6-33 0,0-1 0,1 28 0,-3-8-119,-1 74 370,-2-103-418,0 0 1,0 0 0,-1-1 0,0 1-1,-1 0 1,0-1 0,0 0-1,-9 16 1,3-13-6660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24575,'0'4'0,"0"6"0,0 6 0,0 3 0,0 4 0,0 2 0,0 1 0,0 0 0,0 0 0,0 0 0,0 0 0,0 0 0,5-5 0,0-10 0,5-7 0,0-4-8191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28:54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24575,'3'0'0,"1"0"0,0 0 0,-1 0 0,1 1 0,0 0 0,-1 0 0,1 0 0,-1 0 0,1 0 0,-1 1 0,1 0 0,-1-1 0,0 1 0,0 0 0,0 1 0,0-1 0,0 0 0,4 6 0,-3-3 0,-1 1 0,1-1 0,-1 1 0,0 0 0,-1 0 0,1 0 0,-1 0 0,0 0 0,-1 1 0,2 7 0,0 17 0,0 44 0,-3-49 0,1-1 0,1 0 0,6 28 0,-4-33-1365,0-1-5461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39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24575,'0'48'0,"-1"-11"0,1-1 0,2 1 0,13 68 0,-8-63 0,-2 0 0,-2 1 0,-2 0 0,-4 53 0,0 5 0,3-57 0,-2-1 0,-12 71 0,8-70-65,2 1 0,3 85 0,2-72-1105,-1-37-5656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0:18:4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4T12:14:39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1 230 24575,'46'1'0,"-24"0"0,0 0 0,0-2 0,39-6 0,-55 6 0,0 0 0,-1-1 0,1 0 0,-1 0 0,1 0 0,-1-1 0,0 0 0,0 0 0,0 0 0,0-1 0,-1 1 0,1-1 0,-1 0 0,0 0 0,0-1 0,0 1 0,-1-1 0,6-9 0,-4 5 0,-1 0 0,0 0 0,-1 0 0,1 0 0,-2 0 0,1-1 0,-1 1 0,1-19 0,-3 26 0,0 0 0,-1-1 0,1 1 0,0 0 0,-1-1 0,1 1 0,-1 0 0,0 0 0,0-1 0,0 1 0,0 0 0,0 0 0,0 0 0,-1 0 0,1 0 0,-3-2 0,1 2 0,1 0 0,-1 0 0,0 1 0,0-1 0,0 1 0,1 0 0,-1 0 0,0 0 0,-1 0 0,1 1 0,0-1 0,0 1 0,0-1 0,0 1 0,-6 1 0,4-1 0,0 1 0,-1-1 0,1 1 0,0 1 0,0-1 0,0 1 0,0 0 0,0 0 0,0 0 0,1 1 0,-1-1 0,1 1 0,-1 0 0,1 1 0,0-1 0,-6 8 0,4-5 0,1 1 0,1 0 0,-1-1 0,1 2 0,0-1 0,0 1 0,1-1 0,0 1 0,-3 15 0,-1 5 0,2-3 0,0-1 0,-3 50 0,-1-13 0,6-51 0,1 0 0,0 0 0,1 1 0,0-1 0,1 0 0,1 19 0,0-26 0,0 0 0,0 0 0,0-1 0,0 1 0,0-1 0,0 1 0,1-1 0,0 1 0,-1-1 0,1 0 0,0 0 0,0 0 0,0 0 0,0 0 0,0 0 0,1-1 0,-1 1 0,1-1 0,-1 1 0,1-1 0,-1 0 0,1 0 0,0 0 0,-1 0 0,1-1 0,0 1 0,0-1 0,0 1 0,5-1 0,0 1-195,-1-1 0,1 1 0,0-1 0,0-1 0,0 1 0,15-4 0,-6-3-6631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3C94-D7C6-4D26-8C8B-4A1DB1D2941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00291-0C62-4C1A-BA96-65AD24AF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141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3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00291-0C62-4C1A-BA96-65AD24AFF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C896-1FE7-46FD-A7D6-7F853DC0F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D0194-DDE5-4B5D-8DE1-A012833E4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0F94C-4AA4-4CD9-BA67-AF09919A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BF98-8EB1-4977-9BEC-9C7D343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5548-B9CB-4A74-B623-10ABD04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2B4-73B0-46CF-B1D2-91EF6E9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040C-2567-4912-9204-9D0F4637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FB94-2DA4-453A-A76A-BDE6565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FA52-20DA-4848-B9DE-111512B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521B-81DB-4D19-BB7F-80F2946E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8F346-F140-4611-B99C-BF91E2CE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4180D-28B5-43F5-9D48-28C78421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787-FAB8-4DB1-A07B-5E1AF9F1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B5B5-C984-491F-B9F9-00BDB3C0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ECAB-9176-4823-AE55-EE82C26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B978-D4AE-4254-867D-EBB9C9B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FE0F-8F5A-4B0C-8112-A54C1B58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B1B4-3BCD-462B-B3E0-C2487B2A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0CEB-E36F-49C9-A6E8-380A50FB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B96F-BEC4-4562-A23B-5B9B1069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6AD8-5CA4-42E2-86E9-64493987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E1BA-7DE3-4507-8809-64C02504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B854-6C12-422D-936B-858EB8BC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9BC-0113-4052-A534-6236EA9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F4C2-3223-4161-845E-8ECFC9E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718A-8EFA-4E9B-9F6A-9AD8B215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F2FE-7707-4718-AB62-ADEC08E3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40068-F65A-4B7F-9D63-7263BB43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D60E-4FD5-45A9-AF4C-B324EA7E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E967-942F-402C-951E-1C8C1DB4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5884-1E60-4FAD-B9CB-6983AEC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DD00-228C-45F1-A7B6-35BC72AD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E59A-4847-434E-8395-D3E48669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04D7E-1D0C-4F8B-960E-A11DF996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1A105-FFC8-4C15-9A7E-8CBD8C031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3D14A-BEA2-453A-A123-D0F52F615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9A7F1-BB52-4208-B4E2-B9A115D7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E543-A527-4B81-880F-CEF14923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E13D1-6D59-46D1-95C6-D5F23FB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736E-F253-4FD2-8A36-65E0CAF1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0D7B-5207-4BD7-93A6-98C7436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70D3-5731-4ACB-9962-D1658FB4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935B2-3824-428E-833B-582504D3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42463-4925-4243-8028-AE6846D4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87F52-04A8-44EA-9F09-8FC1704C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71A3-B79F-4C3A-9F88-AB4FC599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D0F8-E8D8-4167-AF40-36BFD51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AB57-DA35-4A8E-A962-E73A27DF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2CA96-A4CC-4A7E-965B-479C4CFF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AF70-DBCB-4838-BB98-ED7340FD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97F24-76A0-47B0-B540-614FC73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1358-4EE5-46EC-A028-36371EAC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E16E-AA52-4667-AD3F-1218414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22AC-463A-4838-B73C-38DBB2E4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2C2FB-DDD8-4CD6-B4F4-ED6FE4B9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569B-01BE-4829-9BE0-6D91DC5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70BA-79C2-480A-B5BF-C940C408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BDA3-56FD-4C03-90A7-9CD7328E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8A616-A14A-4194-AFB5-B396205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E6F3-9D0F-4E16-BF17-509F9A54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3084-E991-4864-BEC7-DBAF324A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F6F6-9577-48F8-9866-C13938FB3AE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ABBD-9659-4E79-9C2C-0C464A1F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1264-A2D8-4B7A-9869-EC27C499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3990-4943-4F17-A8AD-37EBDF82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.png"/><Relationship Id="rId42" Type="http://schemas.openxmlformats.org/officeDocument/2006/relationships/customXml" Target="../ink/ink3.xml"/><Relationship Id="rId63" Type="http://schemas.openxmlformats.org/officeDocument/2006/relationships/image" Target="../media/image74.png"/><Relationship Id="rId84" Type="http://schemas.openxmlformats.org/officeDocument/2006/relationships/customXml" Target="../ink/ink24.xml"/><Relationship Id="rId138" Type="http://schemas.openxmlformats.org/officeDocument/2006/relationships/customXml" Target="../ink/ink51.xml"/><Relationship Id="rId159" Type="http://schemas.openxmlformats.org/officeDocument/2006/relationships/customXml" Target="../ink/ink62.xml"/><Relationship Id="rId170" Type="http://schemas.openxmlformats.org/officeDocument/2006/relationships/image" Target="../media/image127.png"/><Relationship Id="rId205" Type="http://schemas.openxmlformats.org/officeDocument/2006/relationships/image" Target="../media/image144.png"/><Relationship Id="rId107" Type="http://schemas.openxmlformats.org/officeDocument/2006/relationships/image" Target="../media/image96.png"/><Relationship Id="rId53" Type="http://schemas.openxmlformats.org/officeDocument/2006/relationships/image" Target="../media/image69.png"/><Relationship Id="rId74" Type="http://schemas.openxmlformats.org/officeDocument/2006/relationships/customXml" Target="../ink/ink19.xml"/><Relationship Id="rId128" Type="http://schemas.openxmlformats.org/officeDocument/2006/relationships/customXml" Target="../ink/ink46.xml"/><Relationship Id="rId149" Type="http://schemas.openxmlformats.org/officeDocument/2006/relationships/customXml" Target="../ink/ink57.xml"/><Relationship Id="rId95" Type="http://schemas.openxmlformats.org/officeDocument/2006/relationships/image" Target="../media/image90.png"/><Relationship Id="rId160" Type="http://schemas.openxmlformats.org/officeDocument/2006/relationships/image" Target="../media/image122.png"/><Relationship Id="rId181" Type="http://schemas.openxmlformats.org/officeDocument/2006/relationships/customXml" Target="../ink/ink71.xml"/><Relationship Id="rId216" Type="http://schemas.openxmlformats.org/officeDocument/2006/relationships/customXml" Target="../ink/ink76.xml"/><Relationship Id="rId43" Type="http://schemas.openxmlformats.org/officeDocument/2006/relationships/image" Target="../media/image64.png"/><Relationship Id="rId64" Type="http://schemas.openxmlformats.org/officeDocument/2006/relationships/customXml" Target="../ink/ink14.xml"/><Relationship Id="rId118" Type="http://schemas.openxmlformats.org/officeDocument/2006/relationships/customXml" Target="../ink/ink41.xml"/><Relationship Id="rId139" Type="http://schemas.openxmlformats.org/officeDocument/2006/relationships/image" Target="../media/image112.png"/><Relationship Id="rId80" Type="http://schemas.openxmlformats.org/officeDocument/2006/relationships/customXml" Target="../ink/ink22.xml"/><Relationship Id="rId85" Type="http://schemas.openxmlformats.org/officeDocument/2006/relationships/image" Target="../media/image85.png"/><Relationship Id="rId150" Type="http://schemas.openxmlformats.org/officeDocument/2006/relationships/image" Target="../media/image117.png"/><Relationship Id="rId155" Type="http://schemas.openxmlformats.org/officeDocument/2006/relationships/customXml" Target="../ink/ink60.xml"/><Relationship Id="rId171" Type="http://schemas.openxmlformats.org/officeDocument/2006/relationships/customXml" Target="../ink/ink68.xml"/><Relationship Id="rId206" Type="http://schemas.openxmlformats.org/officeDocument/2006/relationships/customXml" Target="../ink/ink72.xml"/><Relationship Id="rId222" Type="http://schemas.openxmlformats.org/officeDocument/2006/relationships/customXml" Target="../ink/ink79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08" Type="http://schemas.openxmlformats.org/officeDocument/2006/relationships/customXml" Target="../ink/ink36.xml"/><Relationship Id="rId124" Type="http://schemas.openxmlformats.org/officeDocument/2006/relationships/customXml" Target="../ink/ink44.xml"/><Relationship Id="rId129" Type="http://schemas.openxmlformats.org/officeDocument/2006/relationships/image" Target="../media/image107.png"/><Relationship Id="rId54" Type="http://schemas.openxmlformats.org/officeDocument/2006/relationships/customXml" Target="../ink/ink9.xml"/><Relationship Id="rId70" Type="http://schemas.openxmlformats.org/officeDocument/2006/relationships/customXml" Target="../ink/ink17.xml"/><Relationship Id="rId75" Type="http://schemas.openxmlformats.org/officeDocument/2006/relationships/image" Target="../media/image80.png"/><Relationship Id="rId91" Type="http://schemas.openxmlformats.org/officeDocument/2006/relationships/image" Target="../media/image88.png"/><Relationship Id="rId96" Type="http://schemas.openxmlformats.org/officeDocument/2006/relationships/customXml" Target="../ink/ink30.xml"/><Relationship Id="rId140" Type="http://schemas.openxmlformats.org/officeDocument/2006/relationships/customXml" Target="../ink/ink52.xml"/><Relationship Id="rId145" Type="http://schemas.openxmlformats.org/officeDocument/2006/relationships/customXml" Target="../ink/ink55.xml"/><Relationship Id="rId161" Type="http://schemas.openxmlformats.org/officeDocument/2006/relationships/customXml" Target="../ink/ink63.xml"/><Relationship Id="rId166" Type="http://schemas.openxmlformats.org/officeDocument/2006/relationships/image" Target="../media/image125.png"/><Relationship Id="rId217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4.xml"/><Relationship Id="rId49" Type="http://schemas.openxmlformats.org/officeDocument/2006/relationships/image" Target="../media/image67.png"/><Relationship Id="rId114" Type="http://schemas.openxmlformats.org/officeDocument/2006/relationships/customXml" Target="../ink/ink39.xml"/><Relationship Id="rId119" Type="http://schemas.openxmlformats.org/officeDocument/2006/relationships/image" Target="../media/image102.png"/><Relationship Id="rId44" Type="http://schemas.openxmlformats.org/officeDocument/2006/relationships/customXml" Target="../ink/ink4.xml"/><Relationship Id="rId60" Type="http://schemas.openxmlformats.org/officeDocument/2006/relationships/customXml" Target="../ink/ink12.xml"/><Relationship Id="rId65" Type="http://schemas.openxmlformats.org/officeDocument/2006/relationships/image" Target="../media/image75.png"/><Relationship Id="rId81" Type="http://schemas.openxmlformats.org/officeDocument/2006/relationships/image" Target="../media/image83.png"/><Relationship Id="rId86" Type="http://schemas.openxmlformats.org/officeDocument/2006/relationships/customXml" Target="../ink/ink25.xml"/><Relationship Id="rId130" Type="http://schemas.openxmlformats.org/officeDocument/2006/relationships/customXml" Target="../ink/ink47.xml"/><Relationship Id="rId135" Type="http://schemas.openxmlformats.org/officeDocument/2006/relationships/image" Target="../media/image110.png"/><Relationship Id="rId151" Type="http://schemas.openxmlformats.org/officeDocument/2006/relationships/customXml" Target="../ink/ink58.xml"/><Relationship Id="rId156" Type="http://schemas.openxmlformats.org/officeDocument/2006/relationships/image" Target="../media/image120.png"/><Relationship Id="rId172" Type="http://schemas.openxmlformats.org/officeDocument/2006/relationships/image" Target="../media/image128.png"/><Relationship Id="rId223" Type="http://schemas.openxmlformats.org/officeDocument/2006/relationships/image" Target="../media/image153.png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50" Type="http://schemas.openxmlformats.org/officeDocument/2006/relationships/customXml" Target="../ink/ink7.xml"/><Relationship Id="rId55" Type="http://schemas.openxmlformats.org/officeDocument/2006/relationships/image" Target="../media/image70.png"/><Relationship Id="rId76" Type="http://schemas.openxmlformats.org/officeDocument/2006/relationships/customXml" Target="../ink/ink20.xml"/><Relationship Id="rId97" Type="http://schemas.openxmlformats.org/officeDocument/2006/relationships/image" Target="../media/image91.png"/><Relationship Id="rId104" Type="http://schemas.openxmlformats.org/officeDocument/2006/relationships/customXml" Target="../ink/ink34.xml"/><Relationship Id="rId120" Type="http://schemas.openxmlformats.org/officeDocument/2006/relationships/customXml" Target="../ink/ink42.xml"/><Relationship Id="rId125" Type="http://schemas.openxmlformats.org/officeDocument/2006/relationships/image" Target="../media/image105.png"/><Relationship Id="rId141" Type="http://schemas.openxmlformats.org/officeDocument/2006/relationships/image" Target="../media/image113.png"/><Relationship Id="rId146" Type="http://schemas.openxmlformats.org/officeDocument/2006/relationships/image" Target="../media/image115.png"/><Relationship Id="rId167" Type="http://schemas.openxmlformats.org/officeDocument/2006/relationships/customXml" Target="../ink/ink66.xml"/><Relationship Id="rId71" Type="http://schemas.openxmlformats.org/officeDocument/2006/relationships/image" Target="../media/image78.png"/><Relationship Id="rId92" Type="http://schemas.openxmlformats.org/officeDocument/2006/relationships/customXml" Target="../ink/ink28.xml"/><Relationship Id="rId162" Type="http://schemas.openxmlformats.org/officeDocument/2006/relationships/image" Target="../media/image123.png"/><Relationship Id="rId213" Type="http://schemas.openxmlformats.org/officeDocument/2006/relationships/image" Target="../media/image148.png"/><Relationship Id="rId218" Type="http://schemas.openxmlformats.org/officeDocument/2006/relationships/customXml" Target="../ink/ink77.xml"/><Relationship Id="rId2" Type="http://schemas.openxmlformats.org/officeDocument/2006/relationships/customXml" Target="../ink/ink1.xml"/><Relationship Id="rId40" Type="http://schemas.openxmlformats.org/officeDocument/2006/relationships/customXml" Target="../ink/ink2.xml"/><Relationship Id="rId45" Type="http://schemas.openxmlformats.org/officeDocument/2006/relationships/image" Target="../media/image65.png"/><Relationship Id="rId66" Type="http://schemas.openxmlformats.org/officeDocument/2006/relationships/customXml" Target="../ink/ink15.xml"/><Relationship Id="rId87" Type="http://schemas.openxmlformats.org/officeDocument/2006/relationships/image" Target="../media/image86.png"/><Relationship Id="rId110" Type="http://schemas.openxmlformats.org/officeDocument/2006/relationships/customXml" Target="../ink/ink37.xml"/><Relationship Id="rId115" Type="http://schemas.openxmlformats.org/officeDocument/2006/relationships/image" Target="../media/image100.png"/><Relationship Id="rId131" Type="http://schemas.openxmlformats.org/officeDocument/2006/relationships/image" Target="../media/image108.png"/><Relationship Id="rId136" Type="http://schemas.openxmlformats.org/officeDocument/2006/relationships/customXml" Target="../ink/ink50.xml"/><Relationship Id="rId157" Type="http://schemas.openxmlformats.org/officeDocument/2006/relationships/customXml" Target="../ink/ink61.xml"/><Relationship Id="rId61" Type="http://schemas.openxmlformats.org/officeDocument/2006/relationships/image" Target="../media/image73.png"/><Relationship Id="rId82" Type="http://schemas.openxmlformats.org/officeDocument/2006/relationships/customXml" Target="../ink/ink23.xml"/><Relationship Id="rId152" Type="http://schemas.openxmlformats.org/officeDocument/2006/relationships/image" Target="../media/image118.png"/><Relationship Id="rId173" Type="http://schemas.openxmlformats.org/officeDocument/2006/relationships/customXml" Target="../ink/ink69.xml"/><Relationship Id="rId56" Type="http://schemas.openxmlformats.org/officeDocument/2006/relationships/customXml" Target="../ink/ink10.xml"/><Relationship Id="rId77" Type="http://schemas.openxmlformats.org/officeDocument/2006/relationships/image" Target="../media/image81.png"/><Relationship Id="rId100" Type="http://schemas.openxmlformats.org/officeDocument/2006/relationships/customXml" Target="../ink/ink32.xml"/><Relationship Id="rId105" Type="http://schemas.openxmlformats.org/officeDocument/2006/relationships/image" Target="../media/image95.png"/><Relationship Id="rId126" Type="http://schemas.openxmlformats.org/officeDocument/2006/relationships/customXml" Target="../ink/ink45.xml"/><Relationship Id="rId147" Type="http://schemas.openxmlformats.org/officeDocument/2006/relationships/customXml" Target="../ink/ink56.xml"/><Relationship Id="rId168" Type="http://schemas.openxmlformats.org/officeDocument/2006/relationships/image" Target="../media/image126.png"/><Relationship Id="rId51" Type="http://schemas.openxmlformats.org/officeDocument/2006/relationships/image" Target="../media/image68.png"/><Relationship Id="rId72" Type="http://schemas.openxmlformats.org/officeDocument/2006/relationships/customXml" Target="../ink/ink18.xml"/><Relationship Id="rId93" Type="http://schemas.openxmlformats.org/officeDocument/2006/relationships/image" Target="../media/image89.png"/><Relationship Id="rId98" Type="http://schemas.openxmlformats.org/officeDocument/2006/relationships/customXml" Target="../ink/ink31.xml"/><Relationship Id="rId121" Type="http://schemas.openxmlformats.org/officeDocument/2006/relationships/image" Target="../media/image103.png"/><Relationship Id="rId142" Type="http://schemas.openxmlformats.org/officeDocument/2006/relationships/customXml" Target="../ink/ink53.xml"/><Relationship Id="rId163" Type="http://schemas.openxmlformats.org/officeDocument/2006/relationships/customXml" Target="../ink/ink64.xml"/><Relationship Id="rId219" Type="http://schemas.openxmlformats.org/officeDocument/2006/relationships/image" Target="../media/image151.png"/><Relationship Id="rId214" Type="http://schemas.openxmlformats.org/officeDocument/2006/relationships/customXml" Target="../ink/ink75.xml"/><Relationship Id="rId46" Type="http://schemas.openxmlformats.org/officeDocument/2006/relationships/customXml" Target="../ink/ink5.xml"/><Relationship Id="rId67" Type="http://schemas.openxmlformats.org/officeDocument/2006/relationships/image" Target="../media/image76.png"/><Relationship Id="rId116" Type="http://schemas.openxmlformats.org/officeDocument/2006/relationships/customXml" Target="../ink/ink40.xml"/><Relationship Id="rId137" Type="http://schemas.openxmlformats.org/officeDocument/2006/relationships/image" Target="../media/image111.png"/><Relationship Id="rId158" Type="http://schemas.openxmlformats.org/officeDocument/2006/relationships/image" Target="../media/image121.png"/><Relationship Id="rId41" Type="http://schemas.openxmlformats.org/officeDocument/2006/relationships/image" Target="../media/image63.png"/><Relationship Id="rId62" Type="http://schemas.openxmlformats.org/officeDocument/2006/relationships/customXml" Target="../ink/ink13.xml"/><Relationship Id="rId83" Type="http://schemas.openxmlformats.org/officeDocument/2006/relationships/image" Target="../media/image84.png"/><Relationship Id="rId88" Type="http://schemas.openxmlformats.org/officeDocument/2006/relationships/customXml" Target="../ink/ink26.xml"/><Relationship Id="rId111" Type="http://schemas.openxmlformats.org/officeDocument/2006/relationships/image" Target="../media/image98.png"/><Relationship Id="rId132" Type="http://schemas.openxmlformats.org/officeDocument/2006/relationships/customXml" Target="../ink/ink48.xml"/><Relationship Id="rId153" Type="http://schemas.openxmlformats.org/officeDocument/2006/relationships/customXml" Target="../ink/ink59.xml"/><Relationship Id="rId174" Type="http://schemas.openxmlformats.org/officeDocument/2006/relationships/image" Target="../media/image129.png"/><Relationship Id="rId209" Type="http://schemas.openxmlformats.org/officeDocument/2006/relationships/image" Target="../media/image146.png"/><Relationship Id="rId220" Type="http://schemas.openxmlformats.org/officeDocument/2006/relationships/customXml" Target="../ink/ink78.xml"/><Relationship Id="rId57" Type="http://schemas.openxmlformats.org/officeDocument/2006/relationships/image" Target="../media/image71.png"/><Relationship Id="rId106" Type="http://schemas.openxmlformats.org/officeDocument/2006/relationships/customXml" Target="../ink/ink35.xml"/><Relationship Id="rId127" Type="http://schemas.openxmlformats.org/officeDocument/2006/relationships/image" Target="../media/image106.png"/><Relationship Id="rId52" Type="http://schemas.openxmlformats.org/officeDocument/2006/relationships/customXml" Target="../ink/ink8.xml"/><Relationship Id="rId73" Type="http://schemas.openxmlformats.org/officeDocument/2006/relationships/image" Target="../media/image79.png"/><Relationship Id="rId78" Type="http://schemas.openxmlformats.org/officeDocument/2006/relationships/customXml" Target="../ink/ink21.xml"/><Relationship Id="rId94" Type="http://schemas.openxmlformats.org/officeDocument/2006/relationships/customXml" Target="../ink/ink29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43.xml"/><Relationship Id="rId143" Type="http://schemas.openxmlformats.org/officeDocument/2006/relationships/image" Target="../media/image114.png"/><Relationship Id="rId148" Type="http://schemas.openxmlformats.org/officeDocument/2006/relationships/image" Target="../media/image116.png"/><Relationship Id="rId164" Type="http://schemas.openxmlformats.org/officeDocument/2006/relationships/image" Target="../media/image124.png"/><Relationship Id="rId169" Type="http://schemas.openxmlformats.org/officeDocument/2006/relationships/customXml" Target="../ink/ink67.xml"/><Relationship Id="rId180" Type="http://schemas.openxmlformats.org/officeDocument/2006/relationships/image" Target="../media/image132.png"/><Relationship Id="rId210" Type="http://schemas.openxmlformats.org/officeDocument/2006/relationships/customXml" Target="../ink/ink73.xml"/><Relationship Id="rId215" Type="http://schemas.openxmlformats.org/officeDocument/2006/relationships/image" Target="../media/image149.png"/><Relationship Id="rId47" Type="http://schemas.openxmlformats.org/officeDocument/2006/relationships/image" Target="../media/image66.png"/><Relationship Id="rId68" Type="http://schemas.openxmlformats.org/officeDocument/2006/relationships/customXml" Target="../ink/ink16.xml"/><Relationship Id="rId89" Type="http://schemas.openxmlformats.org/officeDocument/2006/relationships/image" Target="../media/image87.png"/><Relationship Id="rId112" Type="http://schemas.openxmlformats.org/officeDocument/2006/relationships/customXml" Target="../ink/ink38.xml"/><Relationship Id="rId133" Type="http://schemas.openxmlformats.org/officeDocument/2006/relationships/image" Target="../media/image109.png"/><Relationship Id="rId154" Type="http://schemas.openxmlformats.org/officeDocument/2006/relationships/image" Target="../media/image119.png"/><Relationship Id="rId175" Type="http://schemas.openxmlformats.org/officeDocument/2006/relationships/customXml" Target="../ink/ink70.xml"/><Relationship Id="rId221" Type="http://schemas.openxmlformats.org/officeDocument/2006/relationships/image" Target="../media/image152.png"/><Relationship Id="rId58" Type="http://schemas.openxmlformats.org/officeDocument/2006/relationships/customXml" Target="../ink/ink11.xml"/><Relationship Id="rId79" Type="http://schemas.openxmlformats.org/officeDocument/2006/relationships/image" Target="../media/image82.png"/><Relationship Id="rId102" Type="http://schemas.openxmlformats.org/officeDocument/2006/relationships/customXml" Target="../ink/ink33.xml"/><Relationship Id="rId123" Type="http://schemas.openxmlformats.org/officeDocument/2006/relationships/image" Target="../media/image104.png"/><Relationship Id="rId144" Type="http://schemas.openxmlformats.org/officeDocument/2006/relationships/customXml" Target="../ink/ink54.xml"/><Relationship Id="rId90" Type="http://schemas.openxmlformats.org/officeDocument/2006/relationships/customXml" Target="../ink/ink27.xml"/><Relationship Id="rId165" Type="http://schemas.openxmlformats.org/officeDocument/2006/relationships/customXml" Target="../ink/ink65.xml"/><Relationship Id="rId211" Type="http://schemas.openxmlformats.org/officeDocument/2006/relationships/image" Target="../media/image147.png"/><Relationship Id="rId48" Type="http://schemas.openxmlformats.org/officeDocument/2006/relationships/customXml" Target="../ink/ink6.xml"/><Relationship Id="rId69" Type="http://schemas.openxmlformats.org/officeDocument/2006/relationships/image" Target="../media/image77.png"/><Relationship Id="rId113" Type="http://schemas.openxmlformats.org/officeDocument/2006/relationships/image" Target="../media/image99.png"/><Relationship Id="rId134" Type="http://schemas.openxmlformats.org/officeDocument/2006/relationships/customXml" Target="../ink/ink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567A-4102-40A5-9EBB-5B44C2C94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Section-7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F47F974-2F22-4088-BF84-5F65376B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4"/>
            <a:ext cx="10641036" cy="477212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62FC6B-3262-4BD6-86ED-C2B8B6BB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E-library system- ERD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028363-F613-4CCD-A588-B3118CC2CFD5}"/>
              </a:ext>
            </a:extLst>
          </p:cNvPr>
          <p:cNvCxnSpPr/>
          <p:nvPr/>
        </p:nvCxnSpPr>
        <p:spPr>
          <a:xfrm flipV="1">
            <a:off x="8974318" y="5938887"/>
            <a:ext cx="443059" cy="169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800F1F7-7431-4EBA-8D41-98585DFF6C3B}"/>
              </a:ext>
            </a:extLst>
          </p:cNvPr>
          <p:cNvSpPr/>
          <p:nvPr/>
        </p:nvSpPr>
        <p:spPr>
          <a:xfrm>
            <a:off x="9228841" y="5693790"/>
            <a:ext cx="810705" cy="245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2F72A-52A7-46F5-BDBC-AC679A1113DE}"/>
              </a:ext>
            </a:extLst>
          </p:cNvPr>
          <p:cNvCxnSpPr/>
          <p:nvPr/>
        </p:nvCxnSpPr>
        <p:spPr>
          <a:xfrm flipH="1" flipV="1">
            <a:off x="7711126" y="5938887"/>
            <a:ext cx="254523" cy="16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190790-7D9C-4E1F-888F-55A80C1E41A3}"/>
              </a:ext>
            </a:extLst>
          </p:cNvPr>
          <p:cNvSpPr/>
          <p:nvPr/>
        </p:nvSpPr>
        <p:spPr>
          <a:xfrm>
            <a:off x="7258639" y="5693790"/>
            <a:ext cx="669303" cy="3205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4757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38006" y="475026"/>
            <a:ext cx="9961365" cy="584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buClr>
                <a:srgbClr val="C00000"/>
              </a:buClr>
              <a:buNone/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Data Flow Diagram (DFD)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2</a:t>
            </a:fld>
            <a:endParaRPr lang="ar-E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16623" y="2908485"/>
            <a:ext cx="4772509" cy="5232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Context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52661" y="1483110"/>
            <a:ext cx="9504609" cy="528034"/>
            <a:chOff x="1152661" y="1483110"/>
            <a:chExt cx="9504609" cy="528034"/>
          </a:xfrm>
        </p:grpSpPr>
        <p:grpSp>
          <p:nvGrpSpPr>
            <p:cNvPr id="8" name="Group 7"/>
            <p:cNvGrpSpPr/>
            <p:nvPr/>
          </p:nvGrpSpPr>
          <p:grpSpPr>
            <a:xfrm>
              <a:off x="1152661" y="1483110"/>
              <a:ext cx="9504609" cy="528034"/>
              <a:chOff x="1152658" y="1236372"/>
              <a:chExt cx="9504609" cy="528034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152658" y="1236372"/>
                <a:ext cx="9504609" cy="386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52658" y="1275009"/>
                <a:ext cx="0" cy="4893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>
              <a:off x="10636413" y="1497628"/>
              <a:ext cx="0" cy="489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0" y="2025489"/>
            <a:ext cx="4267201" cy="63879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buSzPct val="80000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DFD Levels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7257" y="2011144"/>
            <a:ext cx="4267201" cy="63879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buSzPct val="80000"/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DFD Symbols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7627257" y="2908484"/>
            <a:ext cx="144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BD077-A68E-44E0-A4F1-4DC40EEDEF96}"/>
              </a:ext>
            </a:extLst>
          </p:cNvPr>
          <p:cNvSpPr txBox="1"/>
          <p:nvPr/>
        </p:nvSpPr>
        <p:spPr>
          <a:xfrm>
            <a:off x="7710949" y="4026212"/>
            <a:ext cx="21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661A7-BA1D-49D3-98DE-0A081DDAEC54}"/>
              </a:ext>
            </a:extLst>
          </p:cNvPr>
          <p:cNvSpPr txBox="1"/>
          <p:nvPr/>
        </p:nvSpPr>
        <p:spPr>
          <a:xfrm>
            <a:off x="7627257" y="4993529"/>
            <a:ext cx="202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Store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661A7-BA1D-49D3-98DE-0A081DDAEC54}"/>
              </a:ext>
            </a:extLst>
          </p:cNvPr>
          <p:cNvSpPr txBox="1"/>
          <p:nvPr/>
        </p:nvSpPr>
        <p:spPr>
          <a:xfrm>
            <a:off x="7743069" y="5812106"/>
            <a:ext cx="202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Flow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294854" y="3649140"/>
            <a:ext cx="2863880" cy="8099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Level 0</a:t>
            </a:r>
            <a:endParaRPr lang="en-US" altLang="ar-EG" sz="28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82936" y="2963442"/>
            <a:ext cx="938744" cy="413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916735" y="6102813"/>
            <a:ext cx="14810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835659" y="5125047"/>
            <a:ext cx="1390919" cy="298484"/>
            <a:chOff x="7537295" y="2793988"/>
            <a:chExt cx="1390919" cy="29848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537295" y="2793988"/>
              <a:ext cx="1" cy="2691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537295" y="2793989"/>
              <a:ext cx="1390919" cy="298483"/>
              <a:chOff x="7537295" y="2793989"/>
              <a:chExt cx="1390919" cy="29848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7537296" y="2793989"/>
                <a:ext cx="1390918" cy="128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537295" y="3073829"/>
                <a:ext cx="139091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844245" y="2823363"/>
                <a:ext cx="1" cy="26910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421568" y="3910455"/>
            <a:ext cx="678578" cy="547942"/>
            <a:chOff x="5562568" y="2370943"/>
            <a:chExt cx="847797" cy="875763"/>
          </a:xfrm>
        </p:grpSpPr>
        <p:sp>
          <p:nvSpPr>
            <p:cNvPr id="28" name="Rounded Rectangle 27"/>
            <p:cNvSpPr/>
            <p:nvPr/>
          </p:nvSpPr>
          <p:spPr>
            <a:xfrm>
              <a:off x="5562568" y="2370943"/>
              <a:ext cx="847797" cy="8757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62568" y="2547591"/>
              <a:ext cx="84779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0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3</a:t>
            </a:fld>
            <a:endParaRPr lang="ar-E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83335" y="233986"/>
            <a:ext cx="12376597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……..Data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152662" y="1236372"/>
            <a:ext cx="9504610" cy="528034"/>
            <a:chOff x="1152658" y="1236372"/>
            <a:chExt cx="9504609" cy="52803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1152658" y="1236372"/>
              <a:ext cx="9504609" cy="38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152658" y="1275009"/>
              <a:ext cx="0" cy="489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551368" y="1867031"/>
            <a:ext cx="144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780084" y="2385042"/>
            <a:ext cx="987424" cy="5151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78091" y="3372611"/>
            <a:ext cx="987424" cy="515176"/>
            <a:chOff x="4488570" y="3335553"/>
            <a:chExt cx="1063625" cy="515176"/>
          </a:xfrm>
        </p:grpSpPr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4488570" y="3335553"/>
              <a:ext cx="1063625" cy="515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564769" y="3411753"/>
              <a:ext cx="911225" cy="362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3739163" y="1275014"/>
            <a:ext cx="0" cy="489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7CBD077-A68E-44E0-A4F1-4DC40EEDEF96}"/>
              </a:ext>
            </a:extLst>
          </p:cNvPr>
          <p:cNvSpPr txBox="1"/>
          <p:nvPr/>
        </p:nvSpPr>
        <p:spPr>
          <a:xfrm>
            <a:off x="2535147" y="1867031"/>
            <a:ext cx="21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19">
            <a:extLst>
              <a:ext uri="{FF2B5EF4-FFF2-40B4-BE49-F238E27FC236}">
                <a16:creationId xmlns:a16="http://schemas.microsoft.com/office/drawing/2014/main" id="{87848AAA-8494-4F94-A1F3-F019767A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76" y="2535152"/>
            <a:ext cx="511252" cy="404491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257282" y="3448930"/>
            <a:ext cx="511252" cy="404491"/>
            <a:chOff x="3037358" y="3402017"/>
            <a:chExt cx="511251" cy="404491"/>
          </a:xfrm>
        </p:grpSpPr>
        <p:sp>
          <p:nvSpPr>
            <p:cNvPr id="69" name="AutoShape 19">
              <a:extLst>
                <a:ext uri="{FF2B5EF4-FFF2-40B4-BE49-F238E27FC236}">
                  <a16:creationId xmlns:a16="http://schemas.microsoft.com/office/drawing/2014/main" id="{15696855-DCB5-41FD-B1F4-075CA4B33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358" y="3402017"/>
              <a:ext cx="511251" cy="404491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87819D59-4D25-431E-A611-AD04B5A8E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172" y="3503141"/>
              <a:ext cx="255625" cy="202245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41661A7-BA1D-49D3-98DE-0A081DDAEC54}"/>
              </a:ext>
            </a:extLst>
          </p:cNvPr>
          <p:cNvSpPr txBox="1"/>
          <p:nvPr/>
        </p:nvSpPr>
        <p:spPr>
          <a:xfrm>
            <a:off x="5380307" y="1805475"/>
            <a:ext cx="202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481499" y="1275013"/>
            <a:ext cx="0" cy="489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298158-BC54-4110-9463-396619A703D7}"/>
              </a:ext>
            </a:extLst>
          </p:cNvPr>
          <p:cNvGrpSpPr/>
          <p:nvPr/>
        </p:nvGrpSpPr>
        <p:grpSpPr>
          <a:xfrm>
            <a:off x="5936756" y="3157772"/>
            <a:ext cx="1396711" cy="348452"/>
            <a:chOff x="4658578" y="2511380"/>
            <a:chExt cx="1787234" cy="495300"/>
          </a:xfrm>
        </p:grpSpPr>
        <p:sp>
          <p:nvSpPr>
            <p:cNvPr id="73" name="Oval 20">
              <a:extLst>
                <a:ext uri="{FF2B5EF4-FFF2-40B4-BE49-F238E27FC236}">
                  <a16:creationId xmlns:a16="http://schemas.microsoft.com/office/drawing/2014/main" id="{E8796BCF-81D5-45D2-829D-D4C9B2A6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578" y="2511380"/>
              <a:ext cx="1787234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20">
              <a:extLst>
                <a:ext uri="{FF2B5EF4-FFF2-40B4-BE49-F238E27FC236}">
                  <a16:creationId xmlns:a16="http://schemas.microsoft.com/office/drawing/2014/main" id="{E1C2DD01-DC12-44B2-ACBE-EA873E3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220" y="2599385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Oval 20">
            <a:extLst>
              <a:ext uri="{FF2B5EF4-FFF2-40B4-BE49-F238E27FC236}">
                <a16:creationId xmlns:a16="http://schemas.microsoft.com/office/drawing/2014/main" id="{C5A3E116-2B0E-4779-885D-FBDD24E3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203" y="2293911"/>
            <a:ext cx="1182046" cy="2412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 dirty="0"/>
          </a:p>
        </p:txBody>
      </p:sp>
      <p:sp>
        <p:nvSpPr>
          <p:cNvPr id="76" name="Oval 20">
            <a:extLst>
              <a:ext uri="{FF2B5EF4-FFF2-40B4-BE49-F238E27FC236}">
                <a16:creationId xmlns:a16="http://schemas.microsoft.com/office/drawing/2014/main" id="{0A73DDB1-01C7-4F30-934F-EB6666A6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35" y="4032927"/>
            <a:ext cx="1182046" cy="241236"/>
          </a:xfrm>
          <a:prstGeom prst="ellipse">
            <a:avLst/>
          </a:prstGeom>
          <a:ln w="28575">
            <a:prstDash val="lgDashDotDot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007411-3F54-43A5-9F39-D588C439F597}"/>
              </a:ext>
            </a:extLst>
          </p:cNvPr>
          <p:cNvGrpSpPr/>
          <p:nvPr/>
        </p:nvGrpSpPr>
        <p:grpSpPr>
          <a:xfrm>
            <a:off x="5867970" y="4791433"/>
            <a:ext cx="1537387" cy="540216"/>
            <a:chOff x="5037436" y="5016319"/>
            <a:chExt cx="1967241" cy="825925"/>
          </a:xfrm>
        </p:grpSpPr>
        <p:sp>
          <p:nvSpPr>
            <p:cNvPr id="78" name="Oval 20">
              <a:extLst>
                <a:ext uri="{FF2B5EF4-FFF2-40B4-BE49-F238E27FC236}">
                  <a16:creationId xmlns:a16="http://schemas.microsoft.com/office/drawing/2014/main" id="{6097E9E4-5B6F-4967-800A-ABF1FEBA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020" y="5016319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DB69118-3F42-4C5B-83F4-D1A550E0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721" y="5488007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F3144C7-E029-413B-83E8-35992991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36" y="5524563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2BE18D-DC20-4F73-B372-B39524B6D970}"/>
                </a:ext>
              </a:extLst>
            </p:cNvPr>
            <p:cNvCxnSpPr>
              <a:stCxn id="78" idx="5"/>
              <a:endCxn id="79" idx="0"/>
            </p:cNvCxnSpPr>
            <p:nvPr/>
          </p:nvCxnSpPr>
          <p:spPr>
            <a:xfrm>
              <a:off x="6464061" y="5309002"/>
              <a:ext cx="86638" cy="179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755BC92-5FDD-453B-B509-9400D4374560}"/>
                </a:ext>
              </a:extLst>
            </p:cNvPr>
            <p:cNvCxnSpPr/>
            <p:nvPr/>
          </p:nvCxnSpPr>
          <p:spPr>
            <a:xfrm flipH="1">
              <a:off x="5522186" y="5360436"/>
              <a:ext cx="60781" cy="176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20">
            <a:extLst>
              <a:ext uri="{FF2B5EF4-FFF2-40B4-BE49-F238E27FC236}">
                <a16:creationId xmlns:a16="http://schemas.microsoft.com/office/drawing/2014/main" id="{9A553FE1-0294-43D6-918A-4CFC7315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866" y="5899271"/>
            <a:ext cx="1182046" cy="2412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0088" y="2913765"/>
            <a:ext cx="98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04787" y="2957717"/>
            <a:ext cx="98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2134" y="4037150"/>
            <a:ext cx="98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04787" y="3964966"/>
            <a:ext cx="98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10794" y="2588387"/>
            <a:ext cx="98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itchFamily="18" charset="0"/>
                <a:cs typeface="Times New Roman" pitchFamily="18" charset="0"/>
              </a:rPr>
              <a:t>Single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77014" y="2606435"/>
            <a:ext cx="12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Simple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60632" y="3484085"/>
            <a:ext cx="15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Multi-Values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89383" y="5395182"/>
            <a:ext cx="137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Composited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20374" y="4389607"/>
            <a:ext cx="98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1642" y="6392300"/>
            <a:ext cx="348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PK... Primary Key (Unique</a:t>
            </a:r>
            <a:r>
              <a:rPr 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6277012" y="6019889"/>
            <a:ext cx="7058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0636412" y="1236377"/>
            <a:ext cx="0" cy="489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364829" y="4695187"/>
            <a:ext cx="364472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itchFamily="18" charset="0"/>
                <a:cs typeface="Times New Roman" pitchFamily="18" charset="0"/>
              </a:rPr>
              <a:t>(Constraint) Modality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197403" y="1731960"/>
            <a:ext cx="381214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Times New Roman" pitchFamily="18" charset="0"/>
                <a:cs typeface="Times New Roman" pitchFamily="18" charset="0"/>
              </a:rPr>
              <a:t>(Constraint) Cardinality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007050" y="2414532"/>
            <a:ext cx="4002505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1:1………….One –To- One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1:M………….One –To- Many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M:M………….Many–To- Many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787161" y="5647484"/>
            <a:ext cx="2490699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Mandatory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Optional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0791422" y="5525783"/>
            <a:ext cx="178158" cy="373488"/>
            <a:chOff x="4250028" y="2125013"/>
            <a:chExt cx="178158" cy="373488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250028" y="2125014"/>
              <a:ext cx="12879" cy="37348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415307" y="2125013"/>
              <a:ext cx="12879" cy="373487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10761371" y="6157254"/>
            <a:ext cx="0" cy="3734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27179" y="1220795"/>
            <a:ext cx="443310" cy="53843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3853127" y="1262807"/>
            <a:ext cx="443310" cy="53843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0" name="Oval 119"/>
          <p:cNvSpPr/>
          <p:nvPr/>
        </p:nvSpPr>
        <p:spPr>
          <a:xfrm>
            <a:off x="6629943" y="1250488"/>
            <a:ext cx="443310" cy="53843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10897232" y="1187333"/>
            <a:ext cx="443310" cy="538436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CD3319-BE5B-7643-6D91-F85B962F1811}"/>
              </a:ext>
            </a:extLst>
          </p:cNvPr>
          <p:cNvGrpSpPr/>
          <p:nvPr/>
        </p:nvGrpSpPr>
        <p:grpSpPr>
          <a:xfrm>
            <a:off x="2199436" y="2441025"/>
            <a:ext cx="1093320" cy="483120"/>
            <a:chOff x="2199436" y="2441025"/>
            <a:chExt cx="109332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73235A-FDB7-9B39-8099-781759CE7FF4}"/>
                    </a:ext>
                  </a:extLst>
                </p14:cNvPr>
                <p14:cNvContentPartPr/>
                <p14:nvPr/>
              </p14:nvContentPartPr>
              <p14:xfrm>
                <a:off x="2199436" y="2506905"/>
                <a:ext cx="237960" cy="243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73235A-FDB7-9B39-8099-781759CE7F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3316" y="2500785"/>
                  <a:ext cx="25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B9CD5A-70B0-48A8-C63B-098E41291DFF}"/>
                    </a:ext>
                  </a:extLst>
                </p14:cNvPr>
                <p14:cNvContentPartPr/>
                <p14:nvPr/>
              </p14:nvContentPartPr>
              <p14:xfrm>
                <a:off x="2483116" y="2561625"/>
                <a:ext cx="192600" cy="11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B9CD5A-70B0-48A8-C63B-098E41291D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76996" y="2555505"/>
                  <a:ext cx="20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3F04E-3C67-6D23-C0A4-C3D0E5BD6AA5}"/>
                    </a:ext>
                  </a:extLst>
                </p14:cNvPr>
                <p14:cNvContentPartPr/>
                <p14:nvPr/>
              </p14:nvContentPartPr>
              <p14:xfrm>
                <a:off x="2698756" y="2561625"/>
                <a:ext cx="126720" cy="36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3F04E-3C67-6D23-C0A4-C3D0E5BD6A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2636" y="2555505"/>
                  <a:ext cx="138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935AEA-3354-D8C3-F300-455D06BC2DE5}"/>
                    </a:ext>
                  </a:extLst>
                </p14:cNvPr>
                <p14:cNvContentPartPr/>
                <p14:nvPr/>
              </p14:nvContentPartPr>
              <p14:xfrm>
                <a:off x="2878036" y="2441025"/>
                <a:ext cx="986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935AEA-3354-D8C3-F300-455D06BC2D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71916" y="2434905"/>
                  <a:ext cx="110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B8E7FB-59A4-772B-0B34-7A801AE2D901}"/>
                    </a:ext>
                  </a:extLst>
                </p14:cNvPr>
                <p14:cNvContentPartPr/>
                <p14:nvPr/>
              </p14:nvContentPartPr>
              <p14:xfrm>
                <a:off x="2950036" y="2533545"/>
                <a:ext cx="12060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B8E7FB-59A4-772B-0B34-7A801AE2D9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3916" y="2527425"/>
                  <a:ext cx="132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2BBE07-0CB8-D381-C205-6224243BF28A}"/>
                    </a:ext>
                  </a:extLst>
                </p14:cNvPr>
                <p14:cNvContentPartPr/>
                <p14:nvPr/>
              </p14:nvContentPartPr>
              <p14:xfrm>
                <a:off x="3086836" y="2536425"/>
                <a:ext cx="205920" cy="27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2BBE07-0CB8-D381-C205-6224243BF2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0716" y="2530305"/>
                  <a:ext cx="2181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878D1D-603D-8E8C-8A27-4B35C33A1FE5}"/>
              </a:ext>
            </a:extLst>
          </p:cNvPr>
          <p:cNvGrpSpPr/>
          <p:nvPr/>
        </p:nvGrpSpPr>
        <p:grpSpPr>
          <a:xfrm>
            <a:off x="1774276" y="4589865"/>
            <a:ext cx="1182960" cy="604080"/>
            <a:chOff x="1774276" y="4589865"/>
            <a:chExt cx="118296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3F2ABA-6210-E154-7303-D1D9159AB24A}"/>
                    </a:ext>
                  </a:extLst>
                </p14:cNvPr>
                <p14:cNvContentPartPr/>
                <p14:nvPr/>
              </p14:nvContentPartPr>
              <p14:xfrm>
                <a:off x="1774276" y="4712265"/>
                <a:ext cx="330480" cy="41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3F2ABA-6210-E154-7303-D1D9159AB2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8156" y="4706145"/>
                  <a:ext cx="342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85CB6-98C6-DA38-3D6A-DCD296AA03AF}"/>
                    </a:ext>
                  </a:extLst>
                </p14:cNvPr>
                <p14:cNvContentPartPr/>
                <p14:nvPr/>
              </p14:nvContentPartPr>
              <p14:xfrm>
                <a:off x="1900276" y="4589865"/>
                <a:ext cx="12600" cy="40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85CB6-98C6-DA38-3D6A-DCD296AA03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94156" y="4583745"/>
                  <a:ext cx="24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C9C31A-7635-0B4E-EE5E-319538A07E28}"/>
                    </a:ext>
                  </a:extLst>
                </p14:cNvPr>
                <p14:cNvContentPartPr/>
                <p14:nvPr/>
              </p14:nvContentPartPr>
              <p14:xfrm>
                <a:off x="1973356" y="4842225"/>
                <a:ext cx="108000" cy="17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C9C31A-7635-0B4E-EE5E-319538A07E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7236" y="4836105"/>
                  <a:ext cx="120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ED9CF6-AB35-CA98-5704-2D563383DCF9}"/>
                    </a:ext>
                  </a:extLst>
                </p14:cNvPr>
                <p14:cNvContentPartPr/>
                <p14:nvPr/>
              </p14:nvContentPartPr>
              <p14:xfrm>
                <a:off x="2172076" y="4863465"/>
                <a:ext cx="47520" cy="14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ED9CF6-AB35-CA98-5704-2D563383DC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65956" y="4857345"/>
                  <a:ext cx="59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AF5E10-4A90-CDC0-299D-8F7B2547C1A0}"/>
                    </a:ext>
                  </a:extLst>
                </p14:cNvPr>
                <p14:cNvContentPartPr/>
                <p14:nvPr/>
              </p14:nvContentPartPr>
              <p14:xfrm>
                <a:off x="2306716" y="4855545"/>
                <a:ext cx="14184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AF5E10-4A90-CDC0-299D-8F7B2547C1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00596" y="4849425"/>
                  <a:ext cx="15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64F9D8-7648-821C-6C5C-4DA95DDD1B9E}"/>
                    </a:ext>
                  </a:extLst>
                </p14:cNvPr>
                <p14:cNvContentPartPr/>
                <p14:nvPr/>
              </p14:nvContentPartPr>
              <p14:xfrm>
                <a:off x="2497876" y="4825305"/>
                <a:ext cx="88200" cy="14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64F9D8-7648-821C-6C5C-4DA95DDD1B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91756" y="4819185"/>
                  <a:ext cx="100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9BC5C2-19D9-BC53-1E68-9E9277900B6C}"/>
                    </a:ext>
                  </a:extLst>
                </p14:cNvPr>
                <p14:cNvContentPartPr/>
                <p14:nvPr/>
              </p14:nvContentPartPr>
              <p14:xfrm>
                <a:off x="2606956" y="4775265"/>
                <a:ext cx="92160" cy="18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9BC5C2-19D9-BC53-1E68-9E9277900B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00836" y="4769145"/>
                  <a:ext cx="104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2F081D-1898-A531-CE3C-92571C9E1697}"/>
                    </a:ext>
                  </a:extLst>
                </p14:cNvPr>
                <p14:cNvContentPartPr/>
                <p14:nvPr/>
              </p14:nvContentPartPr>
              <p14:xfrm>
                <a:off x="2724676" y="4782825"/>
                <a:ext cx="232560" cy="411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2F081D-1898-A531-CE3C-92571C9E16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18556" y="4776705"/>
                  <a:ext cx="244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F5C070-10E1-7D6E-FB4D-BC20BE83B01E}"/>
                    </a:ext>
                  </a:extLst>
                </p14:cNvPr>
                <p14:cNvContentPartPr/>
                <p14:nvPr/>
              </p14:nvContentPartPr>
              <p14:xfrm>
                <a:off x="2558716" y="4847265"/>
                <a:ext cx="21240" cy="86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5F5C070-10E1-7D6E-FB4D-BC20BE83B0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52596" y="4841145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7480608-D588-ECCB-18E2-6145E2C69FA6}"/>
              </a:ext>
            </a:extLst>
          </p:cNvPr>
          <p:cNvGrpSpPr/>
          <p:nvPr/>
        </p:nvGrpSpPr>
        <p:grpSpPr>
          <a:xfrm>
            <a:off x="1655476" y="5504265"/>
            <a:ext cx="2674080" cy="1388160"/>
            <a:chOff x="1655476" y="5504265"/>
            <a:chExt cx="267408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8B0813-0ABA-23D5-2254-D36A92133F44}"/>
                    </a:ext>
                  </a:extLst>
                </p14:cNvPr>
                <p14:cNvContentPartPr/>
                <p14:nvPr/>
              </p14:nvContentPartPr>
              <p14:xfrm>
                <a:off x="2731876" y="5603625"/>
                <a:ext cx="174240" cy="223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8B0813-0ABA-23D5-2254-D36A92133F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25756" y="5597505"/>
                  <a:ext cx="18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8454F4-5F4D-D7AB-2F6F-C13F8533C875}"/>
                    </a:ext>
                  </a:extLst>
                </p14:cNvPr>
                <p14:cNvContentPartPr/>
                <p14:nvPr/>
              </p14:nvContentPartPr>
              <p14:xfrm>
                <a:off x="2709916" y="5594625"/>
                <a:ext cx="410040" cy="416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8454F4-5F4D-D7AB-2F6F-C13F8533C8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3796" y="5588505"/>
                  <a:ext cx="4222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28F9A9-3F09-B570-FA0B-DAC5FF467AC5}"/>
                    </a:ext>
                  </a:extLst>
                </p14:cNvPr>
                <p14:cNvContentPartPr/>
                <p14:nvPr/>
              </p14:nvContentPartPr>
              <p14:xfrm>
                <a:off x="2163436" y="5785425"/>
                <a:ext cx="597960" cy="8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28F9A9-3F09-B570-FA0B-DAC5FF467A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7316" y="5779305"/>
                  <a:ext cx="610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33D858-BAD3-1CE2-FFDF-7F720F126AED}"/>
                    </a:ext>
                  </a:extLst>
                </p14:cNvPr>
                <p14:cNvContentPartPr/>
                <p14:nvPr/>
              </p14:nvContentPartPr>
              <p14:xfrm>
                <a:off x="3114196" y="5706585"/>
                <a:ext cx="446040" cy="15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33D858-BAD3-1CE2-FFDF-7F720F126A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08076" y="5700465"/>
                  <a:ext cx="45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746094-63C4-F498-B8EC-BBC33E6BDD67}"/>
                    </a:ext>
                  </a:extLst>
                </p14:cNvPr>
                <p14:cNvContentPartPr/>
                <p14:nvPr/>
              </p14:nvContentPartPr>
              <p14:xfrm>
                <a:off x="2887756" y="6002145"/>
                <a:ext cx="21960" cy="466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746094-63C4-F498-B8EC-BBC33E6BDD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81636" y="5996025"/>
                  <a:ext cx="342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71F606-E33F-6679-30E6-B657618E92A6}"/>
                    </a:ext>
                  </a:extLst>
                </p14:cNvPr>
                <p14:cNvContentPartPr/>
                <p14:nvPr/>
              </p14:nvContentPartPr>
              <p14:xfrm>
                <a:off x="3802156" y="5504265"/>
                <a:ext cx="527400" cy="462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71F606-E33F-6679-30E6-B657618E92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96036" y="5498145"/>
                  <a:ext cx="539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3E327C-1A89-8D26-4F5E-E17653CB8E0D}"/>
                    </a:ext>
                  </a:extLst>
                </p14:cNvPr>
                <p14:cNvContentPartPr/>
                <p14:nvPr/>
              </p14:nvContentPartPr>
              <p14:xfrm>
                <a:off x="1655476" y="5572305"/>
                <a:ext cx="473760" cy="422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3E327C-1A89-8D26-4F5E-E17653CB8E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49356" y="5566185"/>
                  <a:ext cx="486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F75A3B1-C4AC-9551-8150-DEFD0ED3D01B}"/>
                    </a:ext>
                  </a:extLst>
                </p14:cNvPr>
                <p14:cNvContentPartPr/>
                <p14:nvPr/>
              </p14:nvContentPartPr>
              <p14:xfrm>
                <a:off x="2515156" y="6488145"/>
                <a:ext cx="884880" cy="40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F75A3B1-C4AC-9551-8150-DEFD0ED3D0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9036" y="6482025"/>
                  <a:ext cx="897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27F3D7-A513-DF20-1760-8BA612E7E696}"/>
                    </a:ext>
                  </a:extLst>
                </p14:cNvPr>
                <p14:cNvContentPartPr/>
                <p14:nvPr/>
              </p14:nvContentPartPr>
              <p14:xfrm>
                <a:off x="1756276" y="5676091"/>
                <a:ext cx="145080" cy="228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27F3D7-A513-DF20-1760-8BA612E7E6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50156" y="5669971"/>
                  <a:ext cx="157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368A40-9354-6540-301B-994D7AF13622}"/>
                    </a:ext>
                  </a:extLst>
                </p14:cNvPr>
                <p14:cNvContentPartPr/>
                <p14:nvPr/>
              </p14:nvContentPartPr>
              <p14:xfrm>
                <a:off x="1719916" y="5820451"/>
                <a:ext cx="107640" cy="1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368A40-9354-6540-301B-994D7AF136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3796" y="5814331"/>
                  <a:ext cx="11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1E3DDF-BC5B-AA90-A5F6-BFDD603D60F6}"/>
                    </a:ext>
                  </a:extLst>
                </p14:cNvPr>
                <p14:cNvContentPartPr/>
                <p14:nvPr/>
              </p14:nvContentPartPr>
              <p14:xfrm>
                <a:off x="1846636" y="5744131"/>
                <a:ext cx="110880" cy="164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1E3DDF-BC5B-AA90-A5F6-BFDD603D60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40516" y="5738011"/>
                  <a:ext cx="123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234FB8-1946-34E5-AC43-5769F0BF8012}"/>
                    </a:ext>
                  </a:extLst>
                </p14:cNvPr>
                <p14:cNvContentPartPr/>
                <p14:nvPr/>
              </p14:nvContentPartPr>
              <p14:xfrm>
                <a:off x="3983236" y="5611291"/>
                <a:ext cx="136080" cy="16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234FB8-1946-34E5-AC43-5769F0BF80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77116" y="5605171"/>
                  <a:ext cx="148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C235D63-36F6-251D-0D63-01422BCA3417}"/>
                    </a:ext>
                  </a:extLst>
                </p14:cNvPr>
                <p14:cNvContentPartPr/>
                <p14:nvPr/>
              </p14:nvContentPartPr>
              <p14:xfrm>
                <a:off x="3947236" y="5703451"/>
                <a:ext cx="135360" cy="27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C235D63-36F6-251D-0D63-01422BCA34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41116" y="5697331"/>
                  <a:ext cx="147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D9FDE80-0F4F-37E0-D2DC-B5453AA37391}"/>
                    </a:ext>
                  </a:extLst>
                </p14:cNvPr>
                <p14:cNvContentPartPr/>
                <p14:nvPr/>
              </p14:nvContentPartPr>
              <p14:xfrm>
                <a:off x="4100596" y="5702731"/>
                <a:ext cx="113400" cy="151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9FDE80-0F4F-37E0-D2DC-B5453AA373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4476" y="5696611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EF340E-A14B-8F58-8942-8AAB5643D06A}"/>
                    </a:ext>
                  </a:extLst>
                </p14:cNvPr>
                <p14:cNvContentPartPr/>
                <p14:nvPr/>
              </p14:nvContentPartPr>
              <p14:xfrm>
                <a:off x="2786956" y="6616051"/>
                <a:ext cx="137520" cy="208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EF340E-A14B-8F58-8942-8AAB5643D0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80836" y="6609931"/>
                  <a:ext cx="149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F0744B-112B-E87B-A77E-B9FCC65B77D1}"/>
                    </a:ext>
                  </a:extLst>
                </p14:cNvPr>
                <p14:cNvContentPartPr/>
                <p14:nvPr/>
              </p14:nvContentPartPr>
              <p14:xfrm>
                <a:off x="2743036" y="6726211"/>
                <a:ext cx="153360" cy="20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F0744B-112B-E87B-A77E-B9FCC65B77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6916" y="6720091"/>
                  <a:ext cx="165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2FE3194-9367-4E97-A5CF-7ED74BACDA89}"/>
                    </a:ext>
                  </a:extLst>
                </p14:cNvPr>
                <p14:cNvContentPartPr/>
                <p14:nvPr/>
              </p14:nvContentPartPr>
              <p14:xfrm>
                <a:off x="3041836" y="6665371"/>
                <a:ext cx="73440" cy="15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2FE3194-9367-4E97-A5CF-7ED74BACDA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35716" y="6659251"/>
                  <a:ext cx="85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3F48D6-E7FF-8A18-A91C-A707EB4764B5}"/>
                    </a:ext>
                  </a:extLst>
                </p14:cNvPr>
                <p14:cNvContentPartPr/>
                <p14:nvPr/>
              </p14:nvContentPartPr>
              <p14:xfrm>
                <a:off x="2858596" y="5638651"/>
                <a:ext cx="175680" cy="338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3F48D6-E7FF-8A18-A91C-A707EB4764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52476" y="5632531"/>
                  <a:ext cx="187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E51508-DC94-50A8-2146-393FFD048E53}"/>
                    </a:ext>
                  </a:extLst>
                </p14:cNvPr>
                <p14:cNvContentPartPr/>
                <p14:nvPr/>
              </p14:nvContentPartPr>
              <p14:xfrm>
                <a:off x="2860756" y="5820811"/>
                <a:ext cx="9720" cy="127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E51508-DC94-50A8-2146-393FFD048E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54636" y="5814691"/>
                  <a:ext cx="21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02A6CDA-638A-78BD-75A8-9EEE3FFFF1FA}"/>
              </a:ext>
            </a:extLst>
          </p:cNvPr>
          <p:cNvGrpSpPr/>
          <p:nvPr/>
        </p:nvGrpSpPr>
        <p:grpSpPr>
          <a:xfrm>
            <a:off x="3745636" y="4550011"/>
            <a:ext cx="664920" cy="396000"/>
            <a:chOff x="3745636" y="4550011"/>
            <a:chExt cx="66492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30FF1BD-3ACD-DD3B-9EC7-544497B7E46B}"/>
                    </a:ext>
                  </a:extLst>
                </p14:cNvPr>
                <p14:cNvContentPartPr/>
                <p14:nvPr/>
              </p14:nvContentPartPr>
              <p14:xfrm>
                <a:off x="3865516" y="4550011"/>
                <a:ext cx="545040" cy="362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30FF1BD-3ACD-DD3B-9EC7-544497B7E4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9396" y="4543891"/>
                  <a:ext cx="557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FAB5932-60AB-23FC-9E0C-40C2529135E8}"/>
                    </a:ext>
                  </a:extLst>
                </p14:cNvPr>
                <p14:cNvContentPartPr/>
                <p14:nvPr/>
              </p14:nvContentPartPr>
              <p14:xfrm>
                <a:off x="3895396" y="4915411"/>
                <a:ext cx="3384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FAB5932-60AB-23FC-9E0C-40C2529135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89276" y="4909291"/>
                  <a:ext cx="46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F88D24-E928-D31B-D1DA-CE191A7601E0}"/>
                    </a:ext>
                  </a:extLst>
                </p14:cNvPr>
                <p14:cNvContentPartPr/>
                <p14:nvPr/>
              </p14:nvContentPartPr>
              <p14:xfrm>
                <a:off x="3745636" y="4579891"/>
                <a:ext cx="518760" cy="366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F88D24-E928-D31B-D1DA-CE191A7601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39516" y="4573771"/>
                  <a:ext cx="53100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2E17A72-080A-C72D-EDCB-FA2E663E6341}"/>
                  </a:ext>
                </a:extLst>
              </p14:cNvPr>
              <p14:cNvContentPartPr/>
              <p14:nvPr/>
            </p14:nvContentPartPr>
            <p14:xfrm>
              <a:off x="1473316" y="5484571"/>
              <a:ext cx="790200" cy="601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2E17A72-080A-C72D-EDCB-FA2E663E634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67196" y="5478451"/>
                <a:ext cx="802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E1CCAB6-FF3B-88FF-F8CE-24316A385484}"/>
                  </a:ext>
                </a:extLst>
              </p14:cNvPr>
              <p14:cNvContentPartPr/>
              <p14:nvPr/>
            </p14:nvContentPartPr>
            <p14:xfrm>
              <a:off x="3675076" y="5440291"/>
              <a:ext cx="761400" cy="689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E1CCAB6-FF3B-88FF-F8CE-24316A3854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68956" y="5434171"/>
                <a:ext cx="7736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A811F75-099F-8651-570C-392D80941A71}"/>
                  </a:ext>
                </a:extLst>
              </p14:cNvPr>
              <p14:cNvContentPartPr/>
              <p14:nvPr/>
            </p14:nvContentPartPr>
            <p14:xfrm>
              <a:off x="2216716" y="6272611"/>
              <a:ext cx="1242360" cy="663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A811F75-099F-8651-570C-392D80941A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10596" y="6266491"/>
                <a:ext cx="1254600" cy="67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CB2287-5797-8DD9-9058-66E3B9A329E9}"/>
              </a:ext>
            </a:extLst>
          </p:cNvPr>
          <p:cNvGrpSpPr/>
          <p:nvPr/>
        </p:nvGrpSpPr>
        <p:grpSpPr>
          <a:xfrm>
            <a:off x="3919156" y="3674851"/>
            <a:ext cx="1868400" cy="1635120"/>
            <a:chOff x="3919156" y="3674851"/>
            <a:chExt cx="1868400" cy="163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24C8E9-39D4-2846-AF9F-31FEBCA855AC}"/>
                    </a:ext>
                  </a:extLst>
                </p14:cNvPr>
                <p14:cNvContentPartPr/>
                <p14:nvPr/>
              </p14:nvContentPartPr>
              <p14:xfrm>
                <a:off x="4082956" y="4137091"/>
                <a:ext cx="360" cy="180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24C8E9-39D4-2846-AF9F-31FEBCA855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76836" y="4130971"/>
                  <a:ext cx="12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DA0260-BDF0-B632-FA87-C8B5EDEC2180}"/>
                    </a:ext>
                  </a:extLst>
                </p14:cNvPr>
                <p14:cNvContentPartPr/>
                <p14:nvPr/>
              </p14:nvContentPartPr>
              <p14:xfrm>
                <a:off x="4064956" y="4080571"/>
                <a:ext cx="137160" cy="102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DA0260-BDF0-B632-FA87-C8B5EDEC21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58836" y="4074451"/>
                  <a:ext cx="149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DF14574-5BD4-A026-E202-58B6DC379D73}"/>
                    </a:ext>
                  </a:extLst>
                </p14:cNvPr>
                <p14:cNvContentPartPr/>
                <p14:nvPr/>
              </p14:nvContentPartPr>
              <p14:xfrm>
                <a:off x="4264036" y="4110091"/>
                <a:ext cx="360" cy="127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DF14574-5BD4-A026-E202-58B6DC379D7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57916" y="4103971"/>
                  <a:ext cx="12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9F0D4A-E818-373C-AA5B-D13DCE093022}"/>
                    </a:ext>
                  </a:extLst>
                </p14:cNvPr>
                <p14:cNvContentPartPr/>
                <p14:nvPr/>
              </p14:nvContentPartPr>
              <p14:xfrm>
                <a:off x="4282036" y="4010371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9F0D4A-E818-373C-AA5B-D13DCE0930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5916" y="4004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B59E8D9-3556-6F59-B26F-FC0ECCC9A161}"/>
                    </a:ext>
                  </a:extLst>
                </p14:cNvPr>
                <p14:cNvContentPartPr/>
                <p14:nvPr/>
              </p14:nvContentPartPr>
              <p14:xfrm>
                <a:off x="4354396" y="4001371"/>
                <a:ext cx="110880" cy="245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B59E8D9-3556-6F59-B26F-FC0ECCC9A16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48276" y="3995251"/>
                  <a:ext cx="123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B8D136F-BAC8-59CE-1A19-CAF0163E7270}"/>
                    </a:ext>
                  </a:extLst>
                </p14:cNvPr>
                <p14:cNvContentPartPr/>
                <p14:nvPr/>
              </p14:nvContentPartPr>
              <p14:xfrm>
                <a:off x="4652476" y="3892651"/>
                <a:ext cx="12600" cy="379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B8D136F-BAC8-59CE-1A19-CAF0163E72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46356" y="3886531"/>
                  <a:ext cx="24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A83E34-CCE0-2634-84D3-FBA629ACF0A9}"/>
                    </a:ext>
                  </a:extLst>
                </p14:cNvPr>
                <p14:cNvContentPartPr/>
                <p14:nvPr/>
              </p14:nvContentPartPr>
              <p14:xfrm>
                <a:off x="4760476" y="4017211"/>
                <a:ext cx="74880" cy="121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A83E34-CCE0-2634-84D3-FBA629ACF0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54356" y="4011091"/>
                  <a:ext cx="87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DFF33A-C903-033C-5D10-54074179014F}"/>
                    </a:ext>
                  </a:extLst>
                </p14:cNvPr>
                <p14:cNvContentPartPr/>
                <p14:nvPr/>
              </p14:nvContentPartPr>
              <p14:xfrm>
                <a:off x="4879636" y="4082731"/>
                <a:ext cx="360" cy="90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DFF33A-C903-033C-5D10-5407417901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3516" y="4076611"/>
                  <a:ext cx="12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753C875-5CA7-FAD7-819F-CA52816F4EF0}"/>
                    </a:ext>
                  </a:extLst>
                </p14:cNvPr>
                <p14:cNvContentPartPr/>
                <p14:nvPr/>
              </p14:nvContentPartPr>
              <p14:xfrm>
                <a:off x="4888276" y="3928651"/>
                <a:ext cx="9360" cy="7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753C875-5CA7-FAD7-819F-CA52816F4E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2156" y="3922531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69BB76-F7C8-FB2F-6523-67A21E48792A}"/>
                    </a:ext>
                  </a:extLst>
                </p14:cNvPr>
                <p14:cNvContentPartPr/>
                <p14:nvPr/>
              </p14:nvContentPartPr>
              <p14:xfrm>
                <a:off x="4942636" y="3810931"/>
                <a:ext cx="60840" cy="326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69BB76-F7C8-FB2F-6523-67A21E4879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36516" y="3804811"/>
                  <a:ext cx="73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71E66CA-BDA8-E040-3E53-4B6E1D01CB0E}"/>
                    </a:ext>
                  </a:extLst>
                </p14:cNvPr>
                <p14:cNvContentPartPr/>
                <p14:nvPr/>
              </p14:nvContentPartPr>
              <p14:xfrm>
                <a:off x="5157196" y="3883651"/>
                <a:ext cx="22680" cy="43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71E66CA-BDA8-E040-3E53-4B6E1D01CB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51076" y="3877531"/>
                  <a:ext cx="349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90506C-3804-330D-0B1A-A980B4F6837D}"/>
                    </a:ext>
                  </a:extLst>
                </p14:cNvPr>
                <p14:cNvContentPartPr/>
                <p14:nvPr/>
              </p14:nvContentPartPr>
              <p14:xfrm>
                <a:off x="5277796" y="4016491"/>
                <a:ext cx="137520" cy="219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90506C-3804-330D-0B1A-A980B4F683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1676" y="4010371"/>
                  <a:ext cx="149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17FE72-8414-D4EA-CB7A-904C0C245E1D}"/>
                    </a:ext>
                  </a:extLst>
                </p14:cNvPr>
                <p14:cNvContentPartPr/>
                <p14:nvPr/>
              </p14:nvContentPartPr>
              <p14:xfrm>
                <a:off x="5468236" y="4173451"/>
                <a:ext cx="33840" cy="40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17FE72-8414-D4EA-CB7A-904C0C245E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2116" y="4167331"/>
                  <a:ext cx="46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35C54B-247D-CD10-07CB-FCCF5FE1BCCC}"/>
                    </a:ext>
                  </a:extLst>
                </p14:cNvPr>
                <p14:cNvContentPartPr/>
                <p14:nvPr/>
              </p14:nvContentPartPr>
              <p14:xfrm>
                <a:off x="5504236" y="4064731"/>
                <a:ext cx="360" cy="1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35C54B-247D-CD10-07CB-FCCF5FE1BC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98116" y="4058611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DCBC50-12E7-D198-E7A2-B1969F3FA583}"/>
                    </a:ext>
                  </a:extLst>
                </p14:cNvPr>
                <p14:cNvContentPartPr/>
                <p14:nvPr/>
              </p14:nvContentPartPr>
              <p14:xfrm>
                <a:off x="5565436" y="3892651"/>
                <a:ext cx="101520" cy="396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DCBC50-12E7-D198-E7A2-B1969F3FA5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59316" y="3886531"/>
                  <a:ext cx="113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6BF906A-049E-0E8F-A917-D41D45A4193E}"/>
                    </a:ext>
                  </a:extLst>
                </p14:cNvPr>
                <p14:cNvContentPartPr/>
                <p14:nvPr/>
              </p14:nvContentPartPr>
              <p14:xfrm>
                <a:off x="4055596" y="4362811"/>
                <a:ext cx="379800" cy="37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6BF906A-049E-0E8F-A917-D41D45A419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49476" y="4356691"/>
                  <a:ext cx="392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E816716-3BCD-BC79-F3A4-57115D37E5F0}"/>
                    </a:ext>
                  </a:extLst>
                </p14:cNvPr>
                <p14:cNvContentPartPr/>
                <p14:nvPr/>
              </p14:nvContentPartPr>
              <p14:xfrm>
                <a:off x="4725556" y="4272811"/>
                <a:ext cx="225720" cy="1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E816716-3BCD-BC79-F3A4-57115D37E5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19436" y="4266691"/>
                  <a:ext cx="23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07070C9-BE4A-899A-4F3C-D42860343101}"/>
                    </a:ext>
                  </a:extLst>
                </p14:cNvPr>
                <p14:cNvContentPartPr/>
                <p14:nvPr/>
              </p14:nvContentPartPr>
              <p14:xfrm>
                <a:off x="5241436" y="4345171"/>
                <a:ext cx="252720" cy="27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07070C9-BE4A-899A-4F3C-D4286034310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35316" y="4339051"/>
                  <a:ext cx="264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B08D95-8261-3EEA-94C9-0CF40F5B9434}"/>
                    </a:ext>
                  </a:extLst>
                </p14:cNvPr>
                <p14:cNvContentPartPr/>
                <p14:nvPr/>
              </p14:nvContentPartPr>
              <p14:xfrm>
                <a:off x="3919156" y="3674851"/>
                <a:ext cx="1868400" cy="87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B08D95-8261-3EEA-94C9-0CF40F5B943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13036" y="3668731"/>
                  <a:ext cx="188064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B9E295-1851-4893-221C-BF1B0780CC84}"/>
                    </a:ext>
                  </a:extLst>
                </p14:cNvPr>
                <p14:cNvContentPartPr/>
                <p14:nvPr/>
              </p14:nvContentPartPr>
              <p14:xfrm>
                <a:off x="5151436" y="3685291"/>
                <a:ext cx="29160" cy="81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B9E295-1851-4893-221C-BF1B0780CC8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45316" y="3679171"/>
                  <a:ext cx="414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3A90BC1-DE80-3BA7-C07D-08DAAEC89183}"/>
                    </a:ext>
                  </a:extLst>
                </p14:cNvPr>
                <p14:cNvContentPartPr/>
                <p14:nvPr/>
              </p14:nvContentPartPr>
              <p14:xfrm>
                <a:off x="4598836" y="3739651"/>
                <a:ext cx="55440" cy="76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3A90BC1-DE80-3BA7-C07D-08DAAEC8918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92716" y="3733531"/>
                  <a:ext cx="676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97DCC44-0A01-7C07-8D75-76CDC0DEFDBD}"/>
                    </a:ext>
                  </a:extLst>
                </p14:cNvPr>
                <p14:cNvContentPartPr/>
                <p14:nvPr/>
              </p14:nvContentPartPr>
              <p14:xfrm>
                <a:off x="4118956" y="4570531"/>
                <a:ext cx="138240" cy="299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97DCC44-0A01-7C07-8D75-76CDC0DEFDB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12836" y="4564411"/>
                  <a:ext cx="15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2BD34B9-D6F1-1C70-7A2D-25EC5B3C04CD}"/>
                    </a:ext>
                  </a:extLst>
                </p14:cNvPr>
                <p14:cNvContentPartPr/>
                <p14:nvPr/>
              </p14:nvContentPartPr>
              <p14:xfrm>
                <a:off x="4761916" y="4604011"/>
                <a:ext cx="151920" cy="304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2BD34B9-D6F1-1C70-7A2D-25EC5B3C04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55796" y="4597891"/>
                  <a:ext cx="164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D61B9A3-F183-AAED-6F62-22C1993D36C5}"/>
                    </a:ext>
                  </a:extLst>
                </p14:cNvPr>
                <p14:cNvContentPartPr/>
                <p14:nvPr/>
              </p14:nvContentPartPr>
              <p14:xfrm>
                <a:off x="5386516" y="4554691"/>
                <a:ext cx="136800" cy="38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D61B9A3-F183-AAED-6F62-22C1993D36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80396" y="4548571"/>
                  <a:ext cx="149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34F660-C934-84A3-366E-B6DAC6F65FE4}"/>
                    </a:ext>
                  </a:extLst>
                </p14:cNvPr>
                <p14:cNvContentPartPr/>
                <p14:nvPr/>
              </p14:nvContentPartPr>
              <p14:xfrm>
                <a:off x="4082956" y="5025211"/>
                <a:ext cx="127800" cy="253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34F660-C934-84A3-366E-B6DAC6F65FE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76836" y="5019091"/>
                  <a:ext cx="140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F3AFEF7-FA59-B934-4680-4D966127D777}"/>
                    </a:ext>
                  </a:extLst>
                </p14:cNvPr>
                <p14:cNvContentPartPr/>
                <p14:nvPr/>
              </p14:nvContentPartPr>
              <p14:xfrm>
                <a:off x="4716556" y="5058691"/>
                <a:ext cx="365040" cy="247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F3AFEF7-FA59-B934-4680-4D966127D77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10436" y="5052571"/>
                  <a:ext cx="377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FAC4DC-623C-075D-78EA-591FB2C7055A}"/>
                    </a:ext>
                  </a:extLst>
                </p14:cNvPr>
                <p14:cNvContentPartPr/>
                <p14:nvPr/>
              </p14:nvContentPartPr>
              <p14:xfrm>
                <a:off x="5413516" y="5032051"/>
                <a:ext cx="118800" cy="277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FAC4DC-623C-075D-78EA-591FB2C7055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07396" y="5025931"/>
                  <a:ext cx="131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F021C6-A228-09BE-9A41-4B784B3118CD}"/>
                    </a:ext>
                  </a:extLst>
                </p14:cNvPr>
                <p14:cNvContentPartPr/>
                <p14:nvPr/>
              </p14:nvContentPartPr>
              <p14:xfrm>
                <a:off x="3936796" y="4463971"/>
                <a:ext cx="1821240" cy="551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F021C6-A228-09BE-9A41-4B784B3118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30676" y="4457851"/>
                  <a:ext cx="1833480" cy="56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17A99D1-3C89-D8DF-14EE-68EBA0820A31}"/>
                  </a:ext>
                </a:extLst>
              </p14:cNvPr>
              <p14:cNvContentPartPr/>
              <p14:nvPr/>
            </p14:nvContentPartPr>
            <p14:xfrm>
              <a:off x="1900996" y="5123131"/>
              <a:ext cx="804960" cy="19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17A99D1-3C89-D8DF-14EE-68EBA0820A3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894876" y="5117011"/>
                <a:ext cx="817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AA58572-6933-5395-BFBD-99E1BDD400F4}"/>
                  </a:ext>
                </a:extLst>
              </p14:cNvPr>
              <p14:cNvContentPartPr/>
              <p14:nvPr/>
            </p14:nvContentPartPr>
            <p14:xfrm>
              <a:off x="2474476" y="2959891"/>
              <a:ext cx="343440" cy="73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AA58572-6933-5395-BFBD-99E1BDD400F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68356" y="2953771"/>
                <a:ext cx="355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D0DEE36-9BFD-E860-F1F4-5C5F62AF8CFD}"/>
                  </a:ext>
                </a:extLst>
              </p14:cNvPr>
              <p14:cNvContentPartPr/>
              <p14:nvPr/>
            </p14:nvContentPartPr>
            <p14:xfrm>
              <a:off x="10800556" y="5123851"/>
              <a:ext cx="225360" cy="9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D0DEE36-9BFD-E860-F1F4-5C5F62AF8CF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794436" y="5117731"/>
                <a:ext cx="237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1D8BDC3-71C6-9D62-AB20-864424EC7A5B}"/>
                  </a:ext>
                </a:extLst>
              </p14:cNvPr>
              <p14:cNvContentPartPr/>
              <p14:nvPr/>
            </p14:nvContentPartPr>
            <p14:xfrm>
              <a:off x="9306556" y="4181731"/>
              <a:ext cx="1074600" cy="565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1D8BDC3-71C6-9D62-AB20-864424EC7A5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300436" y="4175611"/>
                <a:ext cx="1086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02FE626-4228-32CA-7767-6CE178BB31AA}"/>
                  </a:ext>
                </a:extLst>
              </p14:cNvPr>
              <p14:cNvContentPartPr/>
              <p14:nvPr/>
            </p14:nvContentPartPr>
            <p14:xfrm>
              <a:off x="9515356" y="3965011"/>
              <a:ext cx="23760" cy="374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02FE626-4228-32CA-7767-6CE178BB31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509236" y="3958891"/>
                <a:ext cx="3600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8F6A0E9-2652-5240-D34D-9C9721D0419C}"/>
              </a:ext>
            </a:extLst>
          </p:cNvPr>
          <p:cNvGrpSpPr/>
          <p:nvPr/>
        </p:nvGrpSpPr>
        <p:grpSpPr>
          <a:xfrm>
            <a:off x="10402036" y="3963931"/>
            <a:ext cx="1389960" cy="381960"/>
            <a:chOff x="10402036" y="3963931"/>
            <a:chExt cx="13899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986AAA9-7C67-A7A2-047B-C70F7B68996D}"/>
                    </a:ext>
                  </a:extLst>
                </p14:cNvPr>
                <p14:cNvContentPartPr/>
                <p14:nvPr/>
              </p14:nvContentPartPr>
              <p14:xfrm>
                <a:off x="10402036" y="3963931"/>
                <a:ext cx="254160" cy="381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986AAA9-7C67-A7A2-047B-C70F7B6899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95916" y="3957811"/>
                  <a:ext cx="266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0785B9B-13E5-0E17-D4E0-864A99CCA0CA}"/>
                    </a:ext>
                  </a:extLst>
                </p14:cNvPr>
                <p14:cNvContentPartPr/>
                <p14:nvPr/>
              </p14:nvContentPartPr>
              <p14:xfrm>
                <a:off x="10700836" y="4088491"/>
                <a:ext cx="1091160" cy="69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0785B9B-13E5-0E17-D4E0-864A99CCA0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94716" y="4082371"/>
                  <a:ext cx="1103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D1C008D-CDC6-293C-E826-DEA5D1DD093C}"/>
                    </a:ext>
                  </a:extLst>
                </p14:cNvPr>
                <p14:cNvContentPartPr/>
                <p14:nvPr/>
              </p14:nvContentPartPr>
              <p14:xfrm>
                <a:off x="11488516" y="3983011"/>
                <a:ext cx="360" cy="173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D1C008D-CDC6-293C-E826-DEA5D1DD09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482396" y="3976891"/>
                  <a:ext cx="12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2B77AEC-7A6D-8617-D11F-C171D740032A}"/>
                    </a:ext>
                  </a:extLst>
                </p14:cNvPr>
                <p14:cNvContentPartPr/>
                <p14:nvPr/>
              </p14:nvContentPartPr>
              <p14:xfrm>
                <a:off x="11576356" y="3992371"/>
                <a:ext cx="13320" cy="15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2B77AEC-7A6D-8617-D11F-C171D74003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70236" y="3986251"/>
                  <a:ext cx="25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09BB2D6-D684-2FCE-C48D-D13845372740}"/>
                    </a:ext>
                  </a:extLst>
                </p14:cNvPr>
                <p14:cNvContentPartPr/>
                <p14:nvPr/>
              </p14:nvContentPartPr>
              <p14:xfrm>
                <a:off x="11479516" y="4092091"/>
                <a:ext cx="11160" cy="10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09BB2D6-D684-2FCE-C48D-D138453727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73396" y="4085971"/>
                  <a:ext cx="23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6FB396-CAE6-F170-BAE4-CCE1874686DF}"/>
                    </a:ext>
                  </a:extLst>
                </p14:cNvPr>
                <p14:cNvContentPartPr/>
                <p14:nvPr/>
              </p14:nvContentPartPr>
              <p14:xfrm>
                <a:off x="11560876" y="4100731"/>
                <a:ext cx="44640" cy="13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6FB396-CAE6-F170-BAE4-CCE1874686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54756" y="4094611"/>
                  <a:ext cx="5688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06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92A6-C564-40D4-91C1-A3EC4CD5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E-Pharmacy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DB95-32BE-49BE-80C2-F919F7B9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Draw the context diagram and level 0 for the E-pharmacy System </a:t>
            </a:r>
          </a:p>
          <a:p>
            <a:pPr marL="0" indent="0">
              <a:buNone/>
            </a:pPr>
            <a:r>
              <a:rPr lang="en-US" dirty="0"/>
              <a:t>1.In the E-pharmacy System, Each </a:t>
            </a:r>
            <a:r>
              <a:rPr lang="en-US" dirty="0">
                <a:highlight>
                  <a:srgbClr val="FFFF00"/>
                </a:highlight>
              </a:rPr>
              <a:t>patient </a:t>
            </a:r>
            <a:r>
              <a:rPr lang="en-US" dirty="0">
                <a:highlight>
                  <a:srgbClr val="00FF00"/>
                </a:highlight>
              </a:rPr>
              <a:t>fills out an application </a:t>
            </a:r>
            <a:r>
              <a:rPr lang="en-US" dirty="0"/>
              <a:t>that includes his </a:t>
            </a:r>
            <a:r>
              <a:rPr lang="en-US" dirty="0">
                <a:highlight>
                  <a:srgbClr val="00FFFF"/>
                </a:highlight>
              </a:rPr>
              <a:t>personal information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2.The </a:t>
            </a:r>
            <a:r>
              <a:rPr lang="en-US" dirty="0">
                <a:highlight>
                  <a:srgbClr val="FFFF00"/>
                </a:highlight>
              </a:rPr>
              <a:t>patient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sends</a:t>
            </a:r>
            <a:r>
              <a:rPr lang="en-US" dirty="0"/>
              <a:t> the </a:t>
            </a:r>
            <a:r>
              <a:rPr lang="en-US" dirty="0">
                <a:highlight>
                  <a:srgbClr val="00FFFF"/>
                </a:highlight>
              </a:rPr>
              <a:t>required prescription </a:t>
            </a:r>
            <a:r>
              <a:rPr lang="en-US" dirty="0"/>
              <a:t>to the system and the system </a:t>
            </a:r>
            <a:r>
              <a:rPr lang="en-US" dirty="0">
                <a:highlight>
                  <a:srgbClr val="FF00FF"/>
                </a:highlight>
              </a:rPr>
              <a:t>stores</a:t>
            </a:r>
            <a:r>
              <a:rPr lang="en-US" dirty="0"/>
              <a:t> the prescriptions.</a:t>
            </a:r>
          </a:p>
          <a:p>
            <a:pPr marL="0" indent="0">
              <a:buNone/>
            </a:pPr>
            <a:r>
              <a:rPr lang="en-US" dirty="0"/>
              <a:t>3. The </a:t>
            </a:r>
            <a:r>
              <a:rPr lang="en-US" dirty="0">
                <a:highlight>
                  <a:srgbClr val="FFFF00"/>
                </a:highlight>
              </a:rPr>
              <a:t>pharmacist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views</a:t>
            </a:r>
            <a:r>
              <a:rPr lang="en-US" dirty="0"/>
              <a:t> the </a:t>
            </a:r>
            <a:r>
              <a:rPr lang="en-US" dirty="0">
                <a:highlight>
                  <a:srgbClr val="00FFFF"/>
                </a:highlight>
              </a:rPr>
              <a:t>prescription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4.The </a:t>
            </a:r>
            <a:r>
              <a:rPr lang="en-US" dirty="0">
                <a:highlight>
                  <a:srgbClr val="FFFF00"/>
                </a:highlight>
              </a:rPr>
              <a:t>pharmacist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enters the medicine</a:t>
            </a:r>
            <a:r>
              <a:rPr lang="en-US" dirty="0"/>
              <a:t> needed to the system and the medicines should be </a:t>
            </a:r>
            <a:r>
              <a:rPr lang="en-US" dirty="0">
                <a:highlight>
                  <a:srgbClr val="FF00FF"/>
                </a:highlight>
              </a:rPr>
              <a:t>stored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5.The </a:t>
            </a:r>
            <a:r>
              <a:rPr lang="en-US" dirty="0">
                <a:highlight>
                  <a:srgbClr val="FFFF00"/>
                </a:highlight>
              </a:rPr>
              <a:t>patient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enters</a:t>
            </a:r>
            <a:r>
              <a:rPr lang="en-US" dirty="0"/>
              <a:t> the </a:t>
            </a:r>
            <a:r>
              <a:rPr lang="en-US" dirty="0">
                <a:highlight>
                  <a:srgbClr val="00FFFF"/>
                </a:highlight>
              </a:rPr>
              <a:t>payment details</a:t>
            </a:r>
            <a:r>
              <a:rPr lang="en-US" dirty="0"/>
              <a:t>, and the system </a:t>
            </a:r>
            <a:r>
              <a:rPr lang="en-US" dirty="0">
                <a:highlight>
                  <a:srgbClr val="FF00FF"/>
                </a:highlight>
              </a:rPr>
              <a:t>stores</a:t>
            </a:r>
            <a:r>
              <a:rPr lang="en-US" dirty="0"/>
              <a:t> the payments.</a:t>
            </a:r>
          </a:p>
          <a:p>
            <a:pPr marL="0" indent="0">
              <a:buNone/>
            </a:pPr>
            <a:r>
              <a:rPr lang="en-US" dirty="0"/>
              <a:t>6.The </a:t>
            </a:r>
            <a:r>
              <a:rPr lang="en-US" dirty="0">
                <a:highlight>
                  <a:srgbClr val="FFFF00"/>
                </a:highlight>
              </a:rPr>
              <a:t>patient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receives</a:t>
            </a:r>
            <a:r>
              <a:rPr lang="en-US" dirty="0"/>
              <a:t> the </a:t>
            </a:r>
            <a:r>
              <a:rPr lang="en-US" dirty="0">
                <a:highlight>
                  <a:srgbClr val="00FFFF"/>
                </a:highlight>
              </a:rPr>
              <a:t>medicine</a:t>
            </a:r>
            <a:r>
              <a:rPr lang="en-US" dirty="0"/>
              <a:t> and the </a:t>
            </a:r>
            <a:r>
              <a:rPr lang="en-US" dirty="0">
                <a:highlight>
                  <a:srgbClr val="00FFFF"/>
                </a:highlight>
              </a:rPr>
              <a:t>receipt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5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A8FCB-1F61-492D-9820-46FFC891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E-Pharmacy- Context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52C6748-B9FD-48A5-9D90-5BA093C8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7127"/>
            <a:ext cx="10607039" cy="3740773"/>
          </a:xfrm>
        </p:spPr>
      </p:pic>
    </p:spTree>
    <p:extLst>
      <p:ext uri="{BB962C8B-B14F-4D97-AF65-F5344CB8AC3E}">
        <p14:creationId xmlns:p14="http://schemas.microsoft.com/office/powerpoint/2010/main" val="420444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A8FCB-1F61-492D-9820-46FFC891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E-Pharmacy- Level 0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1593461-D344-4D31-9213-4E92475AA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412240"/>
            <a:ext cx="11541760" cy="5283199"/>
          </a:xfrm>
        </p:spPr>
      </p:pic>
    </p:spTree>
    <p:extLst>
      <p:ext uri="{BB962C8B-B14F-4D97-AF65-F5344CB8AC3E}">
        <p14:creationId xmlns:p14="http://schemas.microsoft.com/office/powerpoint/2010/main" val="5907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92A6-C564-40D4-91C1-A3EC4CD5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E-Pharmacy –Cont.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DB95-32BE-49BE-80C2-F919F7B9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ERD for the E-pharmacy System </a:t>
            </a:r>
          </a:p>
          <a:p>
            <a:r>
              <a:rPr lang="en-US" dirty="0"/>
              <a:t>The system should store the </a:t>
            </a:r>
            <a:r>
              <a:rPr lang="en-US" dirty="0">
                <a:highlight>
                  <a:srgbClr val="00FF00"/>
                </a:highlight>
              </a:rPr>
              <a:t>patient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name</a:t>
            </a:r>
            <a:r>
              <a:rPr lang="en-US" dirty="0"/>
              <a:t> and the </a:t>
            </a:r>
            <a:r>
              <a:rPr lang="en-US" dirty="0">
                <a:highlight>
                  <a:srgbClr val="00FFFF"/>
                </a:highlight>
              </a:rPr>
              <a:t>patient ID </a:t>
            </a:r>
            <a:r>
              <a:rPr lang="en-US" dirty="0"/>
              <a:t>, as well the </a:t>
            </a:r>
            <a:r>
              <a:rPr lang="en-US" dirty="0">
                <a:highlight>
                  <a:srgbClr val="00FF00"/>
                </a:highlight>
              </a:rPr>
              <a:t>pharmacist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name</a:t>
            </a:r>
            <a:r>
              <a:rPr lang="en-US" dirty="0"/>
              <a:t> and the </a:t>
            </a:r>
            <a:r>
              <a:rPr lang="en-US" dirty="0">
                <a:highlight>
                  <a:srgbClr val="00FFFF"/>
                </a:highlight>
              </a:rPr>
              <a:t>pharmacist ID</a:t>
            </a:r>
            <a:r>
              <a:rPr lang="en-US" dirty="0"/>
              <a:t>. </a:t>
            </a:r>
          </a:p>
          <a:p>
            <a:r>
              <a:rPr lang="en-US" dirty="0"/>
              <a:t>Each pharmacist </a:t>
            </a:r>
            <a:r>
              <a:rPr lang="en-US" dirty="0">
                <a:highlight>
                  <a:srgbClr val="FFFF00"/>
                </a:highlight>
              </a:rPr>
              <a:t>may</a:t>
            </a:r>
            <a:r>
              <a:rPr lang="en-US" dirty="0"/>
              <a:t> describe medicine for </a:t>
            </a:r>
            <a:r>
              <a:rPr lang="en-US" dirty="0">
                <a:highlight>
                  <a:srgbClr val="FFFF00"/>
                </a:highlight>
              </a:rPr>
              <a:t>many</a:t>
            </a:r>
            <a:r>
              <a:rPr lang="en-US" dirty="0"/>
              <a:t> Patients.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3544E-7C9C-479F-8127-B5FBC72F9AA8}"/>
                  </a:ext>
                </a:extLst>
              </p14:cNvPr>
              <p14:cNvContentPartPr/>
              <p14:nvPr/>
            </p14:nvContentPartPr>
            <p14:xfrm>
              <a:off x="-109244" y="29866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3544E-7C9C-479F-8127-B5FBC72F9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5364" y="29254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08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A8FCB-1F61-492D-9820-46FFC891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E-Pharmacy- ER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0F0D18A-99BB-4278-A747-F77CDA94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0783"/>
            <a:ext cx="10515600" cy="2201342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CF06F7-8D4B-4CE7-A8BB-C038E16F18E4}"/>
              </a:ext>
            </a:extLst>
          </p:cNvPr>
          <p:cNvCxnSpPr/>
          <p:nvPr/>
        </p:nvCxnSpPr>
        <p:spPr>
          <a:xfrm>
            <a:off x="1219200" y="3505200"/>
            <a:ext cx="861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EC2C86-75D7-46D3-99C2-A110D1CF56D5}"/>
              </a:ext>
            </a:extLst>
          </p:cNvPr>
          <p:cNvCxnSpPr/>
          <p:nvPr/>
        </p:nvCxnSpPr>
        <p:spPr>
          <a:xfrm>
            <a:off x="10187940" y="4076700"/>
            <a:ext cx="73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9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09EA-1838-4D6B-B40F-AC6D78C4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E-library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23B6-8C16-40E3-A9AF-4A1091DA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Draw the ERD for the E-Library System </a:t>
            </a:r>
          </a:p>
          <a:p>
            <a:r>
              <a:rPr lang="en-US" dirty="0"/>
              <a:t>The system store the data about; </a:t>
            </a:r>
          </a:p>
          <a:p>
            <a:r>
              <a:rPr lang="en-US" dirty="0"/>
              <a:t>Member ( unique id, name, membership date, membership expire-date)</a:t>
            </a:r>
          </a:p>
          <a:p>
            <a:r>
              <a:rPr lang="en-US" dirty="0"/>
              <a:t>The member </a:t>
            </a:r>
            <a:r>
              <a:rPr lang="en-US" dirty="0">
                <a:highlight>
                  <a:srgbClr val="FFFF00"/>
                </a:highlight>
              </a:rPr>
              <a:t>may</a:t>
            </a:r>
            <a:r>
              <a:rPr lang="en-US" dirty="0"/>
              <a:t> borrow many books. </a:t>
            </a:r>
          </a:p>
          <a:p>
            <a:r>
              <a:rPr lang="en-US" dirty="0"/>
              <a:t>We keep track of the borrowing date and the returning date for each borrowed book.</a:t>
            </a:r>
          </a:p>
          <a:p>
            <a:r>
              <a:rPr lang="en-US" dirty="0"/>
              <a:t> The data stored for each book are ( the book id, the authors , price, book name and title).</a:t>
            </a:r>
          </a:p>
          <a:p>
            <a:r>
              <a:rPr lang="en-US" dirty="0"/>
              <a:t>Also, Each book is published by 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 publisher , And the publisher can publish </a:t>
            </a:r>
            <a:r>
              <a:rPr lang="en-US" dirty="0">
                <a:highlight>
                  <a:srgbClr val="FFFF00"/>
                </a:highlight>
              </a:rPr>
              <a:t>many</a:t>
            </a:r>
            <a:r>
              <a:rPr lang="en-US" dirty="0"/>
              <a:t> books. </a:t>
            </a:r>
          </a:p>
          <a:p>
            <a:r>
              <a:rPr lang="en-US" dirty="0"/>
              <a:t>for each publisher we should store the publisher id  and the publisher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351</Words>
  <Application>Microsoft Office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Section-7</vt:lpstr>
      <vt:lpstr>PowerPoint Presentation</vt:lpstr>
      <vt:lpstr>PowerPoint Presentation</vt:lpstr>
      <vt:lpstr>E-Pharmacy </vt:lpstr>
      <vt:lpstr>E-Pharmacy- Context Diagram </vt:lpstr>
      <vt:lpstr>E-Pharmacy- Level 0</vt:lpstr>
      <vt:lpstr>E-Pharmacy –Cont.</vt:lpstr>
      <vt:lpstr>E-Pharmacy- ER Diagram </vt:lpstr>
      <vt:lpstr>E-library system</vt:lpstr>
      <vt:lpstr>E-library system- 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 ahmed</dc:creator>
  <cp:lastModifiedBy>Ahmed Yousry</cp:lastModifiedBy>
  <cp:revision>60</cp:revision>
  <dcterms:created xsi:type="dcterms:W3CDTF">2020-12-25T23:04:08Z</dcterms:created>
  <dcterms:modified xsi:type="dcterms:W3CDTF">2024-12-14T13:35:46Z</dcterms:modified>
</cp:coreProperties>
</file>