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3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411F-DDE9-E12B-4EC2-B5DA3C530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1277600" cy="2387600"/>
          </a:xfrm>
        </p:spPr>
        <p:txBody>
          <a:bodyPr/>
          <a:lstStyle/>
          <a:p>
            <a:pPr algn="ctr"/>
            <a:r>
              <a:rPr lang="ar-EG" dirty="0" err="1"/>
              <a:t>Electronic</a:t>
            </a:r>
            <a:r>
              <a:rPr lang="en-US" dirty="0"/>
              <a:t>s – Power </a:t>
            </a:r>
            <a:r>
              <a:rPr lang="en-US" dirty="0" err="1"/>
              <a:t>SupPly</a:t>
            </a:r>
            <a:r>
              <a:rPr lang="en-US" dirty="0"/>
              <a:t> circuit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FEDD-8B99-124E-918B-165592873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ctr"/>
            <a:r>
              <a:rPr lang="ar-EG" dirty="0" err="1"/>
              <a:t>By</a:t>
            </a:r>
            <a:r>
              <a:rPr lang="ar-EG" dirty="0"/>
              <a:t> : Ahmed </a:t>
            </a:r>
            <a:r>
              <a:rPr lang="ar-EG" dirty="0" err="1"/>
              <a:t>ashour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E97D-A9B2-5AD6-39B3-186818BB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supply circuit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4733-CF02-AD94-6532-0122E05C3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792353" cy="4229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power supply circuit is made of 6 parts which is :</a:t>
            </a:r>
          </a:p>
          <a:p>
            <a:r>
              <a:rPr lang="en-US" dirty="0"/>
              <a:t>The transformer </a:t>
            </a:r>
          </a:p>
          <a:p>
            <a:r>
              <a:rPr lang="en-US" dirty="0"/>
              <a:t>The diode bridge </a:t>
            </a:r>
          </a:p>
          <a:p>
            <a:r>
              <a:rPr lang="en-US" dirty="0"/>
              <a:t>Smoothing capacitor </a:t>
            </a:r>
          </a:p>
          <a:p>
            <a:r>
              <a:rPr lang="en-US" dirty="0"/>
              <a:t>Voltage regulator (</a:t>
            </a:r>
            <a:r>
              <a:rPr lang="en-US" dirty="0" err="1"/>
              <a:t>zener</a:t>
            </a:r>
            <a:r>
              <a:rPr lang="en-US" dirty="0"/>
              <a:t>)</a:t>
            </a:r>
          </a:p>
          <a:p>
            <a:r>
              <a:rPr lang="en-US" dirty="0"/>
              <a:t>The buffer transistor </a:t>
            </a:r>
          </a:p>
          <a:p>
            <a:r>
              <a:rPr lang="en-US" dirty="0"/>
              <a:t>Power on indicator (LED)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EF306-2207-2C22-00F9-B8E11375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094412" y="3691055"/>
            <a:ext cx="5228925" cy="232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5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9386-BF6E-1D72-20A8-FFD2B133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9DC1-EB8E-6AC2-8B39-2696420A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7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transformer is used to step down the voltage from 220 </a:t>
            </a:r>
            <a:r>
              <a:rPr lang="en-US" dirty="0" err="1"/>
              <a:t>Vrms</a:t>
            </a:r>
            <a:r>
              <a:rPr lang="en-US" dirty="0"/>
              <a:t> to 12 </a:t>
            </a:r>
            <a:r>
              <a:rPr lang="en-US" dirty="0" err="1"/>
              <a:t>Vrms</a:t>
            </a:r>
            <a:r>
              <a:rPr lang="en-US" dirty="0"/>
              <a:t> so the ratio of the number of the primary coil’s turn to that of the secondary is 220/12 which is about 18.33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DEBC5-BD15-AF56-1999-3D535BDC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21871" y="2624169"/>
            <a:ext cx="2577497" cy="26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5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3356-8B8B-2601-D084-FB49548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diode bridge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0C1E-81AC-ACF3-F859-8071934D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613957" cy="1589037"/>
          </a:xfrm>
        </p:spPr>
        <p:txBody>
          <a:bodyPr/>
          <a:lstStyle/>
          <a:p>
            <a:r>
              <a:rPr lang="en-US" dirty="0"/>
              <a:t>It uses four diodes to rectify a sine wave as shown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E8FCF-50B0-950D-1207-2CEB72FB4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3467" y="4020344"/>
            <a:ext cx="2876103" cy="2016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9F3484-BA52-129E-C776-0BCF84745C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861" t="19846"/>
          <a:stretch/>
        </p:blipFill>
        <p:spPr>
          <a:xfrm>
            <a:off x="6381052" y="2017627"/>
            <a:ext cx="4352146" cy="368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87BE6-7CC1-B7AF-11F3-2E5C4499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77438"/>
            <a:ext cx="9905998" cy="1478570"/>
          </a:xfrm>
        </p:spPr>
        <p:txBody>
          <a:bodyPr/>
          <a:lstStyle/>
          <a:p>
            <a:r>
              <a:rPr lang="en-US" dirty="0"/>
              <a:t>Smoothing capacitor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DA91-E039-9FE2-125E-A5B2978BD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70" y="2420631"/>
            <a:ext cx="5423197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filtering capacitor is used to smooth out the pulsating DC output produced by the </a:t>
            </a:r>
            <a:r>
              <a:rPr lang="en-US" dirty="0" err="1"/>
              <a:t>rectifier,The</a:t>
            </a:r>
            <a:r>
              <a:rPr lang="en-US" dirty="0"/>
              <a:t> charging and discharging action creates a relatively constant voltage across the load, significantly reducing the ripple voltage. And since we want a ripple of 0.35V and a current of 40mA so the capacitance can be calculated by the relation C = I /</a:t>
            </a:r>
            <a:r>
              <a:rPr lang="en-US" dirty="0" err="1"/>
              <a:t>Vripple×f</a:t>
            </a:r>
            <a:r>
              <a:rPr lang="en-US" dirty="0"/>
              <a:t> so it would be about 1mF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C2263-C103-7149-2BCB-4E562B80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947"/>
          <a:stretch/>
        </p:blipFill>
        <p:spPr>
          <a:xfrm>
            <a:off x="6719455" y="2256008"/>
            <a:ext cx="4974690" cy="1384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9168B-7597-324D-8769-379A8F1E8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10168" y="4173295"/>
            <a:ext cx="1432837" cy="158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E7F9-0B03-5166-FFDC-37B063D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019B-610F-2B01-D9FF-21E0B755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49" y="2249487"/>
            <a:ext cx="5704363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zener</a:t>
            </a:r>
            <a:r>
              <a:rPr lang="en-US" dirty="0"/>
              <a:t> diode is used in reverse to maintain a constant 12v across it’s terminals and since we had a 12√2 V (17) – 2×Vdon which is nearly 15.4 v at the capacitor so the rest of the voltage from </a:t>
            </a:r>
            <a:r>
              <a:rPr lang="en-US" dirty="0" err="1"/>
              <a:t>kvl</a:t>
            </a:r>
            <a:r>
              <a:rPr lang="en-US" dirty="0"/>
              <a:t> is on the resistor and we want a current of 21mA so R =V/I ,R= 3.4/21mA So the series resistance is about 160 ohms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6A353-21BA-7B4C-9FE8-E0777E43B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66011" y="2639219"/>
            <a:ext cx="35814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A574-2474-1BF2-BDD0-7F9CD304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buffer transistor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24BB-C4F0-B818-0F10-88558C33C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78751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Its main purpose is to isolate the two circuits, It acts as a bridge between components with different impedance characteristics. This ensures low output impedance and efficient power transfer.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5FC2E-C851-DDAE-F439-047F15EB9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492100" y="2300081"/>
            <a:ext cx="2715440" cy="24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EDF-250F-FCE5-6121-2311D2E7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on indicator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31DF-C621-32DF-75A7-AA0F50A0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94128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basic LED to let us know that the power supply is on , it’s connected parallel to the capacitor to have a 15.4v and the voltage across the LED is about 2.2 so to maintain a 13mA current we need a 1k ohm resistor.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6DA5E-CFC6-CCD2-D756-D1A90F85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1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1977" y="2970620"/>
            <a:ext cx="2218284" cy="20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4299-0A47-8848-6E22-A311118C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874" y="2521911"/>
            <a:ext cx="8722251" cy="181417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Thanks for your time!!</a:t>
            </a:r>
          </a:p>
        </p:txBody>
      </p:sp>
    </p:spTree>
    <p:extLst>
      <p:ext uri="{BB962C8B-B14F-4D97-AF65-F5344CB8AC3E}">
        <p14:creationId xmlns:p14="http://schemas.microsoft.com/office/powerpoint/2010/main" val="9889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Electronics – Power SupPly circuit </vt:lpstr>
      <vt:lpstr>Power supply circuit </vt:lpstr>
      <vt:lpstr>The transformer </vt:lpstr>
      <vt:lpstr>The diode bridge </vt:lpstr>
      <vt:lpstr>Smoothing capacitor </vt:lpstr>
      <vt:lpstr>Voltage regulator </vt:lpstr>
      <vt:lpstr>The buffer transistor </vt:lpstr>
      <vt:lpstr>Power on indicator </vt:lpstr>
      <vt:lpstr>Thanks for your time!!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l1 – Final project </dc:title>
  <dc:creator>Ahmed Ashour</dc:creator>
  <cp:lastModifiedBy>Ahmed Ashour</cp:lastModifiedBy>
  <cp:revision>10</cp:revision>
  <dcterms:created xsi:type="dcterms:W3CDTF">2024-07-31T08:12:55Z</dcterms:created>
  <dcterms:modified xsi:type="dcterms:W3CDTF">2025-05-14T21:41:33Z</dcterms:modified>
</cp:coreProperties>
</file>