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6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749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491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918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207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967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30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88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47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41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34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52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130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08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75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97046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706582" y="333664"/>
            <a:ext cx="6019800" cy="571500"/>
          </a:xfrm>
        </p:spPr>
        <p:txBody>
          <a:bodyPr/>
          <a:lstStyle/>
          <a:p>
            <a:r>
              <a:rPr lang="en-CA"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704994" y="914400"/>
            <a:ext cx="6021388" cy="5029200"/>
          </a:xfrm>
        </p:spPr>
        <p:txBody>
          <a:bodyPr>
            <a:normAutofit fontScale="92500" lnSpcReduction="1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1814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Trebuchet MS</vt:lpstr>
      <vt:lpstr>Wingdings 3</vt:lpstr>
      <vt:lpstr>Facet</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Ahmed Ashraf Yahia garib</cp:lastModifiedBy>
  <cp:revision>11</cp:revision>
  <dcterms:created xsi:type="dcterms:W3CDTF">2019-01-19T16:30:22Z</dcterms:created>
  <dcterms:modified xsi:type="dcterms:W3CDTF">2020-12-20T20:54:04Z</dcterms:modified>
</cp:coreProperties>
</file>