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7AE-493E-AF39-430A-16D17EE8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C53B-4816-D78B-407C-2FCE6BD4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9423-7C64-9F32-715B-6439EC3C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A488-E93B-3FAA-1B58-FB1D8B08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7E90-311C-AD58-1072-C2E01DD3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97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C1F-3F4C-7682-4D13-36759587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BAA-03CC-FDC3-2E3C-0784E2BC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502E-2C56-FBC9-F75D-0B31AFC0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2105-0585-0E3F-273D-9263CA12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0FD4-9DAD-F161-BB4C-CE946EE5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346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AE019-AD3B-FB19-F3C8-5DD759C62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DD68-AA20-8BEE-6F24-7A9131B0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4FC0-28D3-E64F-24AE-C5CC2225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1A4C-09CB-8F44-9A67-772FA2CF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8F04-3963-C95C-8A61-FE366B3D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341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6BA6-9AA0-76C2-BAF9-A2C7A316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86CF-918E-BA39-0AB8-F1CDAF38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9EF9-4A06-9D0E-6EEA-67048EEE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E6FD-9144-7562-2A9C-00276ADA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B0A4-A05B-8DA2-1592-6866BE33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61C8-876E-DEB2-F410-1C383529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8B4E-A5FB-43CA-CFC3-A71ED65C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0B1E-F0FE-D6D1-5F27-CCF0FBAD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FEF2-75EF-89AA-6909-043001E6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5AB2-4F0E-F20E-030A-4411566E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7907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8E13-B66E-719A-27D9-19C90AC0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68A6-430C-0774-674A-1955D3C3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5D08-15D9-BD92-CBF9-1D61140A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ECFF-1D7A-2024-7F40-BB4E1D4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BB42-501B-101D-D43D-CE776AA9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ADD9-D4C9-2021-3CD1-760B2F4F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343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455-DF3A-BDA6-D015-3F2EFCDE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F4DB0-85D7-9203-DA3D-C44EB34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0A86-BB5E-6D0A-A5DD-C183B7E7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95A3-D700-B767-6EB9-24F09468F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626AB-610C-13A4-C049-3E03DCCEB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450E9-9967-3BF4-A51B-8E4C955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25733-214B-5923-A97E-EF393187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F4EA5-ACAE-7483-2D24-3D7823D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579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500-645F-5E97-280A-EE7CC76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8D4B-FAB8-F468-563B-7792DDB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ADE5A-5043-EE59-2AD4-68BBFEBB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D04D-97C3-376D-3F49-44BD9C5C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750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6328-1836-3792-86E8-9907171C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F199-9AB6-C94B-BB10-152F603C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674A-BC24-526B-EB4C-4089161E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82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418E-72C4-48EB-9190-16A1E820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2EF-029F-C3EB-6A7F-D490CAEA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322B6-16D8-5A09-1CFA-79B9B5BB0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4732-7861-1A6A-E466-3DE381E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FC1E9-C65F-04C7-09E1-4E87C31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B4F1-4BFC-B570-1003-BB3BE1E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05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E470-11DA-14C0-B8E1-7A663067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07C9D-310F-D088-78F7-FE3A5E0CC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1AD1-1E0F-B82B-D793-88115C1A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B5E4-17CC-F3F6-F687-F8F3CD1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DC217-FB78-6079-527E-A460C334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80F1-37A1-47F9-25B9-EF9C682E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348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D8489-2596-3BFE-E480-FC090E1B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651C-35C5-4CF1-2AA9-0CF97DFE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75C4-72EF-767B-23F6-BC02196D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52D9-CE68-CE4E-9A96-BBF02ECEE3ED}" type="datetimeFigureOut">
              <a:rPr lang="en-SA" smtClean="0"/>
              <a:t>13/04/2023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3034-A2E7-1FDB-78AE-8D96712F8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0C85-F0DC-65A7-B51C-9AE4D09C9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03A-34DB-0C4D-A446-DF51EF49137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398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1F7F-397A-AF64-621A-396D4539F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B5AB-44CF-2A13-17C9-419C2992F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568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Alsalamah, Mohammed</dc:creator>
  <cp:lastModifiedBy>Alsalamah, Mohammed</cp:lastModifiedBy>
  <cp:revision>1</cp:revision>
  <dcterms:created xsi:type="dcterms:W3CDTF">2023-04-13T17:45:27Z</dcterms:created>
  <dcterms:modified xsi:type="dcterms:W3CDTF">2023-04-13T17:47:12Z</dcterms:modified>
</cp:coreProperties>
</file>