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4" r:id="rId6"/>
    <p:sldId id="262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E7849-09C4-4D63-B43F-CB1DD1158E20}" v="25" dt="2024-09-13T06:29:0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72F98-21AB-4BAF-8ED7-6EF181F92A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78B66BC-5A66-4DA2-AC2C-12E9851E6853}">
      <dgm:prSet/>
      <dgm:spPr/>
      <dgm:t>
        <a:bodyPr/>
        <a:lstStyle/>
        <a:p>
          <a:r>
            <a:rPr lang="en-US"/>
            <a:t>A step-by-step procedure or formula for solving a problem or completing a task.</a:t>
          </a:r>
        </a:p>
      </dgm:t>
    </dgm:pt>
    <dgm:pt modelId="{B24E00C0-AB68-49DF-B450-F13F8C15B68D}" type="parTrans" cxnId="{C4747BFC-2321-4BE3-82FB-75F903AFA0F8}">
      <dgm:prSet/>
      <dgm:spPr/>
      <dgm:t>
        <a:bodyPr/>
        <a:lstStyle/>
        <a:p>
          <a:endParaRPr lang="en-US"/>
        </a:p>
      </dgm:t>
    </dgm:pt>
    <dgm:pt modelId="{2786C910-A82B-444A-AFB6-A48D7B395863}" type="sibTrans" cxnId="{C4747BFC-2321-4BE3-82FB-75F903AFA0F8}">
      <dgm:prSet/>
      <dgm:spPr/>
      <dgm:t>
        <a:bodyPr/>
        <a:lstStyle/>
        <a:p>
          <a:endParaRPr lang="en-US"/>
        </a:p>
      </dgm:t>
    </dgm:pt>
    <dgm:pt modelId="{7C45A8DE-02C2-4D05-BE5C-E35B9664CD12}">
      <dgm:prSet/>
      <dgm:spPr/>
      <dgm:t>
        <a:bodyPr/>
        <a:lstStyle/>
        <a:p>
          <a:r>
            <a:rPr lang="en-US"/>
            <a:t>It is a finite set of well-defined instructions designed to perform a specific task.</a:t>
          </a:r>
        </a:p>
      </dgm:t>
    </dgm:pt>
    <dgm:pt modelId="{C1A50B53-B801-4CA6-8C4A-13D96B143143}" type="parTrans" cxnId="{F4C35093-4F03-494F-BF9E-7E6DCE824B7E}">
      <dgm:prSet/>
      <dgm:spPr/>
      <dgm:t>
        <a:bodyPr/>
        <a:lstStyle/>
        <a:p>
          <a:endParaRPr lang="en-US"/>
        </a:p>
      </dgm:t>
    </dgm:pt>
    <dgm:pt modelId="{E85E8513-C475-446F-97C1-48BDD4CF9AB0}" type="sibTrans" cxnId="{F4C35093-4F03-494F-BF9E-7E6DCE824B7E}">
      <dgm:prSet/>
      <dgm:spPr/>
      <dgm:t>
        <a:bodyPr/>
        <a:lstStyle/>
        <a:p>
          <a:endParaRPr lang="en-US"/>
        </a:p>
      </dgm:t>
    </dgm:pt>
    <dgm:pt modelId="{8DA3DD2B-7690-4682-9E07-E7220F73BABB}">
      <dgm:prSet/>
      <dgm:spPr/>
      <dgm:t>
        <a:bodyPr/>
        <a:lstStyle/>
        <a:p>
          <a:r>
            <a:rPr lang="en-US"/>
            <a:t>Algorithms can be used in mathematics, computer science, and everyday life.</a:t>
          </a:r>
        </a:p>
      </dgm:t>
    </dgm:pt>
    <dgm:pt modelId="{FADE38DB-E587-4C60-8671-0547504BFF35}" type="parTrans" cxnId="{7EE2649E-1A73-4FD7-9E8B-54C9D5506FEC}">
      <dgm:prSet/>
      <dgm:spPr/>
      <dgm:t>
        <a:bodyPr/>
        <a:lstStyle/>
        <a:p>
          <a:endParaRPr lang="en-US"/>
        </a:p>
      </dgm:t>
    </dgm:pt>
    <dgm:pt modelId="{DE9ED486-5D46-4371-9F9C-B8D6CD5D3C8F}" type="sibTrans" cxnId="{7EE2649E-1A73-4FD7-9E8B-54C9D5506FEC}">
      <dgm:prSet/>
      <dgm:spPr/>
      <dgm:t>
        <a:bodyPr/>
        <a:lstStyle/>
        <a:p>
          <a:endParaRPr lang="en-US"/>
        </a:p>
      </dgm:t>
    </dgm:pt>
    <dgm:pt modelId="{DFF6BE5D-03CD-42FF-96CE-F12375F44F35}" type="pres">
      <dgm:prSet presAssocID="{76072F98-21AB-4BAF-8ED7-6EF181F92A75}" presName="root" presStyleCnt="0">
        <dgm:presLayoutVars>
          <dgm:dir/>
          <dgm:resizeHandles val="exact"/>
        </dgm:presLayoutVars>
      </dgm:prSet>
      <dgm:spPr/>
    </dgm:pt>
    <dgm:pt modelId="{DBE50C34-3CDE-428C-A21B-0EE1EC35C213}" type="pres">
      <dgm:prSet presAssocID="{978B66BC-5A66-4DA2-AC2C-12E9851E6853}" presName="compNode" presStyleCnt="0"/>
      <dgm:spPr/>
    </dgm:pt>
    <dgm:pt modelId="{FA3FDDC4-DE42-494F-8D8A-02C20579E060}" type="pres">
      <dgm:prSet presAssocID="{978B66BC-5A66-4DA2-AC2C-12E9851E68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1E57F16-EDB4-4F50-A7E6-854F6C707C84}" type="pres">
      <dgm:prSet presAssocID="{978B66BC-5A66-4DA2-AC2C-12E9851E6853}" presName="spaceRect" presStyleCnt="0"/>
      <dgm:spPr/>
    </dgm:pt>
    <dgm:pt modelId="{1FC70F27-F4B5-437C-92C7-82217CE270CD}" type="pres">
      <dgm:prSet presAssocID="{978B66BC-5A66-4DA2-AC2C-12E9851E6853}" presName="textRect" presStyleLbl="revTx" presStyleIdx="0" presStyleCnt="3">
        <dgm:presLayoutVars>
          <dgm:chMax val="1"/>
          <dgm:chPref val="1"/>
        </dgm:presLayoutVars>
      </dgm:prSet>
      <dgm:spPr/>
    </dgm:pt>
    <dgm:pt modelId="{9026BA0F-522F-492B-B6F9-7D8D0D96A7C6}" type="pres">
      <dgm:prSet presAssocID="{2786C910-A82B-444A-AFB6-A48D7B395863}" presName="sibTrans" presStyleCnt="0"/>
      <dgm:spPr/>
    </dgm:pt>
    <dgm:pt modelId="{6E2DA5F3-CF27-40A4-BFBB-02D3D9D13CE9}" type="pres">
      <dgm:prSet presAssocID="{7C45A8DE-02C2-4D05-BE5C-E35B9664CD12}" presName="compNode" presStyleCnt="0"/>
      <dgm:spPr/>
    </dgm:pt>
    <dgm:pt modelId="{3628BD3B-CB22-44B5-B0CF-608417082106}" type="pres">
      <dgm:prSet presAssocID="{7C45A8DE-02C2-4D05-BE5C-E35B9664CD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B3FFC0-FCB6-47D1-BF9C-1C2161E21397}" type="pres">
      <dgm:prSet presAssocID="{7C45A8DE-02C2-4D05-BE5C-E35B9664CD12}" presName="spaceRect" presStyleCnt="0"/>
      <dgm:spPr/>
    </dgm:pt>
    <dgm:pt modelId="{D6BD07F0-9D1B-472D-983B-9F8A2CA33F39}" type="pres">
      <dgm:prSet presAssocID="{7C45A8DE-02C2-4D05-BE5C-E35B9664CD12}" presName="textRect" presStyleLbl="revTx" presStyleIdx="1" presStyleCnt="3">
        <dgm:presLayoutVars>
          <dgm:chMax val="1"/>
          <dgm:chPref val="1"/>
        </dgm:presLayoutVars>
      </dgm:prSet>
      <dgm:spPr/>
    </dgm:pt>
    <dgm:pt modelId="{A21AA306-8EA9-4525-8C55-9FAA755AC3A8}" type="pres">
      <dgm:prSet presAssocID="{E85E8513-C475-446F-97C1-48BDD4CF9AB0}" presName="sibTrans" presStyleCnt="0"/>
      <dgm:spPr/>
    </dgm:pt>
    <dgm:pt modelId="{DD9AC9C8-8F1D-4125-92DB-345DA6AFC72C}" type="pres">
      <dgm:prSet presAssocID="{8DA3DD2B-7690-4682-9E07-E7220F73BABB}" presName="compNode" presStyleCnt="0"/>
      <dgm:spPr/>
    </dgm:pt>
    <dgm:pt modelId="{DB140AE9-907B-4DDA-8F97-893AAD68F011}" type="pres">
      <dgm:prSet presAssocID="{8DA3DD2B-7690-4682-9E07-E7220F73BA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9EE065E-87AF-44C2-A544-ED6FC843B320}" type="pres">
      <dgm:prSet presAssocID="{8DA3DD2B-7690-4682-9E07-E7220F73BABB}" presName="spaceRect" presStyleCnt="0"/>
      <dgm:spPr/>
    </dgm:pt>
    <dgm:pt modelId="{C293B152-18C4-44C4-B46D-1235960EF2AF}" type="pres">
      <dgm:prSet presAssocID="{8DA3DD2B-7690-4682-9E07-E7220F73BA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01B50F-27F1-440F-A5FD-273743E47168}" type="presOf" srcId="{7C45A8DE-02C2-4D05-BE5C-E35B9664CD12}" destId="{D6BD07F0-9D1B-472D-983B-9F8A2CA33F39}" srcOrd="0" destOrd="0" presId="urn:microsoft.com/office/officeart/2018/2/layout/IconLabelList"/>
    <dgm:cxn modelId="{7F6A1E1B-F751-4D68-918D-4BA36307E115}" type="presOf" srcId="{76072F98-21AB-4BAF-8ED7-6EF181F92A75}" destId="{DFF6BE5D-03CD-42FF-96CE-F12375F44F35}" srcOrd="0" destOrd="0" presId="urn:microsoft.com/office/officeart/2018/2/layout/IconLabelList"/>
    <dgm:cxn modelId="{75DA424A-A9E0-4A2A-B772-47FD4E631376}" type="presOf" srcId="{8DA3DD2B-7690-4682-9E07-E7220F73BABB}" destId="{C293B152-18C4-44C4-B46D-1235960EF2AF}" srcOrd="0" destOrd="0" presId="urn:microsoft.com/office/officeart/2018/2/layout/IconLabelList"/>
    <dgm:cxn modelId="{F4C35093-4F03-494F-BF9E-7E6DCE824B7E}" srcId="{76072F98-21AB-4BAF-8ED7-6EF181F92A75}" destId="{7C45A8DE-02C2-4D05-BE5C-E35B9664CD12}" srcOrd="1" destOrd="0" parTransId="{C1A50B53-B801-4CA6-8C4A-13D96B143143}" sibTransId="{E85E8513-C475-446F-97C1-48BDD4CF9AB0}"/>
    <dgm:cxn modelId="{7EE2649E-1A73-4FD7-9E8B-54C9D5506FEC}" srcId="{76072F98-21AB-4BAF-8ED7-6EF181F92A75}" destId="{8DA3DD2B-7690-4682-9E07-E7220F73BABB}" srcOrd="2" destOrd="0" parTransId="{FADE38DB-E587-4C60-8671-0547504BFF35}" sibTransId="{DE9ED486-5D46-4371-9F9C-B8D6CD5D3C8F}"/>
    <dgm:cxn modelId="{18C229C8-A1FC-4F38-9E06-6083CBA5DE85}" type="presOf" srcId="{978B66BC-5A66-4DA2-AC2C-12E9851E6853}" destId="{1FC70F27-F4B5-437C-92C7-82217CE270CD}" srcOrd="0" destOrd="0" presId="urn:microsoft.com/office/officeart/2018/2/layout/IconLabelList"/>
    <dgm:cxn modelId="{C4747BFC-2321-4BE3-82FB-75F903AFA0F8}" srcId="{76072F98-21AB-4BAF-8ED7-6EF181F92A75}" destId="{978B66BC-5A66-4DA2-AC2C-12E9851E6853}" srcOrd="0" destOrd="0" parTransId="{B24E00C0-AB68-49DF-B450-F13F8C15B68D}" sibTransId="{2786C910-A82B-444A-AFB6-A48D7B395863}"/>
    <dgm:cxn modelId="{728C05A2-FCCF-4D72-9FD1-29B330E50523}" type="presParOf" srcId="{DFF6BE5D-03CD-42FF-96CE-F12375F44F35}" destId="{DBE50C34-3CDE-428C-A21B-0EE1EC35C213}" srcOrd="0" destOrd="0" presId="urn:microsoft.com/office/officeart/2018/2/layout/IconLabelList"/>
    <dgm:cxn modelId="{A10CC27A-0119-4274-8D34-63447C6D2D86}" type="presParOf" srcId="{DBE50C34-3CDE-428C-A21B-0EE1EC35C213}" destId="{FA3FDDC4-DE42-494F-8D8A-02C20579E060}" srcOrd="0" destOrd="0" presId="urn:microsoft.com/office/officeart/2018/2/layout/IconLabelList"/>
    <dgm:cxn modelId="{C46D2A75-5F79-4678-BF6B-2784EF34536E}" type="presParOf" srcId="{DBE50C34-3CDE-428C-A21B-0EE1EC35C213}" destId="{41E57F16-EDB4-4F50-A7E6-854F6C707C84}" srcOrd="1" destOrd="0" presId="urn:microsoft.com/office/officeart/2018/2/layout/IconLabelList"/>
    <dgm:cxn modelId="{3F1663FF-FBD4-40B5-A54C-4AB2C0D15FE4}" type="presParOf" srcId="{DBE50C34-3CDE-428C-A21B-0EE1EC35C213}" destId="{1FC70F27-F4B5-437C-92C7-82217CE270CD}" srcOrd="2" destOrd="0" presId="urn:microsoft.com/office/officeart/2018/2/layout/IconLabelList"/>
    <dgm:cxn modelId="{0FE8CCFF-57F2-4483-B439-40C4CE07621F}" type="presParOf" srcId="{DFF6BE5D-03CD-42FF-96CE-F12375F44F35}" destId="{9026BA0F-522F-492B-B6F9-7D8D0D96A7C6}" srcOrd="1" destOrd="0" presId="urn:microsoft.com/office/officeart/2018/2/layout/IconLabelList"/>
    <dgm:cxn modelId="{A22BC3FA-EF9D-4BBB-B540-BECAE68E2BB6}" type="presParOf" srcId="{DFF6BE5D-03CD-42FF-96CE-F12375F44F35}" destId="{6E2DA5F3-CF27-40A4-BFBB-02D3D9D13CE9}" srcOrd="2" destOrd="0" presId="urn:microsoft.com/office/officeart/2018/2/layout/IconLabelList"/>
    <dgm:cxn modelId="{FA06D271-9CCA-43FA-A53F-62A825A68CB4}" type="presParOf" srcId="{6E2DA5F3-CF27-40A4-BFBB-02D3D9D13CE9}" destId="{3628BD3B-CB22-44B5-B0CF-608417082106}" srcOrd="0" destOrd="0" presId="urn:microsoft.com/office/officeart/2018/2/layout/IconLabelList"/>
    <dgm:cxn modelId="{458DDDED-A3F2-499F-BD48-8629F4B6C493}" type="presParOf" srcId="{6E2DA5F3-CF27-40A4-BFBB-02D3D9D13CE9}" destId="{A3B3FFC0-FCB6-47D1-BF9C-1C2161E21397}" srcOrd="1" destOrd="0" presId="urn:microsoft.com/office/officeart/2018/2/layout/IconLabelList"/>
    <dgm:cxn modelId="{836B549B-C570-4C72-AFC3-D83485168103}" type="presParOf" srcId="{6E2DA5F3-CF27-40A4-BFBB-02D3D9D13CE9}" destId="{D6BD07F0-9D1B-472D-983B-9F8A2CA33F39}" srcOrd="2" destOrd="0" presId="urn:microsoft.com/office/officeart/2018/2/layout/IconLabelList"/>
    <dgm:cxn modelId="{9BAD1AC5-92EC-46D8-8115-38340A6297DA}" type="presParOf" srcId="{DFF6BE5D-03CD-42FF-96CE-F12375F44F35}" destId="{A21AA306-8EA9-4525-8C55-9FAA755AC3A8}" srcOrd="3" destOrd="0" presId="urn:microsoft.com/office/officeart/2018/2/layout/IconLabelList"/>
    <dgm:cxn modelId="{DBE3B378-3C47-489D-ACD5-B86B2A9121F6}" type="presParOf" srcId="{DFF6BE5D-03CD-42FF-96CE-F12375F44F35}" destId="{DD9AC9C8-8F1D-4125-92DB-345DA6AFC72C}" srcOrd="4" destOrd="0" presId="urn:microsoft.com/office/officeart/2018/2/layout/IconLabelList"/>
    <dgm:cxn modelId="{CC77EF4D-7C6D-4D52-96BF-17083E15358D}" type="presParOf" srcId="{DD9AC9C8-8F1D-4125-92DB-345DA6AFC72C}" destId="{DB140AE9-907B-4DDA-8F97-893AAD68F011}" srcOrd="0" destOrd="0" presId="urn:microsoft.com/office/officeart/2018/2/layout/IconLabelList"/>
    <dgm:cxn modelId="{872B2F45-698C-4955-9206-6C29C1C20150}" type="presParOf" srcId="{DD9AC9C8-8F1D-4125-92DB-345DA6AFC72C}" destId="{D9EE065E-87AF-44C2-A544-ED6FC843B320}" srcOrd="1" destOrd="0" presId="urn:microsoft.com/office/officeart/2018/2/layout/IconLabelList"/>
    <dgm:cxn modelId="{E969C59B-2EDE-4CAF-94A0-31561ECC9D71}" type="presParOf" srcId="{DD9AC9C8-8F1D-4125-92DB-345DA6AFC72C}" destId="{C293B152-18C4-44C4-B46D-1235960EF2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01C19-FCD6-4948-BE6B-2F6CCD2A5AE5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EF5DAE-5DF6-4983-ADDF-7BAB89365BEB}">
      <dgm:prSet/>
      <dgm:spPr/>
      <dgm:t>
        <a:bodyPr/>
        <a:lstStyle/>
        <a:p>
          <a:r>
            <a:rPr lang="en-GB"/>
            <a:t>I</a:t>
          </a:r>
          <a:r>
            <a:rPr lang="en-US"/>
            <a:t>nput</a:t>
          </a:r>
        </a:p>
      </dgm:t>
    </dgm:pt>
    <dgm:pt modelId="{F1A1C7F5-4686-4F7B-B763-67188318CE73}" type="parTrans" cxnId="{305C7ADA-CAD4-4545-B7B2-4586DEEFB680}">
      <dgm:prSet/>
      <dgm:spPr/>
      <dgm:t>
        <a:bodyPr/>
        <a:lstStyle/>
        <a:p>
          <a:endParaRPr lang="en-US"/>
        </a:p>
      </dgm:t>
    </dgm:pt>
    <dgm:pt modelId="{5A3FDFC0-E5F9-48B6-9C4B-64A2F5D79309}" type="sibTrans" cxnId="{305C7ADA-CAD4-4545-B7B2-4586DEEFB680}">
      <dgm:prSet/>
      <dgm:spPr/>
      <dgm:t>
        <a:bodyPr/>
        <a:lstStyle/>
        <a:p>
          <a:endParaRPr lang="en-US"/>
        </a:p>
      </dgm:t>
    </dgm:pt>
    <dgm:pt modelId="{2F9910B5-2684-4634-8E43-091801D6191C}">
      <dgm:prSet/>
      <dgm:spPr/>
      <dgm:t>
        <a:bodyPr/>
        <a:lstStyle/>
        <a:p>
          <a:r>
            <a:rPr lang="en-US"/>
            <a:t>Output</a:t>
          </a:r>
        </a:p>
      </dgm:t>
    </dgm:pt>
    <dgm:pt modelId="{2A3BD9B1-E3CF-4C50-849F-5726E4EC3BBE}" type="parTrans" cxnId="{44FEC657-55E8-4D5D-8A0B-58EFE840FDFD}">
      <dgm:prSet/>
      <dgm:spPr/>
      <dgm:t>
        <a:bodyPr/>
        <a:lstStyle/>
        <a:p>
          <a:endParaRPr lang="en-US"/>
        </a:p>
      </dgm:t>
    </dgm:pt>
    <dgm:pt modelId="{4003C7A8-66B9-48D3-9847-665BA9CD627D}" type="sibTrans" cxnId="{44FEC657-55E8-4D5D-8A0B-58EFE840FDFD}">
      <dgm:prSet/>
      <dgm:spPr/>
      <dgm:t>
        <a:bodyPr/>
        <a:lstStyle/>
        <a:p>
          <a:endParaRPr lang="en-US"/>
        </a:p>
      </dgm:t>
    </dgm:pt>
    <dgm:pt modelId="{A8705FF1-0463-49FD-B5CC-0DA1B81398FA}">
      <dgm:prSet/>
      <dgm:spPr/>
      <dgm:t>
        <a:bodyPr/>
        <a:lstStyle/>
        <a:p>
          <a:r>
            <a:rPr lang="en-US"/>
            <a:t>Definiteness</a:t>
          </a:r>
        </a:p>
      </dgm:t>
    </dgm:pt>
    <dgm:pt modelId="{257DEC5A-7824-40A6-AC54-479B9C8700CE}" type="parTrans" cxnId="{420BB29F-B1A7-4D3B-BDFB-987A3017688D}">
      <dgm:prSet/>
      <dgm:spPr/>
      <dgm:t>
        <a:bodyPr/>
        <a:lstStyle/>
        <a:p>
          <a:endParaRPr lang="en-US"/>
        </a:p>
      </dgm:t>
    </dgm:pt>
    <dgm:pt modelId="{29417080-D631-44B2-A437-69E5267C5B1B}" type="sibTrans" cxnId="{420BB29F-B1A7-4D3B-BDFB-987A3017688D}">
      <dgm:prSet/>
      <dgm:spPr/>
      <dgm:t>
        <a:bodyPr/>
        <a:lstStyle/>
        <a:p>
          <a:endParaRPr lang="en-US"/>
        </a:p>
      </dgm:t>
    </dgm:pt>
    <dgm:pt modelId="{2E7BDF53-BE7C-43A7-8E84-100D5B8D6DCC}">
      <dgm:prSet/>
      <dgm:spPr/>
      <dgm:t>
        <a:bodyPr/>
        <a:lstStyle/>
        <a:p>
          <a:r>
            <a:rPr lang="en-US"/>
            <a:t>Finiteness</a:t>
          </a:r>
        </a:p>
      </dgm:t>
    </dgm:pt>
    <dgm:pt modelId="{02B77FE7-8473-42B1-9CFC-FA100962627D}" type="parTrans" cxnId="{49A62FBA-2137-4C8C-9FD8-49309A415064}">
      <dgm:prSet/>
      <dgm:spPr/>
      <dgm:t>
        <a:bodyPr/>
        <a:lstStyle/>
        <a:p>
          <a:endParaRPr lang="en-US"/>
        </a:p>
      </dgm:t>
    </dgm:pt>
    <dgm:pt modelId="{0C1B8AB6-A70D-49AA-960D-D6D51BBD5A9A}" type="sibTrans" cxnId="{49A62FBA-2137-4C8C-9FD8-49309A415064}">
      <dgm:prSet/>
      <dgm:spPr/>
      <dgm:t>
        <a:bodyPr/>
        <a:lstStyle/>
        <a:p>
          <a:endParaRPr lang="en-US"/>
        </a:p>
      </dgm:t>
    </dgm:pt>
    <dgm:pt modelId="{B3661303-B5C0-4809-9282-E05F691D26E7}">
      <dgm:prSet/>
      <dgm:spPr/>
      <dgm:t>
        <a:bodyPr/>
        <a:lstStyle/>
        <a:p>
          <a:r>
            <a:rPr lang="en-US"/>
            <a:t>Effectiveness</a:t>
          </a:r>
        </a:p>
      </dgm:t>
    </dgm:pt>
    <dgm:pt modelId="{9630D3CE-3318-431B-A14C-B72984ECBC4B}" type="parTrans" cxnId="{8CE5815E-9F78-4EC3-AFB2-76DABFEE10DB}">
      <dgm:prSet/>
      <dgm:spPr/>
      <dgm:t>
        <a:bodyPr/>
        <a:lstStyle/>
        <a:p>
          <a:endParaRPr lang="en-US"/>
        </a:p>
      </dgm:t>
    </dgm:pt>
    <dgm:pt modelId="{3FA8CC35-4447-42DB-B7C9-993E172180BA}" type="sibTrans" cxnId="{8CE5815E-9F78-4EC3-AFB2-76DABFEE10DB}">
      <dgm:prSet/>
      <dgm:spPr/>
      <dgm:t>
        <a:bodyPr/>
        <a:lstStyle/>
        <a:p>
          <a:endParaRPr lang="en-US"/>
        </a:p>
      </dgm:t>
    </dgm:pt>
    <dgm:pt modelId="{098DE78E-FD54-4764-BEC2-12250326A530}" type="pres">
      <dgm:prSet presAssocID="{3F101C19-FCD6-4948-BE6B-2F6CCD2A5AE5}" presName="linear" presStyleCnt="0">
        <dgm:presLayoutVars>
          <dgm:dir/>
          <dgm:animLvl val="lvl"/>
          <dgm:resizeHandles val="exact"/>
        </dgm:presLayoutVars>
      </dgm:prSet>
      <dgm:spPr/>
    </dgm:pt>
    <dgm:pt modelId="{59770793-3CEB-4A25-8887-7A420E5FBDC0}" type="pres">
      <dgm:prSet presAssocID="{5FEF5DAE-5DF6-4983-ADDF-7BAB89365BEB}" presName="parentLin" presStyleCnt="0"/>
      <dgm:spPr/>
    </dgm:pt>
    <dgm:pt modelId="{98E0AA04-3C60-41D8-A6B7-343F80556DD1}" type="pres">
      <dgm:prSet presAssocID="{5FEF5DAE-5DF6-4983-ADDF-7BAB89365BEB}" presName="parentLeftMargin" presStyleLbl="node1" presStyleIdx="0" presStyleCnt="5"/>
      <dgm:spPr/>
    </dgm:pt>
    <dgm:pt modelId="{5B26D866-6E94-4C5D-B004-A2FB2DA32D08}" type="pres">
      <dgm:prSet presAssocID="{5FEF5DAE-5DF6-4983-ADDF-7BAB89365B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D43ECA7-D7BF-48E5-A7B7-4AA6B38B38B4}" type="pres">
      <dgm:prSet presAssocID="{5FEF5DAE-5DF6-4983-ADDF-7BAB89365BEB}" presName="negativeSpace" presStyleCnt="0"/>
      <dgm:spPr/>
    </dgm:pt>
    <dgm:pt modelId="{7DD2FA9A-1AD3-4CD8-9934-B8C9784D4E99}" type="pres">
      <dgm:prSet presAssocID="{5FEF5DAE-5DF6-4983-ADDF-7BAB89365BEB}" presName="childText" presStyleLbl="conFgAcc1" presStyleIdx="0" presStyleCnt="5">
        <dgm:presLayoutVars>
          <dgm:bulletEnabled val="1"/>
        </dgm:presLayoutVars>
      </dgm:prSet>
      <dgm:spPr/>
    </dgm:pt>
    <dgm:pt modelId="{104F69E9-14F6-4AB3-8C74-C705E7E6BBEC}" type="pres">
      <dgm:prSet presAssocID="{5A3FDFC0-E5F9-48B6-9C4B-64A2F5D79309}" presName="spaceBetweenRectangles" presStyleCnt="0"/>
      <dgm:spPr/>
    </dgm:pt>
    <dgm:pt modelId="{DB38AADB-ED19-40FF-9797-CE5E2BD6206E}" type="pres">
      <dgm:prSet presAssocID="{2F9910B5-2684-4634-8E43-091801D6191C}" presName="parentLin" presStyleCnt="0"/>
      <dgm:spPr/>
    </dgm:pt>
    <dgm:pt modelId="{9C9C37A3-7586-46EC-825A-F4848098A676}" type="pres">
      <dgm:prSet presAssocID="{2F9910B5-2684-4634-8E43-091801D6191C}" presName="parentLeftMargin" presStyleLbl="node1" presStyleIdx="0" presStyleCnt="5"/>
      <dgm:spPr/>
    </dgm:pt>
    <dgm:pt modelId="{54224143-D474-461D-A62D-515504DE45B2}" type="pres">
      <dgm:prSet presAssocID="{2F9910B5-2684-4634-8E43-091801D619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F6CECA-1AF1-4B87-B46A-8641A1A8EC8B}" type="pres">
      <dgm:prSet presAssocID="{2F9910B5-2684-4634-8E43-091801D6191C}" presName="negativeSpace" presStyleCnt="0"/>
      <dgm:spPr/>
    </dgm:pt>
    <dgm:pt modelId="{2447B131-D6C6-44BF-B226-32DD00B9F6E6}" type="pres">
      <dgm:prSet presAssocID="{2F9910B5-2684-4634-8E43-091801D6191C}" presName="childText" presStyleLbl="conFgAcc1" presStyleIdx="1" presStyleCnt="5">
        <dgm:presLayoutVars>
          <dgm:bulletEnabled val="1"/>
        </dgm:presLayoutVars>
      </dgm:prSet>
      <dgm:spPr/>
    </dgm:pt>
    <dgm:pt modelId="{382F7840-1746-4E24-92C0-64F5A8647558}" type="pres">
      <dgm:prSet presAssocID="{4003C7A8-66B9-48D3-9847-665BA9CD627D}" presName="spaceBetweenRectangles" presStyleCnt="0"/>
      <dgm:spPr/>
    </dgm:pt>
    <dgm:pt modelId="{6CD02547-1206-4DEC-B440-A1C9BB1D8CBF}" type="pres">
      <dgm:prSet presAssocID="{A8705FF1-0463-49FD-B5CC-0DA1B81398FA}" presName="parentLin" presStyleCnt="0"/>
      <dgm:spPr/>
    </dgm:pt>
    <dgm:pt modelId="{BADC82C8-AAA6-45A1-A61A-78C08005C276}" type="pres">
      <dgm:prSet presAssocID="{A8705FF1-0463-49FD-B5CC-0DA1B81398FA}" presName="parentLeftMargin" presStyleLbl="node1" presStyleIdx="1" presStyleCnt="5"/>
      <dgm:spPr/>
    </dgm:pt>
    <dgm:pt modelId="{9A9EE0C0-E050-47B9-96D6-280D0E14C7FB}" type="pres">
      <dgm:prSet presAssocID="{A8705FF1-0463-49FD-B5CC-0DA1B81398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11CA4B-7CB2-41E4-888E-2B47D73687B2}" type="pres">
      <dgm:prSet presAssocID="{A8705FF1-0463-49FD-B5CC-0DA1B81398FA}" presName="negativeSpace" presStyleCnt="0"/>
      <dgm:spPr/>
    </dgm:pt>
    <dgm:pt modelId="{EE547D2D-CBE4-4544-A055-7FE862DD2B82}" type="pres">
      <dgm:prSet presAssocID="{A8705FF1-0463-49FD-B5CC-0DA1B81398FA}" presName="childText" presStyleLbl="conFgAcc1" presStyleIdx="2" presStyleCnt="5">
        <dgm:presLayoutVars>
          <dgm:bulletEnabled val="1"/>
        </dgm:presLayoutVars>
      </dgm:prSet>
      <dgm:spPr/>
    </dgm:pt>
    <dgm:pt modelId="{4F194EB2-43EF-4460-96F5-F3282305A4D5}" type="pres">
      <dgm:prSet presAssocID="{29417080-D631-44B2-A437-69E5267C5B1B}" presName="spaceBetweenRectangles" presStyleCnt="0"/>
      <dgm:spPr/>
    </dgm:pt>
    <dgm:pt modelId="{690FE79F-35E8-4782-AA1D-55A0504624A8}" type="pres">
      <dgm:prSet presAssocID="{2E7BDF53-BE7C-43A7-8E84-100D5B8D6DCC}" presName="parentLin" presStyleCnt="0"/>
      <dgm:spPr/>
    </dgm:pt>
    <dgm:pt modelId="{E03F35E3-B8E6-4EC0-8023-F9FDE4C91A61}" type="pres">
      <dgm:prSet presAssocID="{2E7BDF53-BE7C-43A7-8E84-100D5B8D6DCC}" presName="parentLeftMargin" presStyleLbl="node1" presStyleIdx="2" presStyleCnt="5"/>
      <dgm:spPr/>
    </dgm:pt>
    <dgm:pt modelId="{BFF84F9E-3AFD-4A21-80C5-7E7F3C35612E}" type="pres">
      <dgm:prSet presAssocID="{2E7BDF53-BE7C-43A7-8E84-100D5B8D6D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C653B-25A3-431A-AC91-EC7B0483DF6E}" type="pres">
      <dgm:prSet presAssocID="{2E7BDF53-BE7C-43A7-8E84-100D5B8D6DCC}" presName="negativeSpace" presStyleCnt="0"/>
      <dgm:spPr/>
    </dgm:pt>
    <dgm:pt modelId="{C6F61F44-206A-42FD-8E34-15908FF73CFB}" type="pres">
      <dgm:prSet presAssocID="{2E7BDF53-BE7C-43A7-8E84-100D5B8D6DCC}" presName="childText" presStyleLbl="conFgAcc1" presStyleIdx="3" presStyleCnt="5">
        <dgm:presLayoutVars>
          <dgm:bulletEnabled val="1"/>
        </dgm:presLayoutVars>
      </dgm:prSet>
      <dgm:spPr/>
    </dgm:pt>
    <dgm:pt modelId="{6344EB1E-76BC-4CD2-BBAE-13210D760C03}" type="pres">
      <dgm:prSet presAssocID="{0C1B8AB6-A70D-49AA-960D-D6D51BBD5A9A}" presName="spaceBetweenRectangles" presStyleCnt="0"/>
      <dgm:spPr/>
    </dgm:pt>
    <dgm:pt modelId="{E28A40A8-D26A-4B0B-8320-2DDA92AA952F}" type="pres">
      <dgm:prSet presAssocID="{B3661303-B5C0-4809-9282-E05F691D26E7}" presName="parentLin" presStyleCnt="0"/>
      <dgm:spPr/>
    </dgm:pt>
    <dgm:pt modelId="{807499DC-59EF-4EC6-A8BE-326B07B6D3D3}" type="pres">
      <dgm:prSet presAssocID="{B3661303-B5C0-4809-9282-E05F691D26E7}" presName="parentLeftMargin" presStyleLbl="node1" presStyleIdx="3" presStyleCnt="5"/>
      <dgm:spPr/>
    </dgm:pt>
    <dgm:pt modelId="{40C86FCC-5059-4568-B771-FD25697CA841}" type="pres">
      <dgm:prSet presAssocID="{B3661303-B5C0-4809-9282-E05F691D26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7EF4A4D-5BC4-4415-8A53-EC340477381D}" type="pres">
      <dgm:prSet presAssocID="{B3661303-B5C0-4809-9282-E05F691D26E7}" presName="negativeSpace" presStyleCnt="0"/>
      <dgm:spPr/>
    </dgm:pt>
    <dgm:pt modelId="{907B6877-8BF7-4123-B2A1-485895525BCA}" type="pres">
      <dgm:prSet presAssocID="{B3661303-B5C0-4809-9282-E05F691D26E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1A6AD03-7D8F-462A-AA3A-F574A6D2066F}" type="presOf" srcId="{B3661303-B5C0-4809-9282-E05F691D26E7}" destId="{807499DC-59EF-4EC6-A8BE-326B07B6D3D3}" srcOrd="0" destOrd="0" presId="urn:microsoft.com/office/officeart/2005/8/layout/list1"/>
    <dgm:cxn modelId="{7A70930F-954D-43A5-8CD6-C1CEAA9F395D}" type="presOf" srcId="{A8705FF1-0463-49FD-B5CC-0DA1B81398FA}" destId="{BADC82C8-AAA6-45A1-A61A-78C08005C276}" srcOrd="0" destOrd="0" presId="urn:microsoft.com/office/officeart/2005/8/layout/list1"/>
    <dgm:cxn modelId="{13E56B28-400D-48F6-9188-30DF0C3A76A7}" type="presOf" srcId="{3F101C19-FCD6-4948-BE6B-2F6CCD2A5AE5}" destId="{098DE78E-FD54-4764-BEC2-12250326A530}" srcOrd="0" destOrd="0" presId="urn:microsoft.com/office/officeart/2005/8/layout/list1"/>
    <dgm:cxn modelId="{8CE5815E-9F78-4EC3-AFB2-76DABFEE10DB}" srcId="{3F101C19-FCD6-4948-BE6B-2F6CCD2A5AE5}" destId="{B3661303-B5C0-4809-9282-E05F691D26E7}" srcOrd="4" destOrd="0" parTransId="{9630D3CE-3318-431B-A14C-B72984ECBC4B}" sibTransId="{3FA8CC35-4447-42DB-B7C9-993E172180BA}"/>
    <dgm:cxn modelId="{8ED8CE44-3D67-4060-90FA-667E199A0B21}" type="presOf" srcId="{2E7BDF53-BE7C-43A7-8E84-100D5B8D6DCC}" destId="{E03F35E3-B8E6-4EC0-8023-F9FDE4C91A61}" srcOrd="0" destOrd="0" presId="urn:microsoft.com/office/officeart/2005/8/layout/list1"/>
    <dgm:cxn modelId="{E7E4636A-029F-4F32-B3C2-DC2238846832}" type="presOf" srcId="{A8705FF1-0463-49FD-B5CC-0DA1B81398FA}" destId="{9A9EE0C0-E050-47B9-96D6-280D0E14C7FB}" srcOrd="1" destOrd="0" presId="urn:microsoft.com/office/officeart/2005/8/layout/list1"/>
    <dgm:cxn modelId="{44FEC657-55E8-4D5D-8A0B-58EFE840FDFD}" srcId="{3F101C19-FCD6-4948-BE6B-2F6CCD2A5AE5}" destId="{2F9910B5-2684-4634-8E43-091801D6191C}" srcOrd="1" destOrd="0" parTransId="{2A3BD9B1-E3CF-4C50-849F-5726E4EC3BBE}" sibTransId="{4003C7A8-66B9-48D3-9847-665BA9CD627D}"/>
    <dgm:cxn modelId="{E3983559-1865-4B02-942D-705E977FE416}" type="presOf" srcId="{5FEF5DAE-5DF6-4983-ADDF-7BAB89365BEB}" destId="{98E0AA04-3C60-41D8-A6B7-343F80556DD1}" srcOrd="0" destOrd="0" presId="urn:microsoft.com/office/officeart/2005/8/layout/list1"/>
    <dgm:cxn modelId="{AA601B9E-81AC-41B8-AA4B-FF6746F7ECF6}" type="presOf" srcId="{2F9910B5-2684-4634-8E43-091801D6191C}" destId="{9C9C37A3-7586-46EC-825A-F4848098A676}" srcOrd="0" destOrd="0" presId="urn:microsoft.com/office/officeart/2005/8/layout/list1"/>
    <dgm:cxn modelId="{420BB29F-B1A7-4D3B-BDFB-987A3017688D}" srcId="{3F101C19-FCD6-4948-BE6B-2F6CCD2A5AE5}" destId="{A8705FF1-0463-49FD-B5CC-0DA1B81398FA}" srcOrd="2" destOrd="0" parTransId="{257DEC5A-7824-40A6-AC54-479B9C8700CE}" sibTransId="{29417080-D631-44B2-A437-69E5267C5B1B}"/>
    <dgm:cxn modelId="{567921A3-96EA-42B4-BA49-DFDF064E9247}" type="presOf" srcId="{B3661303-B5C0-4809-9282-E05F691D26E7}" destId="{40C86FCC-5059-4568-B771-FD25697CA841}" srcOrd="1" destOrd="0" presId="urn:microsoft.com/office/officeart/2005/8/layout/list1"/>
    <dgm:cxn modelId="{074841A7-3C5B-44C9-B9CC-9CA0B2B3FB19}" type="presOf" srcId="{2E7BDF53-BE7C-43A7-8E84-100D5B8D6DCC}" destId="{BFF84F9E-3AFD-4A21-80C5-7E7F3C35612E}" srcOrd="1" destOrd="0" presId="urn:microsoft.com/office/officeart/2005/8/layout/list1"/>
    <dgm:cxn modelId="{49A62FBA-2137-4C8C-9FD8-49309A415064}" srcId="{3F101C19-FCD6-4948-BE6B-2F6CCD2A5AE5}" destId="{2E7BDF53-BE7C-43A7-8E84-100D5B8D6DCC}" srcOrd="3" destOrd="0" parTransId="{02B77FE7-8473-42B1-9CFC-FA100962627D}" sibTransId="{0C1B8AB6-A70D-49AA-960D-D6D51BBD5A9A}"/>
    <dgm:cxn modelId="{A7C601C5-C18C-416F-9CE7-DBBCE0A706C5}" type="presOf" srcId="{5FEF5DAE-5DF6-4983-ADDF-7BAB89365BEB}" destId="{5B26D866-6E94-4C5D-B004-A2FB2DA32D08}" srcOrd="1" destOrd="0" presId="urn:microsoft.com/office/officeart/2005/8/layout/list1"/>
    <dgm:cxn modelId="{305C7ADA-CAD4-4545-B7B2-4586DEEFB680}" srcId="{3F101C19-FCD6-4948-BE6B-2F6CCD2A5AE5}" destId="{5FEF5DAE-5DF6-4983-ADDF-7BAB89365BEB}" srcOrd="0" destOrd="0" parTransId="{F1A1C7F5-4686-4F7B-B763-67188318CE73}" sibTransId="{5A3FDFC0-E5F9-48B6-9C4B-64A2F5D79309}"/>
    <dgm:cxn modelId="{9F99C9FA-ACCB-4E11-A1A1-CD95A58A23F2}" type="presOf" srcId="{2F9910B5-2684-4634-8E43-091801D6191C}" destId="{54224143-D474-461D-A62D-515504DE45B2}" srcOrd="1" destOrd="0" presId="urn:microsoft.com/office/officeart/2005/8/layout/list1"/>
    <dgm:cxn modelId="{CC21789E-6C9A-4119-843D-85DAC91A3C07}" type="presParOf" srcId="{098DE78E-FD54-4764-BEC2-12250326A530}" destId="{59770793-3CEB-4A25-8887-7A420E5FBDC0}" srcOrd="0" destOrd="0" presId="urn:microsoft.com/office/officeart/2005/8/layout/list1"/>
    <dgm:cxn modelId="{289B24D8-BCCA-4931-87C1-F45EF02612DB}" type="presParOf" srcId="{59770793-3CEB-4A25-8887-7A420E5FBDC0}" destId="{98E0AA04-3C60-41D8-A6B7-343F80556DD1}" srcOrd="0" destOrd="0" presId="urn:microsoft.com/office/officeart/2005/8/layout/list1"/>
    <dgm:cxn modelId="{E78E9B4B-71B6-4AC3-9C02-CAD1DF9915A9}" type="presParOf" srcId="{59770793-3CEB-4A25-8887-7A420E5FBDC0}" destId="{5B26D866-6E94-4C5D-B004-A2FB2DA32D08}" srcOrd="1" destOrd="0" presId="urn:microsoft.com/office/officeart/2005/8/layout/list1"/>
    <dgm:cxn modelId="{C32C6DA6-F14D-49AC-848E-68B7711F40DD}" type="presParOf" srcId="{098DE78E-FD54-4764-BEC2-12250326A530}" destId="{CD43ECA7-D7BF-48E5-A7B7-4AA6B38B38B4}" srcOrd="1" destOrd="0" presId="urn:microsoft.com/office/officeart/2005/8/layout/list1"/>
    <dgm:cxn modelId="{0324E293-BC21-464A-A168-8DC6716980E8}" type="presParOf" srcId="{098DE78E-FD54-4764-BEC2-12250326A530}" destId="{7DD2FA9A-1AD3-4CD8-9934-B8C9784D4E99}" srcOrd="2" destOrd="0" presId="urn:microsoft.com/office/officeart/2005/8/layout/list1"/>
    <dgm:cxn modelId="{337DF92F-A935-4D19-A518-E14C1F1D8A9D}" type="presParOf" srcId="{098DE78E-FD54-4764-BEC2-12250326A530}" destId="{104F69E9-14F6-4AB3-8C74-C705E7E6BBEC}" srcOrd="3" destOrd="0" presId="urn:microsoft.com/office/officeart/2005/8/layout/list1"/>
    <dgm:cxn modelId="{F8B39BC5-43FA-4E98-ACD2-762D6C2565FE}" type="presParOf" srcId="{098DE78E-FD54-4764-BEC2-12250326A530}" destId="{DB38AADB-ED19-40FF-9797-CE5E2BD6206E}" srcOrd="4" destOrd="0" presId="urn:microsoft.com/office/officeart/2005/8/layout/list1"/>
    <dgm:cxn modelId="{EDDC2D9E-EE77-4067-856B-ADDC1E322673}" type="presParOf" srcId="{DB38AADB-ED19-40FF-9797-CE5E2BD6206E}" destId="{9C9C37A3-7586-46EC-825A-F4848098A676}" srcOrd="0" destOrd="0" presId="urn:microsoft.com/office/officeart/2005/8/layout/list1"/>
    <dgm:cxn modelId="{6DCF734F-1E6A-43D2-B21B-9233731C1155}" type="presParOf" srcId="{DB38AADB-ED19-40FF-9797-CE5E2BD6206E}" destId="{54224143-D474-461D-A62D-515504DE45B2}" srcOrd="1" destOrd="0" presId="urn:microsoft.com/office/officeart/2005/8/layout/list1"/>
    <dgm:cxn modelId="{FEC4E648-BF42-4C97-85FB-F8141B5FE461}" type="presParOf" srcId="{098DE78E-FD54-4764-BEC2-12250326A530}" destId="{9DF6CECA-1AF1-4B87-B46A-8641A1A8EC8B}" srcOrd="5" destOrd="0" presId="urn:microsoft.com/office/officeart/2005/8/layout/list1"/>
    <dgm:cxn modelId="{1232BEA5-AB3D-48F1-AB14-7BC95CC07CA1}" type="presParOf" srcId="{098DE78E-FD54-4764-BEC2-12250326A530}" destId="{2447B131-D6C6-44BF-B226-32DD00B9F6E6}" srcOrd="6" destOrd="0" presId="urn:microsoft.com/office/officeart/2005/8/layout/list1"/>
    <dgm:cxn modelId="{BA2D2038-E77B-40EB-9D89-37108135D404}" type="presParOf" srcId="{098DE78E-FD54-4764-BEC2-12250326A530}" destId="{382F7840-1746-4E24-92C0-64F5A8647558}" srcOrd="7" destOrd="0" presId="urn:microsoft.com/office/officeart/2005/8/layout/list1"/>
    <dgm:cxn modelId="{DCC315E8-85D5-40A1-B6B7-0B89FE200A76}" type="presParOf" srcId="{098DE78E-FD54-4764-BEC2-12250326A530}" destId="{6CD02547-1206-4DEC-B440-A1C9BB1D8CBF}" srcOrd="8" destOrd="0" presId="urn:microsoft.com/office/officeart/2005/8/layout/list1"/>
    <dgm:cxn modelId="{3EBAF0B3-A689-46D6-955A-9227796B5E85}" type="presParOf" srcId="{6CD02547-1206-4DEC-B440-A1C9BB1D8CBF}" destId="{BADC82C8-AAA6-45A1-A61A-78C08005C276}" srcOrd="0" destOrd="0" presId="urn:microsoft.com/office/officeart/2005/8/layout/list1"/>
    <dgm:cxn modelId="{33D6CB1B-3418-4A3E-972E-1C70C993B08A}" type="presParOf" srcId="{6CD02547-1206-4DEC-B440-A1C9BB1D8CBF}" destId="{9A9EE0C0-E050-47B9-96D6-280D0E14C7FB}" srcOrd="1" destOrd="0" presId="urn:microsoft.com/office/officeart/2005/8/layout/list1"/>
    <dgm:cxn modelId="{5EAF612C-A96C-4514-9182-F7EDB638DD1A}" type="presParOf" srcId="{098DE78E-FD54-4764-BEC2-12250326A530}" destId="{1211CA4B-7CB2-41E4-888E-2B47D73687B2}" srcOrd="9" destOrd="0" presId="urn:microsoft.com/office/officeart/2005/8/layout/list1"/>
    <dgm:cxn modelId="{0AA3E3A7-58DA-4347-9106-6B10ABAE6003}" type="presParOf" srcId="{098DE78E-FD54-4764-BEC2-12250326A530}" destId="{EE547D2D-CBE4-4544-A055-7FE862DD2B82}" srcOrd="10" destOrd="0" presId="urn:microsoft.com/office/officeart/2005/8/layout/list1"/>
    <dgm:cxn modelId="{B39C03EB-2F13-45C8-90F9-22113007ED3E}" type="presParOf" srcId="{098DE78E-FD54-4764-BEC2-12250326A530}" destId="{4F194EB2-43EF-4460-96F5-F3282305A4D5}" srcOrd="11" destOrd="0" presId="urn:microsoft.com/office/officeart/2005/8/layout/list1"/>
    <dgm:cxn modelId="{B7DEBDD6-8579-444D-A7F8-E2447E620EB5}" type="presParOf" srcId="{098DE78E-FD54-4764-BEC2-12250326A530}" destId="{690FE79F-35E8-4782-AA1D-55A0504624A8}" srcOrd="12" destOrd="0" presId="urn:microsoft.com/office/officeart/2005/8/layout/list1"/>
    <dgm:cxn modelId="{20392B21-4C96-4F50-894D-3FDE4D94B876}" type="presParOf" srcId="{690FE79F-35E8-4782-AA1D-55A0504624A8}" destId="{E03F35E3-B8E6-4EC0-8023-F9FDE4C91A61}" srcOrd="0" destOrd="0" presId="urn:microsoft.com/office/officeart/2005/8/layout/list1"/>
    <dgm:cxn modelId="{6140B26C-4880-4D69-9132-0FC7395F0BFE}" type="presParOf" srcId="{690FE79F-35E8-4782-AA1D-55A0504624A8}" destId="{BFF84F9E-3AFD-4A21-80C5-7E7F3C35612E}" srcOrd="1" destOrd="0" presId="urn:microsoft.com/office/officeart/2005/8/layout/list1"/>
    <dgm:cxn modelId="{BB2C5141-4E30-4352-897F-08002D409987}" type="presParOf" srcId="{098DE78E-FD54-4764-BEC2-12250326A530}" destId="{D0BC653B-25A3-431A-AC91-EC7B0483DF6E}" srcOrd="13" destOrd="0" presId="urn:microsoft.com/office/officeart/2005/8/layout/list1"/>
    <dgm:cxn modelId="{27B4F7C4-672C-4EFA-9DA2-8A73BBC40865}" type="presParOf" srcId="{098DE78E-FD54-4764-BEC2-12250326A530}" destId="{C6F61F44-206A-42FD-8E34-15908FF73CFB}" srcOrd="14" destOrd="0" presId="urn:microsoft.com/office/officeart/2005/8/layout/list1"/>
    <dgm:cxn modelId="{64BB0645-CEEB-4060-8406-781E1601225B}" type="presParOf" srcId="{098DE78E-FD54-4764-BEC2-12250326A530}" destId="{6344EB1E-76BC-4CD2-BBAE-13210D760C03}" srcOrd="15" destOrd="0" presId="urn:microsoft.com/office/officeart/2005/8/layout/list1"/>
    <dgm:cxn modelId="{CF052BD3-33A4-45F3-A4D2-B9207AB9F181}" type="presParOf" srcId="{098DE78E-FD54-4764-BEC2-12250326A530}" destId="{E28A40A8-D26A-4B0B-8320-2DDA92AA952F}" srcOrd="16" destOrd="0" presId="urn:microsoft.com/office/officeart/2005/8/layout/list1"/>
    <dgm:cxn modelId="{684A2737-5795-4C1F-B62A-5AE4E277BA28}" type="presParOf" srcId="{E28A40A8-D26A-4B0B-8320-2DDA92AA952F}" destId="{807499DC-59EF-4EC6-A8BE-326B07B6D3D3}" srcOrd="0" destOrd="0" presId="urn:microsoft.com/office/officeart/2005/8/layout/list1"/>
    <dgm:cxn modelId="{7051E8C8-9DE9-4B72-8517-E7AFD802374E}" type="presParOf" srcId="{E28A40A8-D26A-4B0B-8320-2DDA92AA952F}" destId="{40C86FCC-5059-4568-B771-FD25697CA841}" srcOrd="1" destOrd="0" presId="urn:microsoft.com/office/officeart/2005/8/layout/list1"/>
    <dgm:cxn modelId="{51476720-6B9D-4356-9857-57F12F24758D}" type="presParOf" srcId="{098DE78E-FD54-4764-BEC2-12250326A530}" destId="{17EF4A4D-5BC4-4415-8A53-EC340477381D}" srcOrd="17" destOrd="0" presId="urn:microsoft.com/office/officeart/2005/8/layout/list1"/>
    <dgm:cxn modelId="{515D200D-FF60-4109-A6DE-CD81C222F152}" type="presParOf" srcId="{098DE78E-FD54-4764-BEC2-12250326A530}" destId="{907B6877-8BF7-4123-B2A1-485895525BC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FDDC4-DE42-494F-8D8A-02C20579E060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0F27-F4B5-437C-92C7-82217CE270CD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step-by-step procedure or formula for solving a problem or completing a task.</a:t>
          </a:r>
        </a:p>
      </dsp:txBody>
      <dsp:txXfrm>
        <a:off x="59990" y="2402242"/>
        <a:ext cx="3226223" cy="720000"/>
      </dsp:txXfrm>
    </dsp:sp>
    <dsp:sp modelId="{3628BD3B-CB22-44B5-B0CF-608417082106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D07F0-9D1B-472D-983B-9F8A2CA33F39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a finite set of well-defined instructions designed to perform a specific task.</a:t>
          </a:r>
        </a:p>
      </dsp:txBody>
      <dsp:txXfrm>
        <a:off x="3850802" y="2402242"/>
        <a:ext cx="3226223" cy="720000"/>
      </dsp:txXfrm>
    </dsp:sp>
    <dsp:sp modelId="{DB140AE9-907B-4DDA-8F97-893AAD68F011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3B152-18C4-44C4-B46D-1235960EF2AF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Algorithms can be used in mathematics, computer science, and everyday life.</a:t>
          </a:r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2FA9A-1AD3-4CD8-9934-B8C9784D4E99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6D866-6E94-4C5D-B004-A2FB2DA32D08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</a:t>
          </a:r>
          <a:r>
            <a:rPr lang="en-US" sz="2400" kern="1200"/>
            <a:t>nput</a:t>
          </a:r>
        </a:p>
      </dsp:txBody>
      <dsp:txXfrm>
        <a:off x="367926" y="104745"/>
        <a:ext cx="4597613" cy="639310"/>
      </dsp:txXfrm>
    </dsp:sp>
    <dsp:sp modelId="{2447B131-D6C6-44BF-B226-32DD00B9F6E6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24143-D474-461D-A62D-515504DE45B2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Output</a:t>
          </a:r>
        </a:p>
      </dsp:txBody>
      <dsp:txXfrm>
        <a:off x="367926" y="1193385"/>
        <a:ext cx="4597613" cy="639310"/>
      </dsp:txXfrm>
    </dsp:sp>
    <dsp:sp modelId="{EE547D2D-CBE4-4544-A055-7FE862DD2B82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EE0C0-E050-47B9-96D6-280D0E14C7FB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Definiteness</a:t>
          </a:r>
        </a:p>
      </dsp:txBody>
      <dsp:txXfrm>
        <a:off x="367926" y="2282025"/>
        <a:ext cx="4597613" cy="639310"/>
      </dsp:txXfrm>
    </dsp:sp>
    <dsp:sp modelId="{C6F61F44-206A-42FD-8E34-15908FF73CFB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84F9E-3AFD-4A21-80C5-7E7F3C35612E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Finiteness</a:t>
          </a:r>
        </a:p>
      </dsp:txBody>
      <dsp:txXfrm>
        <a:off x="367926" y="3370665"/>
        <a:ext cx="4597613" cy="639310"/>
      </dsp:txXfrm>
    </dsp:sp>
    <dsp:sp modelId="{907B6877-8BF7-4123-B2A1-485895525BCA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86FCC-5059-4568-B771-FD25697CA841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Effectiveness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BE3C-FA7E-4858-ABD7-8792CD8C4E23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0181-EF34-45A4-86A1-5DFDA220B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9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this we mean if the problem statement is clear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02617-C766-4093-893C-54EA71AFB4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671A-34E3-0807-AA72-BB49C83F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861C-A4D5-0DA0-8B8F-1FD61A513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681F-C931-0D36-A8D6-D2470D3F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1E02-1B20-D523-8966-C4EBAD30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53AB-D63E-5A8A-4B21-E546B551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DD7C-2058-E65D-4247-3CA6F31C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0FEC-71F4-0D8F-437B-3A3299FE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3F24B-8FB2-BC77-48AB-9F264672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BD612-E348-C604-00D2-BCFD191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1210-B5ED-58BD-2D93-43F5FBCA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4F74C-173B-2830-0A81-93ADFE80A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CFA91-6F7A-6074-FC96-783EE9785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EF4C-6078-A052-E19B-5A15B4D6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552F-5B7A-D6B7-7D59-F1FA655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68EE-37C6-BB69-6D0B-BEA8D9AD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5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51C4-4F65-57EA-F44A-0872D5F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ABFB-62A2-949D-1C57-5BBD811A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A3A4-D37B-9E2D-A5DA-88114928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8AFE-CBA1-6D50-AD58-7A66054B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930D-4A05-8873-2002-E0E292FA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5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92C-7E0B-8296-58E0-B9C0EF65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4B4F-41DB-C1C8-D5D1-4A8657EC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A5B8-5026-122B-D5C7-12F54AD4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2619-24B1-6EF2-2C82-D913C7F9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5F67-D9DD-3595-8A60-9329F23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FE93-BF9D-39FF-197F-1205055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E517-1886-3057-9483-9E55973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26FC7-2D5E-1C8C-2CA3-E5CB8D15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5045-9704-14C6-BB02-B75A0D5B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D69A-30DF-201C-0DB3-87B7DB0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5379F-520C-FF37-3685-22AF5CD2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2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88F-EB12-6EF8-8FC4-E349C6E6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E826-4CB6-18DC-14FA-1FD46DE7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38522-91B6-A478-997A-82D9353F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A9846-DD59-CD38-73BF-FF47A5D4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09B8-D014-F669-1390-FD0CC961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98F4B-C645-255B-37E0-6EAB8E59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8A630-CA2C-83A7-E754-2D44066A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FC8FE-799D-4977-BF6C-295C0ACD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EB2-D3AB-9FA7-3096-B9A35180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15B1A-AB26-88CA-4C59-802814C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8EB10-3CB8-3AFD-C5EA-AF286C80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AF53-F224-2E5D-84D0-87E44E08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D63ED-3380-57FE-94A7-6CDB6AA0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31D31-449C-4622-1032-BDE2F9F7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6D4E-A598-9F24-F857-6BDB7034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53EB-3057-279E-DC9E-4B358B47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0743-0E04-DDCF-979E-86B664B51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872C-4C81-0568-64D7-7764868C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5C7AE-11AF-75B4-1100-547FD422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A5D5-CF01-0D5D-D8A0-B96F6DA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2B92-833E-F3CB-B078-77B97347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E03-2178-2B5E-9CFE-2E7BDD2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09ED4-027E-5237-9CCC-36DB50256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476A0-36CA-191F-D2FD-61220566F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E93C-0CED-B997-FF47-4810D94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90DD-883B-0312-A958-B005CE96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9F01-09E0-5C81-0953-4A40EEC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BB475-43F7-9D6B-E61B-99678791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B93D-D7EF-B268-F915-49B98820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FB59-AA58-78EB-C44D-9956B6E8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46AE7-97CF-4450-A2CE-939F233B9812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0DCE-4180-1810-7805-E8B5E707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7FDE-B26B-E858-B15D-81D25945F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F1E34-7934-440D-B022-113404D32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64647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EC05E32-D206-C718-9CAD-36D4D1359A0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988469"/>
            <a:ext cx="8229600" cy="88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Introduction To Algorithms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0AC3B8-C7C4-417E-291D-EA98FD598AD6}"/>
              </a:ext>
            </a:extLst>
          </p:cNvPr>
          <p:cNvSpPr txBox="1">
            <a:spLocks noChangeArrowheads="1"/>
          </p:cNvSpPr>
          <p:nvPr/>
        </p:nvSpPr>
        <p:spPr>
          <a:xfrm>
            <a:off x="295564" y="5219700"/>
            <a:ext cx="4572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en-US" sz="2000" b="1" dirty="0">
                <a:latin typeface="+mj-lt"/>
              </a:rPr>
              <a:t>Ahmed Bin Mazhar </a:t>
            </a:r>
          </a:p>
          <a:p>
            <a:pPr algn="just">
              <a:defRPr/>
            </a:pPr>
            <a:r>
              <a:rPr lang="en-US" altLang="en-US" sz="1200" b="1" dirty="0">
                <a:latin typeface="+mj-lt"/>
              </a:rPr>
              <a:t>MSc</a:t>
            </a:r>
            <a:r>
              <a:rPr lang="en-US" altLang="en-US" sz="1200" dirty="0">
                <a:latin typeface="+mj-lt"/>
              </a:rPr>
              <a:t> (Advance Computer Science), </a:t>
            </a:r>
            <a:r>
              <a:rPr lang="en-US" altLang="en-US" sz="1200" b="1" dirty="0">
                <a:latin typeface="+mj-lt"/>
              </a:rPr>
              <a:t>BSc</a:t>
            </a:r>
            <a:r>
              <a:rPr lang="en-US" altLang="en-US" sz="1200" dirty="0">
                <a:latin typeface="+mj-lt"/>
              </a:rPr>
              <a:t> (Software Engineering)</a:t>
            </a:r>
          </a:p>
          <a:p>
            <a:pPr algn="just">
              <a:defRPr/>
            </a:pPr>
            <a:r>
              <a:rPr lang="en-US" altLang="en-US" sz="1100" dirty="0">
                <a:latin typeface="+mj-lt"/>
              </a:rPr>
              <a:t>IT Lecturer </a:t>
            </a:r>
            <a:r>
              <a:rPr lang="en-US" altLang="en-US" sz="1050" dirty="0">
                <a:latin typeface="+mj-lt"/>
              </a:rPr>
              <a:t>(University of Hertfordshire &amp; North Herts College)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en-US" sz="1100" dirty="0">
                <a:latin typeface="+mj-lt"/>
              </a:rPr>
              <a:t>AI Researcher </a:t>
            </a:r>
            <a:r>
              <a:rPr lang="en-US" altLang="en-US" sz="1050" dirty="0">
                <a:latin typeface="+mj-lt"/>
              </a:rPr>
              <a:t>(Centre for Computer Science and Informatics Research)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40CDF8-6690-0C00-6266-AE060090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42032"/>
            <a:ext cx="1862420" cy="4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Lecture-1</a:t>
            </a:r>
          </a:p>
        </p:txBody>
      </p:sp>
      <p:pic>
        <p:nvPicPr>
          <p:cNvPr id="7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636349B7-914E-2BD7-5C2A-603D6502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11" y="5800725"/>
            <a:ext cx="4048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66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E3B7-5B65-CE23-615B-C51C0178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Step 1: Understand the problem</a:t>
            </a:r>
            <a:br>
              <a:rPr lang="en-US" sz="4200"/>
            </a:br>
            <a:endParaRPr lang="en-GB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16F4-E963-AC0A-20B1-3AB904ED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Finding if a certain number is even or odd</a:t>
            </a:r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36FB6D2-7035-DADE-2FD5-24115098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63" r="195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195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A01F-159C-D2A2-BA66-24B3621C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Step 2: Use clear and precise language</a:t>
            </a:r>
            <a:endParaRPr lang="en-GB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B4B0-1277-5A89-742E-B3E0EF41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We will write this algorithm in English, as it’s a common language.</a:t>
            </a:r>
            <a:endParaRPr lang="en-GB" sz="2200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3EAC9CF9-5169-DB56-8341-B31F0C32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02" r="1954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15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79D5-1AF8-EBB6-D078-C9BF752E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Step 3: Define the inputs and outputs</a:t>
            </a:r>
            <a:endParaRPr lang="en-GB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6C11-AE96-3AB0-4470-F644D0BC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Input -&gt; an unknown number X</a:t>
            </a:r>
          </a:p>
          <a:p>
            <a:r>
              <a:rPr lang="en-US" sz="2200"/>
              <a:t>Output -&gt; even or odd</a:t>
            </a:r>
            <a:endParaRPr lang="en-GB" sz="2200"/>
          </a:p>
        </p:txBody>
      </p:sp>
      <p:pic>
        <p:nvPicPr>
          <p:cNvPr id="7" name="Picture 6" descr="Stock exchange numbers">
            <a:extLst>
              <a:ext uri="{FF2B5EF4-FFF2-40B4-BE49-F238E27FC236}">
                <a16:creationId xmlns:a16="http://schemas.microsoft.com/office/drawing/2014/main" id="{6FE6A1CF-0524-D6F5-DA8D-F49914BE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257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2752-E7C7-D94C-0A85-C18065C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Step 4: </a:t>
            </a:r>
            <a:r>
              <a:rPr lang="en-GB" sz="4000"/>
              <a:t>Break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C3A8-38AF-E483-8AA6-25D0457C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Part 1</a:t>
            </a:r>
          </a:p>
          <a:p>
            <a:pPr marL="0" indent="0">
              <a:buNone/>
            </a:pPr>
            <a:r>
              <a:rPr lang="en-US" sz="2000"/>
              <a:t>	Take an input </a:t>
            </a:r>
          </a:p>
          <a:p>
            <a:pPr marL="0" indent="0">
              <a:buNone/>
            </a:pPr>
            <a:r>
              <a:rPr lang="en-US" sz="2000"/>
              <a:t>Part 2 </a:t>
            </a:r>
          </a:p>
          <a:p>
            <a:pPr marL="0" indent="0">
              <a:buNone/>
            </a:pPr>
            <a:r>
              <a:rPr lang="en-US" sz="2000"/>
              <a:t>	Calculations </a:t>
            </a:r>
          </a:p>
          <a:p>
            <a:pPr marL="0" indent="0">
              <a:buNone/>
            </a:pPr>
            <a:r>
              <a:rPr lang="en-US" sz="2000"/>
              <a:t>Part 3 </a:t>
            </a:r>
          </a:p>
          <a:p>
            <a:pPr marL="0" indent="0">
              <a:buNone/>
            </a:pPr>
            <a:r>
              <a:rPr lang="en-US" sz="2000"/>
              <a:t>	Result </a:t>
            </a:r>
            <a:endParaRPr lang="en-GB" sz="2000"/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5990BBC9-C4A0-CD95-82C0-7C004EC8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1" r="-1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B24E-1A74-0DB2-922F-DD5F3E7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Step 5:Use logical flow and organization</a:t>
            </a:r>
            <a:endParaRPr lang="en-GB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C1C0-07B9-8437-CBD2-197DCCE8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Are we going step by step ??</a:t>
            </a:r>
          </a:p>
          <a:p>
            <a:r>
              <a:rPr lang="en-US" sz="2200"/>
              <a:t>Did we miss any step ??</a:t>
            </a:r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13" name="Picture 12" descr="Long ladder glowing among shorter dull ladders">
            <a:extLst>
              <a:ext uri="{FF2B5EF4-FFF2-40B4-BE49-F238E27FC236}">
                <a16:creationId xmlns:a16="http://schemas.microsoft.com/office/drawing/2014/main" id="{0A431DD7-DDCC-B412-5CAA-305D74CC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30" r="226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26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F929-95B0-1F6B-916E-E647CE46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Step 6:</a:t>
            </a:r>
            <a:r>
              <a:rPr lang="en-GB" sz="4600"/>
              <a:t>Provide clear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45B-53D3-7A87-F38C-4D538CF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By now you have known how to solve this problem can you clearly communicate the instructions ??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In general, by this what we mean is that do we have confidence in our solution.</a:t>
            </a:r>
            <a:endParaRPr lang="en-GB" sz="22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E4BAF8B-3185-188B-199D-495FB863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517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CED1D14-BC3F-960A-15E1-F6E76E7D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1F80A-E079-5258-54A0-C320C42E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Step 7:Consider Efficiency 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37B1-B37A-B0DB-4859-F77B2A87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Let's Check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51863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5BFE5B6-EDE2-B076-CA4D-3C19472B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39D86-7387-A805-EFC1-AD60791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Step 8: Test 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833F-4E65-21AD-D1F1-E2CE1F71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Is it giving right output to a certain input </a:t>
            </a:r>
          </a:p>
          <a:p>
            <a:pPr marL="0" indent="0">
              <a:buNone/>
            </a:pPr>
            <a:r>
              <a:rPr lang="en-US" sz="2000"/>
              <a:t>	eg: is 2 an even or an odd number??</a:t>
            </a:r>
          </a:p>
          <a:p>
            <a:pPr marL="0" indent="0">
              <a:buNone/>
            </a:pPr>
            <a:r>
              <a:rPr lang="en-US" sz="2000"/>
              <a:t>	answer: yes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95447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3C1A-557D-7C52-6F8B-D2958844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Step 9: Document </a:t>
            </a:r>
            <a:endParaRPr lang="en-GB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337C-32F1-C4B3-5168-678B8A25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Make sure you explain each step while designing an algorithm </a:t>
            </a:r>
          </a:p>
          <a:p>
            <a:endParaRPr lang="en-US" sz="1800"/>
          </a:p>
          <a:p>
            <a:r>
              <a:rPr lang="en-US" sz="1800"/>
              <a:t>Same for coding </a:t>
            </a:r>
          </a:p>
          <a:p>
            <a:pPr marL="0" indent="0">
              <a:buNone/>
            </a:pPr>
            <a:r>
              <a:rPr lang="en-US" sz="1800"/>
              <a:t>	eg: printf(“hello world!”)  // this line print a message hello world!</a:t>
            </a:r>
          </a:p>
          <a:p>
            <a:pPr marL="0" indent="0">
              <a:buNone/>
            </a:pPr>
            <a:endParaRPr lang="en-GB" sz="180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CE247341-8F39-EC2D-B507-25E3091F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1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0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42B84-7A06-1CE7-7820-72D79E45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C5BB4-EB10-48C4-BFA1-B4197820B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6474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1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42336-28EE-74EB-4A2F-A66F544A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700" dirty="0">
                <a:solidFill>
                  <a:srgbClr val="FFFFFF"/>
                </a:solidFill>
              </a:rPr>
              <a:t>Key Characteristics of Algorithms: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AF8A064-8C87-944C-16B8-2FCBF3A1A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3332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7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413C3-465E-AD64-07B8-FB3B6A01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Key Characteristics of Algorithms: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074351A-5BB0-341A-FBC8-81A88B1C1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Zero or more quantities are externally supplied.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At least one quantity is produced.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Definiteness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Each instruction is clear and unambiguous.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Finiteness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algorithm terminates after a finite number of steps.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Effectiveness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Every step must be basic enough to be carried out by a human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(or a machine), in a finite amount of time. </a:t>
            </a:r>
          </a:p>
        </p:txBody>
      </p:sp>
    </p:spTree>
    <p:extLst>
      <p:ext uri="{BB962C8B-B14F-4D97-AF65-F5344CB8AC3E}">
        <p14:creationId xmlns:p14="http://schemas.microsoft.com/office/powerpoint/2010/main" val="122257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ups of coffee&#10;&#10;Description automatically generated with low confidence">
            <a:extLst>
              <a:ext uri="{FF2B5EF4-FFF2-40B4-BE49-F238E27FC236}">
                <a16:creationId xmlns:a16="http://schemas.microsoft.com/office/drawing/2014/main" id="{416B21DC-BD18-F96C-F3BE-10BE67A3F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F40A-F990-9834-4955-A2FC8D0F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Design an Algorithm</a:t>
            </a:r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E9C2-B7DB-77C5-E5DE-C7653E26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Activity 1:</a:t>
            </a:r>
          </a:p>
          <a:p>
            <a:pPr marL="0" indent="0">
              <a:buNone/>
            </a:pPr>
            <a:r>
              <a:rPr lang="en-US" sz="1700" dirty="0"/>
              <a:t>Write an algorithm to make a cup of coffee. (Remember algorithm is a set of instructions)</a:t>
            </a:r>
          </a:p>
        </p:txBody>
      </p:sp>
    </p:spTree>
    <p:extLst>
      <p:ext uri="{BB962C8B-B14F-4D97-AF65-F5344CB8AC3E}">
        <p14:creationId xmlns:p14="http://schemas.microsoft.com/office/powerpoint/2010/main" val="21529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8CD5BF1-0C32-732B-24B6-428EF63F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EF85B-AAAB-CBFF-B072-887ADA2A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1017147"/>
            <a:ext cx="5464968" cy="757978"/>
          </a:xfrm>
        </p:spPr>
        <p:txBody>
          <a:bodyPr>
            <a:normAutofit/>
          </a:bodyPr>
          <a:lstStyle/>
          <a:p>
            <a:r>
              <a:rPr lang="en-US" sz="4000" dirty="0"/>
              <a:t>Algorithm Steps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3784-A6F9-6C9A-9FB5-EA87FEC4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964986"/>
            <a:ext cx="5247340" cy="349687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600" dirty="0"/>
              <a:t>Understand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Use clear and precise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Define the inputs and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Break down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Use logical flow and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Provide clear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Consider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Test and validate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85030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D949-8FDD-C670-0806-702FC501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Let's Solve a Problem 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C418-F55D-5C47-C820-063AFEDB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Check if an input number is an even or an odd number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eg</a:t>
            </a:r>
            <a:r>
              <a:rPr lang="en-US" sz="2000" dirty="0"/>
              <a:t>: Is 2 even or odd ??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GB" sz="2000" dirty="0"/>
          </a:p>
        </p:txBody>
      </p:sp>
      <p:pic>
        <p:nvPicPr>
          <p:cNvPr id="5" name="Picture 4" descr="Red marker on a calendar">
            <a:extLst>
              <a:ext uri="{FF2B5EF4-FFF2-40B4-BE49-F238E27FC236}">
                <a16:creationId xmlns:a16="http://schemas.microsoft.com/office/drawing/2014/main" id="{83C50C7D-2742-FEE5-3F9D-BD982D1C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9" r="2754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39FF-6BED-6374-23F1-FDD85209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Checking if a number is even or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5C13-86E2-6B44-555E-628A708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2 % 2 = 0 then, it is even </a:t>
            </a:r>
          </a:p>
          <a:p>
            <a:r>
              <a:rPr lang="en-US" sz="2000"/>
              <a:t>3 % 2 = 1 then, it is odd</a:t>
            </a:r>
          </a:p>
          <a:p>
            <a:r>
              <a:rPr lang="en-US" sz="2000"/>
              <a:t>4 % 2 = 0 then, it is even </a:t>
            </a:r>
          </a:p>
          <a:p>
            <a:r>
              <a:rPr lang="en-US" sz="2000"/>
              <a:t>5 % 2 = 1 then, it is odd</a:t>
            </a:r>
          </a:p>
          <a:p>
            <a:r>
              <a:rPr lang="en-US" sz="2000"/>
              <a:t>6 % 2 = 0 then, it is even </a:t>
            </a:r>
          </a:p>
          <a:p>
            <a:r>
              <a:rPr lang="en-US" sz="2000"/>
              <a:t>7 % 2 = 1 then, it is odd</a:t>
            </a:r>
          </a:p>
          <a:p>
            <a:r>
              <a:rPr lang="en-US" sz="2000"/>
              <a:t>8 % 2 = 0 then, it is even </a:t>
            </a:r>
          </a:p>
          <a:p>
            <a:r>
              <a:rPr lang="en-US" sz="2000"/>
              <a:t>9 % 2 = 1 then, it is odd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D8025-C807-5EAD-913B-2FBE7D96ED4E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Always finding even and odd we take modulus with respect to 2.</a:t>
            </a:r>
          </a:p>
        </p:txBody>
      </p:sp>
    </p:spTree>
    <p:extLst>
      <p:ext uri="{BB962C8B-B14F-4D97-AF65-F5344CB8AC3E}">
        <p14:creationId xmlns:p14="http://schemas.microsoft.com/office/powerpoint/2010/main" val="48067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04FA2-2AF9-F467-04C0-7921D9E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an Algorithm to find if a number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11265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586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Algorithm</vt:lpstr>
      <vt:lpstr>Key Characteristics of Algorithms:</vt:lpstr>
      <vt:lpstr>Key Characteristics of Algorithms:</vt:lpstr>
      <vt:lpstr>Design an Algorithm</vt:lpstr>
      <vt:lpstr>Algorithm Steps</vt:lpstr>
      <vt:lpstr>Let's Solve a Problem </vt:lpstr>
      <vt:lpstr>Checking if a number is even or odd</vt:lpstr>
      <vt:lpstr>Write an Algorithm to find if a number is even or odd</vt:lpstr>
      <vt:lpstr>Step 1: Understand the problem </vt:lpstr>
      <vt:lpstr>Step 2: Use clear and precise language</vt:lpstr>
      <vt:lpstr>Step 3: Define the inputs and outputs</vt:lpstr>
      <vt:lpstr>Step 4: Break down the problem</vt:lpstr>
      <vt:lpstr>Step 5:Use logical flow and organization</vt:lpstr>
      <vt:lpstr>Step 6:Provide clear instructions</vt:lpstr>
      <vt:lpstr>Step 7:Consider Efficiency </vt:lpstr>
      <vt:lpstr>Step 8: Test </vt:lpstr>
      <vt:lpstr>Step 9: Document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Bin Mazhar [Student-PECS]</dc:creator>
  <cp:lastModifiedBy>Ahmed Bin Mazhar [Student-PECS]</cp:lastModifiedBy>
  <cp:revision>2</cp:revision>
  <dcterms:created xsi:type="dcterms:W3CDTF">2024-09-13T06:11:57Z</dcterms:created>
  <dcterms:modified xsi:type="dcterms:W3CDTF">2024-09-13T06:37:39Z</dcterms:modified>
</cp:coreProperties>
</file>