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704DD-3743-4FD1-81A6-9C63087FE8A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79521-50D2-4B24-9B27-7E29E3AE1A0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80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704DD-3743-4FD1-81A6-9C63087FE8A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79521-50D2-4B24-9B27-7E29E3AE1A0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344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704DD-3743-4FD1-81A6-9C63087FE8A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79521-50D2-4B24-9B27-7E29E3AE1A0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05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704DD-3743-4FD1-81A6-9C63087FE8A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79521-50D2-4B24-9B27-7E29E3AE1A0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376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704DD-3743-4FD1-81A6-9C63087FE8A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79521-50D2-4B24-9B27-7E29E3AE1A0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82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704DD-3743-4FD1-81A6-9C63087FE8A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79521-50D2-4B24-9B27-7E29E3AE1A0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547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704DD-3743-4FD1-81A6-9C63087FE8A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79521-50D2-4B24-9B27-7E29E3AE1A0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64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704DD-3743-4FD1-81A6-9C63087FE8A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79521-50D2-4B24-9B27-7E29E3AE1A0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83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704DD-3743-4FD1-81A6-9C63087FE8A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79521-50D2-4B24-9B27-7E29E3AE1A0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311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704DD-3743-4FD1-81A6-9C63087FE8A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79521-50D2-4B24-9B27-7E29E3AE1A0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117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704DD-3743-4FD1-81A6-9C63087FE8A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79521-50D2-4B24-9B27-7E29E3AE1A0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65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704DD-3743-4FD1-81A6-9C63087FE8A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79521-50D2-4B24-9B27-7E29E3AE1A0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629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ELECTIONS</a:t>
            </a:r>
            <a:br>
              <a:rPr lang="fr-FR" dirty="0" smtClean="0"/>
            </a:b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101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 CHIFFRE 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39 648 Lignes sans inclure l’</a:t>
            </a:r>
            <a:r>
              <a:rPr lang="fr-FR" dirty="0" err="1" smtClean="0"/>
              <a:t>entete</a:t>
            </a:r>
            <a:r>
              <a:rPr lang="fr-FR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9331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Grand écran</PresentationFormat>
  <Paragraphs>3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ELECTIONS </vt:lpstr>
      <vt:lpstr>EN CHIFFRE </vt:lpstr>
    </vt:vector>
  </TitlesOfParts>
  <Company>Rectorat de Toulouse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ELECTIONS </dc:title>
  <dc:creator>Ahmed Dit Said Bouzidia</dc:creator>
  <cp:lastModifiedBy>Ahmed Dit Said Bouzidia</cp:lastModifiedBy>
  <cp:revision>1</cp:revision>
  <dcterms:created xsi:type="dcterms:W3CDTF">2024-09-15T01:31:43Z</dcterms:created>
  <dcterms:modified xsi:type="dcterms:W3CDTF">2024-09-15T01:32:27Z</dcterms:modified>
</cp:coreProperties>
</file>