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5"/>
  </p:sldMasterIdLst>
  <p:sldIdLst>
    <p:sldId id="256" r:id="rId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6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microsoft.com/office/2016/11/relationships/changesInfo" Target="changesInfos/changesInfo1.xml"/><Relationship Id="rId5" Type="http://schemas.openxmlformats.org/officeDocument/2006/relationships/slideMaster" Target="slideMasters/slideMaster1.xml"/><Relationship Id="rId10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 CHAH" userId="2c5abe8b-f134-4489-8704-255050b542c5" providerId="ADAL" clId="{7BC109B6-55C7-43A0-9C1A-91C52D63221F}"/>
    <pc:docChg chg="modSld">
      <pc:chgData name="Ahmed CHAH" userId="2c5abe8b-f134-4489-8704-255050b542c5" providerId="ADAL" clId="{7BC109B6-55C7-43A0-9C1A-91C52D63221F}" dt="2025-04-10T12:19:34.625" v="2" actId="11"/>
      <pc:docMkLst>
        <pc:docMk/>
      </pc:docMkLst>
      <pc:sldChg chg="modSp mod">
        <pc:chgData name="Ahmed CHAH" userId="2c5abe8b-f134-4489-8704-255050b542c5" providerId="ADAL" clId="{7BC109B6-55C7-43A0-9C1A-91C52D63221F}" dt="2025-04-10T12:19:34.625" v="2" actId="11"/>
        <pc:sldMkLst>
          <pc:docMk/>
          <pc:sldMk cId="3493046402" sldId="256"/>
        </pc:sldMkLst>
        <pc:spChg chg="mod">
          <ac:chgData name="Ahmed CHAH" userId="2c5abe8b-f134-4489-8704-255050b542c5" providerId="ADAL" clId="{7BC109B6-55C7-43A0-9C1A-91C52D63221F}" dt="2025-04-10T12:19:34.625" v="2" actId="11"/>
          <ac:spMkLst>
            <pc:docMk/>
            <pc:sldMk cId="3493046402" sldId="256"/>
            <ac:spMk id="15" creationId="{374F8C1A-784B-3C5E-36D2-1E3256534F3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CAC8A4-3437-7D32-8628-96F7FBFCD9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0042A11-0A73-BEEB-B4F6-F40C1EDE9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D0D6724-D577-5FA4-56C7-0D13C784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0FC0EA-781F-96ED-8EEE-57980051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029399-EA98-4D1E-43E3-5E7AB6FE7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223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D2F31D-CD23-6CB8-EEFE-01083E034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149DC9-DB80-DF60-5F09-DE11BBA0B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6CA8E4-E287-DAB1-6F98-843FC555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9D46108-CB82-DAD0-AF61-84403A12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1534CD5-75B5-80C1-6CBE-D79FD95BB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60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7D614B-E691-6EB4-02B0-BF97B9C26F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E905A31-8F6E-D056-A860-04D275A6D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F17369D-2FEA-5FA5-08FD-026F08258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B62BADE-F888-1F51-A7B4-B506D81C3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7075AE-126C-0C87-A74E-6730D9ADE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35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79617D-ADFD-B12B-DF7A-5C36EF5BC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4622F95-415E-4A25-BE3D-731F3396F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E9B6929-5336-0C16-177C-F6A4C05AE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AC1CEDC-B289-9A0F-3D4C-3FE1C88A0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6A1903-E9A8-747F-0B34-E773ECFA5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368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B5F2A7-9D0B-E805-E720-07A793854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C2677A-E83F-E472-DBBD-57581244E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C9FF59-F271-B488-DFD9-BA2957634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823E26-E07E-38E3-43AF-2A9D84E15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18C1B0-A1DD-4D9D-FCF3-11AC5B026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71373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C31F70-D6CE-57B1-D3EA-4C981353A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3AC79B-B19F-036F-A12E-FDAC7A7BD3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4481987-948C-EAD3-2A73-2F11F51B9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8F55EE-BCA7-2DEF-F552-AB548D0D9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CDC791-4A23-B2C3-8F77-B3A9242B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8C6B010-5323-B7A6-5B26-D3110C0B3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523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6BB119-73C3-8A88-2E93-B3AB89A33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A3B0F22-5B37-C9AA-85DD-889B7E8BB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EF4745A-7CBB-EC08-1DDD-79E92C50C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A78AA0-F998-6FAA-A820-4C51E99C6A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014A834-0CF5-79A9-11EA-32F704BBFA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75F3826-A6B2-0C95-E6CA-DA8A97823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02711E7-B60F-91E1-9DC9-A6352D410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EFAAB5E-506F-AF74-3F63-FD0B6BBE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3069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76DAA2-5034-8D25-BE33-00F683761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74DBE1-0D20-04FE-75A8-F4D9FC02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A709B41-A28E-C233-4484-6B3AA9B20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11B846-E104-43B9-F84E-EF3700E5A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449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FB240B-7B07-F91C-E1A8-BD7DA65B3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D5A0B64-AF62-8E79-CE5F-40065BC85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3C5F67-DFF9-C120-BA1E-30FCF19B5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2360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7F115B-74ED-6D49-E8A8-BD865E8B8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2040087-84EB-15C7-EBF3-7DFBA59535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5A1BDF2-EFD9-FEFF-9382-AF8A8755F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7A2F64-1A54-B0F5-434B-ECFAF7009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E80BCE7-34E2-063A-FE56-8D0225196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824AA3-67B7-22FA-DB9F-33920F18E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1353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90EBC8-90F0-A5DD-E7CA-2D963479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318F929-6941-E385-D7F7-661FF5BEFF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163F83B-FF07-0BB4-826A-A87A6D942A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A407254-0F40-1E88-B029-3DB7039B9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925720-75F2-9BB2-AD5F-EDA5A3A61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EC7FF7E-3E8B-6ECE-B386-4C204385E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941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346D7C-3860-C804-6979-941E7E45F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08E090-8393-56D4-52F7-6697328E7E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F291C-7202-F18C-7903-13A41B2FC9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10DDD3-3CED-4F42-9767-A242B4B455AF}" type="datetimeFigureOut">
              <a:rPr lang="fr-FR" smtClean="0"/>
              <a:t>10/04/2025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81FE57D-4CE6-A159-44DB-18FF8F5702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1D0439-A04F-7E77-66DE-B47D712B9D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975411-5E93-4075-9CD7-0AB809FA6E9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0673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803AAE-66F5-0FCA-3633-4912F0810F1D}"/>
              </a:ext>
            </a:extLst>
          </p:cNvPr>
          <p:cNvSpPr/>
          <p:nvPr/>
        </p:nvSpPr>
        <p:spPr>
          <a:xfrm>
            <a:off x="3487541" y="1744617"/>
            <a:ext cx="8636000" cy="5046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48A642-3274-6373-E966-4BB12F6754A3}"/>
              </a:ext>
            </a:extLst>
          </p:cNvPr>
          <p:cNvSpPr/>
          <p:nvPr/>
        </p:nvSpPr>
        <p:spPr>
          <a:xfrm>
            <a:off x="4147941" y="2472750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GEN4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488714-0A94-ABC9-02E7-C1D4C6AB9D9A}"/>
              </a:ext>
            </a:extLst>
          </p:cNvPr>
          <p:cNvSpPr/>
          <p:nvPr/>
        </p:nvSpPr>
        <p:spPr>
          <a:xfrm>
            <a:off x="6417007" y="2472749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Best case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997DC4-F8AF-F88B-B504-F3EA470EE78D}"/>
              </a:ext>
            </a:extLst>
          </p:cNvPr>
          <p:cNvSpPr/>
          <p:nvPr/>
        </p:nvSpPr>
        <p:spPr>
          <a:xfrm>
            <a:off x="8135741" y="2472749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Bad case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19E829-0A6C-83B4-D98B-3BC3BBAA12C7}"/>
              </a:ext>
            </a:extLst>
          </p:cNvPr>
          <p:cNvSpPr/>
          <p:nvPr/>
        </p:nvSpPr>
        <p:spPr>
          <a:xfrm>
            <a:off x="4147941" y="3056950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Microrobots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43CAC5-58F2-08AC-2893-A298BD66C5F2}"/>
              </a:ext>
            </a:extLst>
          </p:cNvPr>
          <p:cNvSpPr/>
          <p:nvPr/>
        </p:nvSpPr>
        <p:spPr>
          <a:xfrm>
            <a:off x="4147941" y="3641150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Microrobots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2F5A448-8565-5F3A-48B4-8AD21A3B94D0}"/>
              </a:ext>
            </a:extLst>
          </p:cNvPr>
          <p:cNvSpPr/>
          <p:nvPr/>
        </p:nvSpPr>
        <p:spPr>
          <a:xfrm>
            <a:off x="4147941" y="4225350"/>
            <a:ext cx="1718734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Microrobots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6BDE71-6657-0243-3C8F-472105D7AC25}"/>
              </a:ext>
            </a:extLst>
          </p:cNvPr>
          <p:cNvSpPr/>
          <p:nvPr/>
        </p:nvSpPr>
        <p:spPr>
          <a:xfrm>
            <a:off x="6417007" y="3192417"/>
            <a:ext cx="2379134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Distance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54D7C0-E915-1B84-ABAD-C8E0648F625A}"/>
              </a:ext>
            </a:extLst>
          </p:cNvPr>
          <p:cNvSpPr/>
          <p:nvPr/>
        </p:nvSpPr>
        <p:spPr>
          <a:xfrm>
            <a:off x="9075540" y="3192417"/>
            <a:ext cx="2379134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Angle </a:t>
            </a:r>
            <a:r>
              <a:rPr lang="fr-FR" dirty="0" err="1"/>
              <a:t>actuator</a:t>
            </a:r>
            <a:endParaRPr lang="fr-FR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DA37E-A44A-03CB-2BEB-0D72748B05EF}"/>
              </a:ext>
            </a:extLst>
          </p:cNvPr>
          <p:cNvSpPr/>
          <p:nvPr/>
        </p:nvSpPr>
        <p:spPr>
          <a:xfrm>
            <a:off x="6417007" y="4991583"/>
            <a:ext cx="2379134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Flow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C31339-2481-9961-0585-F9A7803E1651}"/>
              </a:ext>
            </a:extLst>
          </p:cNvPr>
          <p:cNvSpPr/>
          <p:nvPr/>
        </p:nvSpPr>
        <p:spPr>
          <a:xfrm>
            <a:off x="9075540" y="4991583"/>
            <a:ext cx="2379134" cy="1524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Mode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74F8C1A-784B-3C5E-36D2-1E3256534F3E}"/>
              </a:ext>
            </a:extLst>
          </p:cNvPr>
          <p:cNvSpPr txBox="1"/>
          <p:nvPr/>
        </p:nvSpPr>
        <p:spPr>
          <a:xfrm>
            <a:off x="180882" y="171969"/>
            <a:ext cx="910396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noProof="0" dirty="0">
                <a:highlight>
                  <a:srgbClr val="FFFF00"/>
                </a:highlight>
              </a:rPr>
              <a:t>Load microrobot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>
                <a:highlight>
                  <a:srgbClr val="FFFF00"/>
                </a:highlight>
              </a:rPr>
              <a:t>Table of all params variation by each microrobot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Global analysis (fixed variation) 45/90, 13To25, 0/90, 10mm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Compare 2 or all microrobot using best and bad case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Special analysis : add the possibility of adding new graphic related to other microrobot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Add 3D plot of vector forced</a:t>
            </a:r>
          </a:p>
          <a:p>
            <a:pPr marL="342900" indent="-342900">
              <a:buFont typeface="+mj-lt"/>
              <a:buAutoNum type="arabicPeriod"/>
            </a:pPr>
            <a:r>
              <a:rPr lang="en-US" noProof="0" dirty="0"/>
              <a:t>Add CM data base</a:t>
            </a:r>
          </a:p>
        </p:txBody>
      </p:sp>
    </p:spTree>
    <p:extLst>
      <p:ext uri="{BB962C8B-B14F-4D97-AF65-F5344CB8AC3E}">
        <p14:creationId xmlns:p14="http://schemas.microsoft.com/office/powerpoint/2010/main" val="349304640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80ED226863A74FA2F9CA9139548579" ma:contentTypeVersion="16" ma:contentTypeDescription="Crée un document." ma:contentTypeScope="" ma:versionID="0242ed82f3266fd060e887ae3e26cb2b">
  <xsd:schema xmlns:xsd="http://www.w3.org/2001/XMLSchema" xmlns:xs="http://www.w3.org/2001/XMLSchema" xmlns:p="http://schemas.microsoft.com/office/2006/metadata/properties" xmlns:ns2="79361c6c-fea3-4edf-b4fa-5821e39e9bfe" xmlns:ns3="7f867db0-d780-48fe-a112-754d1799c19e" targetNamespace="http://schemas.microsoft.com/office/2006/metadata/properties" ma:root="true" ma:fieldsID="22c66529a84d53b789930f0e5aa4c2cf" ns2:_="" ns3:_="">
    <xsd:import namespace="79361c6c-fea3-4edf-b4fa-5821e39e9bfe"/>
    <xsd:import namespace="7f867db0-d780-48fe-a112-754d1799c19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ServiceObjectDetectorVersions" minOccurs="0"/>
                <xsd:element ref="ns3:MediaServiceSearchProperties" minOccurs="0"/>
                <xsd:element ref="ns3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61c6c-fea3-4edf-b4fa-5821e39e9bfe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Valeur d’ID de document" ma:description="Valeur de l’ID de document affecté à cet élément." ma:indexed="true" ma:internalName="_dlc_DocId" ma:readOnly="true">
      <xsd:simpleType>
        <xsd:restriction base="dms:Text"/>
      </xsd:simpleType>
    </xsd:element>
    <xsd:element name="_dlc_DocIdUrl" ma:index="9" nillable="true" ma:displayName="ID de document" ma:description="Lien permanent vers ce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1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6aaac0c4-2d1f-46a4-adb9-f4627e9786b0}" ma:internalName="TaxCatchAll" ma:showField="CatchAllData" ma:web="79361c6c-fea3-4edf-b4fa-5821e39e9bf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867db0-d780-48fe-a112-754d1799c1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Balises d’images" ma:readOnly="false" ma:fieldId="{5cf76f15-5ced-4ddc-b409-7134ff3c332f}" ma:taxonomyMulti="true" ma:sspId="0d415349-5cab-43bc-9d15-0f3f943169a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6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9361c6c-fea3-4edf-b4fa-5821e39e9bfe" xsi:nil="true"/>
    <lcf76f155ced4ddcb4097134ff3c332f xmlns="7f867db0-d780-48fe-a112-754d1799c19e">
      <Terms xmlns="http://schemas.microsoft.com/office/infopath/2007/PartnerControls"/>
    </lcf76f155ced4ddcb4097134ff3c332f>
    <_dlc_DocId xmlns="79361c6c-fea3-4edf-b4fa-5821e39e9bfe">N4XJ6CXEYHH6-631025465-499519</_dlc_DocId>
    <_dlc_DocIdUrl xmlns="79361c6c-fea3-4edf-b4fa-5821e39e9bfe">
      <Url>https://artedrone.sharepoint.com/sites/SharepointArtedrone/_layouts/15/DocIdRedir.aspx?ID=N4XJ6CXEYHH6-631025465-499519</Url>
      <Description>N4XJ6CXEYHH6-631025465-499519</Description>
    </_dlc_DocIdUrl>
  </documentManagement>
</p:properties>
</file>

<file path=customXml/itemProps1.xml><?xml version="1.0" encoding="utf-8"?>
<ds:datastoreItem xmlns:ds="http://schemas.openxmlformats.org/officeDocument/2006/customXml" ds:itemID="{02F5E0F1-FCAA-43FC-8265-C60E7A483E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61c6c-fea3-4edf-b4fa-5821e39e9bfe"/>
    <ds:schemaRef ds:uri="7f867db0-d780-48fe-a112-754d1799c1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5DD2292-8CAB-4ECE-81AF-53C070129AC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81C161F-59FF-4C5D-A92C-1A0FA5CF10B3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559ECBD7-11E4-43D9-814D-66459C7F2A75}">
  <ds:schemaRefs>
    <ds:schemaRef ds:uri="http://schemas.microsoft.com/office/2006/metadata/properties"/>
    <ds:schemaRef ds:uri="http://schemas.microsoft.com/office/infopath/2007/PartnerControls"/>
    <ds:schemaRef ds:uri="79361c6c-fea3-4edf-b4fa-5821e39e9bfe"/>
    <ds:schemaRef ds:uri="7f867db0-d780-48fe-a112-754d1799c19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Grand écran</PresentationFormat>
  <Paragraphs>17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CHAH</dc:creator>
  <cp:lastModifiedBy>Ahmed CHAH</cp:lastModifiedBy>
  <cp:revision>1</cp:revision>
  <dcterms:created xsi:type="dcterms:W3CDTF">2025-04-10T09:46:02Z</dcterms:created>
  <dcterms:modified xsi:type="dcterms:W3CDTF">2025-04-10T12:19:36Z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dlc_DocIdItemGuid">
    <vt:lpwstr>1762cfa6-4605-4387-afaa-9362d8ce9a4b</vt:lpwstr>
  </property>
  <property fmtid="{D5CDD505-2E9C-101B-9397-08002B2CF9AE}" pid="3" name="ContentTypeId">
    <vt:lpwstr>0x0101005980ED226863A74FA2F9CA9139548579</vt:lpwstr>
  </property>
  <property fmtid="{D5CDD505-2E9C-101B-9397-08002B2CF9AE}" pid="4" name="MediaServiceImageTags">
    <vt:lpwstr/>
  </property>
</Properties>
</file>