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5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news(go)</a:t>
            </a: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</p:txBody>
      </p:sp>
      <p:sp>
        <p:nvSpPr>
          <p:cNvPr id="123" name="流程图: 准备 19"/>
          <p:cNvSpPr/>
          <p:nvPr/>
        </p:nvSpPr>
        <p:spPr>
          <a:xfrm>
            <a:off x="10749584" y="4329270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10422133" y="3558175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1875155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	Monitoring &amp;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848152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180594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9042760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7061493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984880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4894640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947415" y="5095707"/>
            <a:ext cx="98434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authorization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383293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9039887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user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660351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387915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314896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212538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450418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471145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549939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917225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840211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974949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945016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536250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310722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933582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392164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190000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484740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404947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560870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7004670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286932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6170720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295686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47934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8023355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6010140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809921" y="4466039"/>
            <a:ext cx="209421" cy="10499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747406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283370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916878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333828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727067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982339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725550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4028258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2229600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351927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3421720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</p:txBody>
      </p:sp>
      <p:sp>
        <p:nvSpPr>
          <p:cNvPr id="123" name="流程图: 准备 19"/>
          <p:cNvSpPr/>
          <p:nvPr/>
        </p:nvSpPr>
        <p:spPr>
          <a:xfrm>
            <a:off x="9851160" y="4149587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9700251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205393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800655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1822431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835391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844862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822286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754975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349018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372908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2318920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822431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584771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6037196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507825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5047669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654365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644425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874593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398990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255887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638676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607341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544990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1066311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5400000">
            <a:off x="10151971" y="4006754"/>
            <a:ext cx="28566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822860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7068649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558231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549724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343493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2053571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	Monitoring &amp; Metrics</a:t>
            </a:r>
          </a:p>
        </p:txBody>
      </p:sp>
    </p:spTree>
    <p:extLst>
      <p:ext uri="{BB962C8B-B14F-4D97-AF65-F5344CB8AC3E}">
        <p14:creationId xmlns:p14="http://schemas.microsoft.com/office/powerpoint/2010/main" val="30465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2872445" y="5228688"/>
            <a:ext cx="726826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err="1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15679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7235012" y="522868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Price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16579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097178" y="5234131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Code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15678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115911" y="525635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12347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039298" y="524028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14567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3949058" y="5235192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12345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001833" y="5235192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sign-on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12349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6437711" y="4341604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15680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094305" y="433764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12342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001833" y="4335478"/>
            <a:ext cx="807560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12344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4714769" y="416445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Notify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17853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6442333" y="3463621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15681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5369314" y="3465245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 other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12032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6266956" y="2300452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 2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16346</a:t>
            </a:r>
          </a:p>
          <a:p>
            <a:pPr lvl="0" algn="ctr"/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5504836" y="2311667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18673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4525563" y="231123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19001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3604357" y="232498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12386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226677" y="231123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Security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11188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4894629" y="122430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18886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029367" y="1169023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lvl="0"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P-other</a:t>
            </a:r>
          </a:p>
          <a:p>
            <a:pPr lvl="0"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14569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8999434" y="3462229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12031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7462599" y="1284675"/>
            <a:ext cx="981491" cy="583152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Preserve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14568</a:t>
            </a:r>
          </a:p>
        </p:txBody>
      </p:sp>
      <p:sp>
        <p:nvSpPr>
          <p:cNvPr id="28" name="流程图: 准备 27"/>
          <p:cNvSpPr/>
          <p:nvPr/>
        </p:nvSpPr>
        <p:spPr>
          <a:xfrm>
            <a:off x="7346415" y="2313836"/>
            <a:ext cx="741973" cy="1159965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12346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8988000" y="231123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18885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46582" y="1092823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5244418" y="970064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6539158" y="976652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459365" y="1978331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7615288" y="1988667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059088" y="2742847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8341350" y="5128514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225138" y="2655296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350104" y="1806747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228910" y="2962293"/>
            <a:ext cx="259017" cy="12820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04329" y="3312178"/>
            <a:ext cx="251450" cy="5746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064558" y="3726062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8793146" y="4676717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801824" y="3249517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9337788" y="2999360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6971296" y="4615184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388246" y="5021531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6781485" y="2988578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036757" y="1771525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9351621" y="5023604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4779968" y="2187282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2511905" y="1124774"/>
            <a:ext cx="2382273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 admin user16115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(order16112, route16113,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 16114,basic 18767)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1284018" y="4409313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</a:p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18856</a:t>
            </a:r>
          </a:p>
        </p:txBody>
      </p:sp>
      <p:sp>
        <p:nvSpPr>
          <p:cNvPr id="111" name="流程图: 准备 19"/>
          <p:cNvSpPr/>
          <p:nvPr/>
        </p:nvSpPr>
        <p:spPr>
          <a:xfrm>
            <a:off x="1406345" y="3745714"/>
            <a:ext cx="854654" cy="41874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11178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2476138" y="3706808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18898</a:t>
            </a:r>
          </a:p>
        </p:txBody>
      </p:sp>
      <p:sp>
        <p:nvSpPr>
          <p:cNvPr id="123" name="流程图: 准备 19"/>
          <p:cNvSpPr/>
          <p:nvPr/>
        </p:nvSpPr>
        <p:spPr>
          <a:xfrm>
            <a:off x="9982418" y="4468755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18888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8754669" y="1339657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12862</a:t>
            </a: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7259811" y="-609227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448353" y="1130389"/>
            <a:ext cx="2012209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14322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47290" y="2331969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 14578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9889809" y="1278087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16108</a:t>
            </a: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7899280" y="-1248696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9876704" y="2395305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16111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9809393" y="3473801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16110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0403436" y="2908385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3427326" y="3642933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16101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1373338" y="5386499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</a:p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18855</a:t>
            </a:r>
          </a:p>
        </p:txBody>
      </p:sp>
      <p:sp>
        <p:nvSpPr>
          <p:cNvPr id="107" name="圆角矩形 30"/>
          <p:cNvSpPr/>
          <p:nvPr/>
        </p:nvSpPr>
        <p:spPr>
          <a:xfrm>
            <a:off x="876849" y="278976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3639189" y="3327976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091614" y="610580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5562243" y="139951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102087" y="-378946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5400000">
            <a:off x="1217047" y="2094557"/>
            <a:ext cx="47482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7698843" y="790600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3929011" y="893240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4453408" y="1378731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3487328" y="-1285793"/>
            <a:ext cx="383313" cy="4449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4661759" y="-116976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9599408" y="2658200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120729" y="3191093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9654967" y="3697660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2877278" y="3813624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123067" y="3677171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6612649" y="4161732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1604142" y="5086760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6397911" y="4866770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准备 83"/>
          <p:cNvSpPr/>
          <p:nvPr/>
        </p:nvSpPr>
        <p:spPr>
          <a:xfrm>
            <a:off x="8793880" y="6249981"/>
            <a:ext cx="1188538" cy="55632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Travel-plan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14322</a:t>
            </a:r>
          </a:p>
        </p:txBody>
      </p:sp>
    </p:spTree>
    <p:extLst>
      <p:ext uri="{BB962C8B-B14F-4D97-AF65-F5344CB8AC3E}">
        <p14:creationId xmlns:p14="http://schemas.microsoft.com/office/powerpoint/2010/main" val="6559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467</Words>
  <Application>Microsoft Macintosh PowerPoint</Application>
  <PresentationFormat>宽屏</PresentationFormat>
  <Paragraphs>346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 川</cp:lastModifiedBy>
  <cp:revision>175</cp:revision>
  <dcterms:created xsi:type="dcterms:W3CDTF">2015-05-05T08:02:00Z</dcterms:created>
  <dcterms:modified xsi:type="dcterms:W3CDTF">2020-08-25T11:00:02Z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