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816"/>
            <a:ext cx="9144000" cy="5482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0200" y="2057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test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2939534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95000"/>
                  </a:schemeClr>
                </a:solidFill>
              </a:rPr>
              <a:t>Skill Center</a:t>
            </a:r>
            <a:endParaRPr lang="en-US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21920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Automation Tool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1905002"/>
            <a:ext cx="266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provide a set of testing automation activities within this tool including, 2G/3G Controllers Regression, SRAT and SRAN BTSs Regressions, System Configurations, KPIs Analysis, etc..</a:t>
            </a:r>
          </a:p>
          <a:p>
            <a:endParaRPr lang="en-US" sz="1200" dirty="0"/>
          </a:p>
          <a:p>
            <a:r>
              <a:rPr lang="en-US" sz="1200" dirty="0" smtClean="0"/>
              <a:t>This tool is still under development </a:t>
            </a:r>
            <a:r>
              <a:rPr lang="en-US" sz="1200" dirty="0" smtClean="0">
                <a:sym typeface="Wingdings" panose="05000000000000000000" pitchFamily="2" charset="2"/>
              </a:rPr>
              <a:t>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12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Taha Elmaghrabi</dc:creator>
  <cp:lastModifiedBy>Ahmed Taha Elmaghrabi</cp:lastModifiedBy>
  <cp:revision>4</cp:revision>
  <dcterms:created xsi:type="dcterms:W3CDTF">2006-08-16T00:00:00Z</dcterms:created>
  <dcterms:modified xsi:type="dcterms:W3CDTF">2021-11-07T18:31:15Z</dcterms:modified>
</cp:coreProperties>
</file>