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2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2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82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36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348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73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79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59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174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61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86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4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3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08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2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37B94-92FD-4E60-9D75-932CBA02725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131A-20DE-4D2B-AD6D-6830BB0330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44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1920" y="2479709"/>
            <a:ext cx="8905736" cy="1373070"/>
          </a:xfrm>
        </p:spPr>
        <p:txBody>
          <a:bodyPr/>
          <a:lstStyle/>
          <a:p>
            <a:r>
              <a:rPr lang="en-GB" b="1" dirty="0" smtClean="0"/>
              <a:t>BIRTHDAY PARTY PLANNER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882" y="4251799"/>
            <a:ext cx="8402718" cy="462441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“Detailed Planning for a Successful Birthday Party”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9621520" y="0"/>
            <a:ext cx="2570480" cy="833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Name: Ahmed Raza</a:t>
            </a:r>
          </a:p>
          <a:p>
            <a:pPr algn="ctr"/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11-Nov-2024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9797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GB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19" y="2360049"/>
            <a:ext cx="4472327" cy="693135"/>
          </a:xfrm>
        </p:spPr>
        <p:txBody>
          <a:bodyPr>
            <a:normAutofit/>
          </a:bodyPr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SECTION: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19" y="3303269"/>
            <a:ext cx="4698355" cy="2906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Guest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Task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474028" cy="692076"/>
          </a:xfrm>
        </p:spPr>
        <p:txBody>
          <a:bodyPr>
            <a:normAutofit/>
          </a:bodyPr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BENEFITS: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303268"/>
            <a:ext cx="4700059" cy="2906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Organized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Time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Budget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Stress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Easy Coordination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5691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Gathering of Loved Ones:</a:t>
            </a:r>
            <a:endParaRPr lang="en-GB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520" y="2336872"/>
            <a:ext cx="5019440" cy="398264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Family: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smtClean="0"/>
              <a:t>	</a:t>
            </a:r>
            <a:r>
              <a:rPr lang="en-GB" sz="2200" dirty="0" smtClean="0"/>
              <a:t>Personalized Seating and Food based on Preferences or Dietary needs.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Friends/Colleagues:</a:t>
            </a:r>
          </a:p>
          <a:p>
            <a:pPr marL="0" indent="0">
              <a:buNone/>
            </a:pP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2200" dirty="0" smtClean="0"/>
              <a:t>Social Seating and Engaging Group Activities.</a:t>
            </a:r>
          </a:p>
          <a:p>
            <a:pPr marL="0" indent="0">
              <a:buNone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VIP Guests: </a:t>
            </a:r>
          </a:p>
          <a:p>
            <a:pPr marL="0" indent="0">
              <a:buNone/>
            </a:pPr>
            <a:r>
              <a:rPr lang="en-GB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2200" dirty="0" smtClean="0"/>
              <a:t>Special Seating High-end-Food and Personalized Attention.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080" y="2336871"/>
            <a:ext cx="5019440" cy="3982647"/>
          </a:xfrm>
        </p:spPr>
        <p:txBody>
          <a:bodyPr>
            <a:normAutofit fontScale="85000" lnSpcReduction="20000"/>
          </a:bodyPr>
          <a:lstStyle/>
          <a:p>
            <a:endParaRPr lang="en-GB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b="1" dirty="0" smtClean="0"/>
              <a:t> CLOSE KIN </a:t>
            </a:r>
            <a:r>
              <a:rPr lang="en-GB" b="1" dirty="0" smtClean="0">
                <a:solidFill>
                  <a:srgbClr val="FFFF00"/>
                </a:solidFill>
              </a:rPr>
              <a:t>&amp;</a:t>
            </a:r>
            <a:r>
              <a:rPr lang="en-GB" b="1" dirty="0" smtClean="0"/>
              <a:t> HEART OF THE PARTY</a:t>
            </a:r>
            <a:endParaRPr lang="en-GB" b="1" dirty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 smtClean="0"/>
              <a:t> DYNAMIC SQUAD </a:t>
            </a:r>
            <a:r>
              <a:rPr lang="en-GB" b="1" dirty="0" smtClean="0">
                <a:solidFill>
                  <a:srgbClr val="FFFF00"/>
                </a:solidFill>
              </a:rPr>
              <a:t>&amp;</a:t>
            </a:r>
            <a:r>
              <a:rPr lang="en-GB" b="1" dirty="0" smtClean="0"/>
              <a:t> THE ENERGY BOOSTER’S</a:t>
            </a:r>
          </a:p>
          <a:p>
            <a:endParaRPr lang="en-GB" dirty="0"/>
          </a:p>
          <a:p>
            <a:endParaRPr lang="en-GB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GB" b="1" dirty="0" smtClean="0"/>
              <a:t> HONORED ELITES </a:t>
            </a:r>
            <a:r>
              <a:rPr lang="en-GB" b="1" dirty="0" smtClean="0">
                <a:solidFill>
                  <a:srgbClr val="FFFF00"/>
                </a:solidFill>
              </a:rPr>
              <a:t>&amp;</a:t>
            </a:r>
            <a:r>
              <a:rPr lang="en-GB" b="1" dirty="0" smtClean="0"/>
              <a:t> THE SPOTLIGHT STAR’S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143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OVERVIEW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2080" y="2194560"/>
            <a:ext cx="3150916" cy="637295"/>
          </a:xfrm>
        </p:spPr>
        <p:txBody>
          <a:bodyPr/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Budget: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15"/>
          </p:nvPr>
        </p:nvSpPr>
        <p:spPr>
          <a:xfrm>
            <a:off x="212962" y="3022671"/>
            <a:ext cx="3049702" cy="3032689"/>
          </a:xfrm>
          <a:noFill/>
          <a:ln>
            <a:noFill/>
          </a:ln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800" dirty="0" smtClean="0"/>
              <a:t>VENUE COST </a:t>
            </a:r>
          </a:p>
          <a:p>
            <a:r>
              <a:rPr lang="en-GB" sz="1800" dirty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80,000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800" dirty="0" smtClean="0"/>
              <a:t>CATERING </a:t>
            </a:r>
          </a:p>
          <a:p>
            <a:r>
              <a:rPr lang="en-GB" sz="1800" dirty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30,000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GB" sz="1800" dirty="0" smtClean="0"/>
              <a:t>DECORATION </a:t>
            </a:r>
          </a:p>
          <a:p>
            <a:r>
              <a:rPr lang="en-GB" sz="1800" dirty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40,000</a:t>
            </a:r>
          </a:p>
          <a:p>
            <a:endParaRPr lang="en-GB" sz="1800" dirty="0"/>
          </a:p>
          <a:p>
            <a:r>
              <a:rPr lang="en-GB" sz="1800" dirty="0" smtClean="0"/>
              <a:t>TOTAL =</a:t>
            </a:r>
          </a:p>
          <a:p>
            <a:r>
              <a:rPr lang="en-GB" sz="1800" dirty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150,000/-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721956" y="2255593"/>
            <a:ext cx="3063240" cy="576262"/>
          </a:xfrm>
        </p:spPr>
        <p:txBody>
          <a:bodyPr/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Schedule: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16"/>
          </p:nvPr>
        </p:nvSpPr>
        <p:spPr>
          <a:xfrm>
            <a:off x="3721956" y="3022671"/>
            <a:ext cx="3979324" cy="3672769"/>
          </a:xfrm>
        </p:spPr>
        <p:txBody>
          <a:bodyPr>
            <a:no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WELCOME SPEECH</a:t>
            </a:r>
          </a:p>
          <a:p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10:00 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BREAK FAST</a:t>
            </a:r>
          </a:p>
          <a:p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10:30 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MAIN ACTIVITY</a:t>
            </a:r>
          </a:p>
          <a:p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11:00 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LUNCH BREAK</a:t>
            </a:r>
          </a:p>
          <a:p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1:00 PM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800" dirty="0" smtClean="0"/>
              <a:t>CLOSING REMARKS</a:t>
            </a:r>
          </a:p>
          <a:p>
            <a:r>
              <a:rPr lang="en-GB" sz="1800" dirty="0" smtClean="0"/>
              <a:t>	</a:t>
            </a:r>
            <a:r>
              <a:rPr lang="en-GB" sz="1800" dirty="0" smtClean="0">
                <a:solidFill>
                  <a:srgbClr val="FFFF00"/>
                </a:solidFill>
              </a:rPr>
              <a:t>2:00 PM</a:t>
            </a:r>
            <a:endParaRPr lang="en-GB" sz="1800" dirty="0">
              <a:solidFill>
                <a:srgbClr val="FFFF0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224155" y="2194560"/>
            <a:ext cx="3372725" cy="576262"/>
          </a:xfrm>
        </p:spPr>
        <p:txBody>
          <a:bodyPr/>
          <a:lstStyle/>
          <a:p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Management: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17"/>
          </p:nvPr>
        </p:nvSpPr>
        <p:spPr>
          <a:xfrm>
            <a:off x="7224155" y="3022671"/>
            <a:ext cx="4856084" cy="36727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AHMED</a:t>
            </a:r>
          </a:p>
          <a:p>
            <a:r>
              <a:rPr lang="en-GB" sz="1800" dirty="0" smtClean="0"/>
              <a:t>Arrangement </a:t>
            </a:r>
            <a:r>
              <a:rPr lang="en-GB" sz="1800" dirty="0" smtClean="0">
                <a:solidFill>
                  <a:srgbClr val="FFFF00"/>
                </a:solidFill>
              </a:rPr>
              <a:t>&gt;</a:t>
            </a:r>
            <a:r>
              <a:rPr lang="en-GB" sz="1800" dirty="0" smtClean="0"/>
              <a:t> Pending</a:t>
            </a:r>
          </a:p>
          <a:p>
            <a:endParaRPr lang="en-GB" sz="1800" dirty="0" smtClean="0"/>
          </a:p>
          <a:p>
            <a:r>
              <a:rPr lang="en-GB" sz="1800" dirty="0" smtClean="0"/>
              <a:t>2.  ALI</a:t>
            </a:r>
          </a:p>
          <a:p>
            <a:r>
              <a:rPr lang="en-GB" sz="1800" dirty="0" smtClean="0"/>
              <a:t>Confirm Guest List </a:t>
            </a:r>
            <a:r>
              <a:rPr lang="en-GB" sz="1800" dirty="0" smtClean="0">
                <a:solidFill>
                  <a:srgbClr val="FFFF00"/>
                </a:solidFill>
              </a:rPr>
              <a:t>&gt;</a:t>
            </a:r>
            <a:r>
              <a:rPr lang="en-GB" sz="1800" dirty="0" smtClean="0"/>
              <a:t> Completed</a:t>
            </a:r>
          </a:p>
          <a:p>
            <a:endParaRPr lang="en-GB" sz="1800" dirty="0" smtClean="0"/>
          </a:p>
          <a:p>
            <a:r>
              <a:rPr lang="en-GB" sz="1800" dirty="0" smtClean="0"/>
              <a:t>3.  SARA</a:t>
            </a:r>
          </a:p>
          <a:p>
            <a:r>
              <a:rPr lang="en-GB" sz="1800" dirty="0" smtClean="0"/>
              <a:t>Finalized Catering </a:t>
            </a:r>
            <a:r>
              <a:rPr lang="en-GB" sz="1800" dirty="0" smtClean="0">
                <a:solidFill>
                  <a:srgbClr val="FFFF00"/>
                </a:solidFill>
              </a:rPr>
              <a:t>&gt;</a:t>
            </a:r>
            <a:r>
              <a:rPr lang="en-GB" sz="1800" dirty="0" smtClean="0"/>
              <a:t> </a:t>
            </a:r>
            <a:r>
              <a:rPr lang="en-GB" sz="1800" dirty="0" err="1" smtClean="0"/>
              <a:t>Inprogress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dirty="0" smtClean="0"/>
              <a:t>4.  NIMRA</a:t>
            </a:r>
          </a:p>
          <a:p>
            <a:r>
              <a:rPr lang="en-GB" sz="1800" dirty="0" smtClean="0"/>
              <a:t>Prepared Gift Bags </a:t>
            </a:r>
            <a:r>
              <a:rPr lang="en-GB" sz="1800" dirty="0" smtClean="0">
                <a:solidFill>
                  <a:srgbClr val="FFFF00"/>
                </a:solidFill>
              </a:rPr>
              <a:t>&gt;</a:t>
            </a:r>
            <a:r>
              <a:rPr lang="en-GB" sz="1800" dirty="0" smtClean="0"/>
              <a:t> Not Started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007557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826400" cy="41553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GUEST LIST: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smtClean="0"/>
              <a:t>	Help </a:t>
            </a:r>
            <a:r>
              <a:rPr lang="en-GB" sz="1800" dirty="0" smtClean="0"/>
              <a:t>us organize seating and catering to make each guest feel welcome &amp; special.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BUDGET:</a:t>
            </a:r>
            <a:endParaRPr lang="en-GB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smtClean="0"/>
              <a:t>	Allows us to manage expenses &amp; allocate funds wisely, ensuring we stay within our limits.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SCHEDULE:</a:t>
            </a:r>
            <a:endParaRPr lang="en-GB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smtClean="0"/>
              <a:t>	Keeps the celebration on track &amp; ensures all activities </a:t>
            </a:r>
            <a:r>
              <a:rPr lang="en-GB" sz="1800" dirty="0" smtClean="0"/>
              <a:t>happen smoothly &amp; on time.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295162" y="2336872"/>
            <a:ext cx="5134838" cy="415536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MANAGEMENT: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smtClean="0"/>
              <a:t>	Assigns clear responsibilities to avoid last-minutes rush &amp; keeps everyone on task.</a:t>
            </a: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sz="3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REDUCING STRESS &amp; ENSURING:</a:t>
            </a:r>
            <a:endParaRPr lang="en-GB" sz="3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1800" dirty="0" smtClean="0"/>
              <a:t>	This planner provides a clear roadmap, reducing stress by avoiding last-minutes surprises &amp; ensuring everything is ready for a successful celebration.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37742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 FOR EXPLORING THE BIRTHDAY PARTY PLANNER, DESIGNED FOR SMOOTH &amp; MEMORABLE CELEBRATION...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SPECIAL THANKS TO MY TEACHER FOR THEIR SUPPORT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3"/>
          </p:nvPr>
        </p:nvSpPr>
        <p:spPr>
          <a:xfrm>
            <a:off x="8383764" y="6128186"/>
            <a:ext cx="3820834" cy="548968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AHMED RAZA</a:t>
            </a:r>
          </a:p>
          <a:p>
            <a:pPr algn="ctr"/>
            <a:r>
              <a:rPr lang="en-GB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0325-2282412</a:t>
            </a: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585662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238</TotalTime>
  <Words>139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Trebuchet MS</vt:lpstr>
      <vt:lpstr>Wingdings</vt:lpstr>
      <vt:lpstr>Berlin</vt:lpstr>
      <vt:lpstr>BIRTHDAY PARTY PLANNER</vt:lpstr>
      <vt:lpstr>PROJECT OVERVIEW</vt:lpstr>
      <vt:lpstr>Gathering of Loved Ones:</vt:lpstr>
      <vt:lpstr>EVENT OVERVIEW</vt:lpstr>
      <vt:lpstr>SUMMARY</vt:lpstr>
      <vt:lpstr>THANK YOU FOR EXPLORING THE BIRTHDAY PARTY PLANNER, DESIGNED FOR SMOOTH &amp; MEMORABLE CELEBRATION...  SPECIAL THANKS TO MY TEACHER FOR THEIR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BIRTHDAY PARTY PLANNER</dc:title>
  <dc:creator>Family</dc:creator>
  <cp:lastModifiedBy>Family</cp:lastModifiedBy>
  <cp:revision>23</cp:revision>
  <dcterms:created xsi:type="dcterms:W3CDTF">2024-11-09T17:30:39Z</dcterms:created>
  <dcterms:modified xsi:type="dcterms:W3CDTF">2024-11-10T19:16:22Z</dcterms:modified>
</cp:coreProperties>
</file>