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275" r:id="rId6"/>
    <p:sldId id="302" r:id="rId7"/>
    <p:sldId id="303" r:id="rId8"/>
    <p:sldId id="310" r:id="rId9"/>
    <p:sldId id="304" r:id="rId10"/>
    <p:sldId id="276" r:id="rId11"/>
    <p:sldId id="277" r:id="rId12"/>
    <p:sldId id="299" r:id="rId13"/>
    <p:sldId id="300" r:id="rId14"/>
    <p:sldId id="301" r:id="rId15"/>
    <p:sldId id="305" r:id="rId16"/>
    <p:sldId id="311" r:id="rId17"/>
    <p:sldId id="312" r:id="rId18"/>
    <p:sldId id="317" r:id="rId19"/>
    <p:sldId id="314" r:id="rId20"/>
    <p:sldId id="318" r:id="rId21"/>
    <p:sldId id="315" r:id="rId22"/>
    <p:sldId id="327" r:id="rId23"/>
    <p:sldId id="288" r:id="rId24"/>
    <p:sldId id="298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 varScale="1">
        <p:scale>
          <a:sx n="79" d="100"/>
          <a:sy n="79" d="100"/>
        </p:scale>
        <p:origin x="850" y="4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حمد عبد القادر مسعد محمد الجندى" userId="a354d038-81a2-4cb9-9c3a-a7f869a0abae" providerId="ADAL" clId="{684F1789-D6CD-41B5-B9CD-48C5F045D366}"/>
    <pc:docChg chg="modSld">
      <pc:chgData name="احمد عبد القادر مسعد محمد الجندى" userId="a354d038-81a2-4cb9-9c3a-a7f869a0abae" providerId="ADAL" clId="{684F1789-D6CD-41B5-B9CD-48C5F045D366}" dt="2024-07-22T18:27:12.692" v="1" actId="20577"/>
      <pc:docMkLst>
        <pc:docMk/>
      </pc:docMkLst>
      <pc:sldChg chg="modSp mod">
        <pc:chgData name="احمد عبد القادر مسعد محمد الجندى" userId="a354d038-81a2-4cb9-9c3a-a7f869a0abae" providerId="ADAL" clId="{684F1789-D6CD-41B5-B9CD-48C5F045D366}" dt="2024-07-22T18:27:12.692" v="1" actId="20577"/>
        <pc:sldMkLst>
          <pc:docMk/>
          <pc:sldMk cId="2496746815" sldId="318"/>
        </pc:sldMkLst>
        <pc:spChg chg="mod">
          <ac:chgData name="احمد عبد القادر مسعد محمد الجندى" userId="a354d038-81a2-4cb9-9c3a-a7f869a0abae" providerId="ADAL" clId="{684F1789-D6CD-41B5-B9CD-48C5F045D366}" dt="2024-07-22T18:27:12.692" v="1" actId="20577"/>
          <ac:spMkLst>
            <pc:docMk/>
            <pc:sldMk cId="2496746815" sldId="318"/>
            <ac:spMk id="8" creationId="{1C7053F7-3D5B-E8C4-311C-DB5D64E57E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64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42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B0503020204020204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67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60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B0503020204020204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79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B0503020204020204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69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5099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26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2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54996C-DC3B-1BC7-76FD-C56D9C54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70" y="3984454"/>
            <a:ext cx="553265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Chat Hub</a:t>
            </a:r>
            <a:endParaRPr lang="en-US" altLang="en-US" sz="4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Online Messaging Platform</a:t>
            </a:r>
            <a:r>
              <a:rPr lang="en-US" altLang="en-US" sz="28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66800"/>
            <a:ext cx="6096000" cy="4724400"/>
          </a:xfrm>
        </p:spPr>
        <p:txBody>
          <a:bodyPr/>
          <a:lstStyle/>
          <a:p>
            <a:r>
              <a:rPr lang="en-US" sz="3600" dirty="0"/>
              <a:t>Features:</a:t>
            </a:r>
            <a:br>
              <a:rPr lang="en-US" sz="3600" dirty="0"/>
            </a:br>
            <a:br>
              <a:rPr lang="en-US" sz="3600" b="1" dirty="0"/>
            </a:br>
            <a:r>
              <a:rPr lang="en-US" sz="2400" u="sng" dirty="0"/>
              <a:t>User Registration: </a:t>
            </a:r>
            <a:r>
              <a:rPr lang="en-US" sz="2400" b="0" dirty="0"/>
              <a:t>Users can create an account with their email and password.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u="sng" dirty="0"/>
              <a:t>User Login: </a:t>
            </a:r>
            <a:r>
              <a:rPr lang="en-US" sz="2400" b="0" dirty="0"/>
              <a:t>Secure login functionality to access the platform.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u="sng" dirty="0"/>
              <a:t>Add Friends: </a:t>
            </a:r>
            <a:r>
              <a:rPr lang="en-US" sz="2400" b="0" dirty="0"/>
              <a:t>Users can search for and add friends to their contact list by the email.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u="sng" dirty="0"/>
              <a:t>Real-Time Chatting: </a:t>
            </a:r>
            <a:r>
              <a:rPr lang="en-US" sz="2400" b="0" dirty="0"/>
              <a:t>Instant messaging capabilities with friends who are online</a:t>
            </a:r>
            <a:r>
              <a:rPr lang="en-US" sz="1400" dirty="0"/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</p:txBody>
      </p:sp>
      <p:pic>
        <p:nvPicPr>
          <p:cNvPr id="4" name="Picture 3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7658782C-133F-2763-512D-D270D480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154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92612"/>
            <a:ext cx="6096000" cy="3208192"/>
          </a:xfrm>
        </p:spPr>
        <p:txBody>
          <a:bodyPr/>
          <a:lstStyle/>
          <a:p>
            <a:r>
              <a:rPr lang="en-US" sz="3600" b="1" dirty="0"/>
              <a:t>Our objective: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2800" b="0" dirty="0"/>
              <a:t>To create a reliable and user-friendly platform for real-time communication among friends, ensuring security and ease of use.</a:t>
            </a: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</p:txBody>
      </p:sp>
      <p:pic>
        <p:nvPicPr>
          <p:cNvPr id="4" name="Picture 3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702C94CA-8AF7-A91B-9253-097DD61F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30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4043-ADB6-AAEB-F141-E0B5FD9ACD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2B964-97D3-7DF9-4202-4DA34B35C7FC}"/>
              </a:ext>
            </a:extLst>
          </p:cNvPr>
          <p:cNvSpPr txBox="1">
            <a:spLocks/>
          </p:cNvSpPr>
          <p:nvPr/>
        </p:nvSpPr>
        <p:spPr>
          <a:xfrm>
            <a:off x="5710136" y="1817372"/>
            <a:ext cx="6605082" cy="279073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sterama Text Black (Headings)"/>
              </a:rPr>
              <a:t>Core Algorithms</a:t>
            </a:r>
            <a:r>
              <a:rPr lang="en-US" sz="2800" b="1" dirty="0">
                <a:solidFill>
                  <a:schemeClr val="bg1"/>
                </a:solidFill>
                <a:latin typeface="Posterama Text Black (Headings)"/>
              </a:rPr>
              <a:t>:</a:t>
            </a:r>
          </a:p>
          <a:p>
            <a:endParaRPr lang="en-US" sz="2800" b="1" dirty="0">
              <a:solidFill>
                <a:schemeClr val="bg1"/>
              </a:solidFill>
              <a:latin typeface="Posterama Text Black (Headings)"/>
            </a:endParaRPr>
          </a:p>
          <a:p>
            <a:r>
              <a:rPr lang="en-US" sz="2800" dirty="0">
                <a:solidFill>
                  <a:schemeClr val="bg1"/>
                </a:solidFill>
                <a:latin typeface="Posterama Text Black (Headings)"/>
              </a:rPr>
              <a:t>We use Flask as our API to send data from Python as JSON files, which are then received and displayed by our JavaScript code.</a:t>
            </a:r>
          </a:p>
        </p:txBody>
      </p:sp>
      <p:pic>
        <p:nvPicPr>
          <p:cNvPr id="5" name="Picture 4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41727259-8695-7E25-C3CF-E6EA04D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042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4043-ADB6-AAEB-F141-E0B5FD9ACD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2B964-97D3-7DF9-4202-4DA34B35C7FC}"/>
              </a:ext>
            </a:extLst>
          </p:cNvPr>
          <p:cNvSpPr txBox="1"/>
          <p:nvPr/>
        </p:nvSpPr>
        <p:spPr>
          <a:xfrm>
            <a:off x="5731359" y="953324"/>
            <a:ext cx="6097904" cy="75658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sterama Text Black (Headings)"/>
              </a:rPr>
              <a:t>Code Snippet</a:t>
            </a:r>
            <a:r>
              <a:rPr lang="en-US" sz="3200" b="1" dirty="0">
                <a:solidFill>
                  <a:schemeClr val="bg1"/>
                </a:solidFill>
                <a:latin typeface="Posterama Text Black (Headings)"/>
              </a:rPr>
              <a:t>:</a:t>
            </a:r>
          </a:p>
          <a:p>
            <a:endParaRPr lang="en-US" sz="3200" b="1" dirty="0">
              <a:solidFill>
                <a:schemeClr val="bg1"/>
              </a:solidFill>
              <a:latin typeface="Posterama Text Black (Headings)"/>
            </a:endParaRPr>
          </a:p>
          <a:p>
            <a:endParaRPr lang="en-US" sz="3200" b="1" dirty="0">
              <a:solidFill>
                <a:schemeClr val="bg1"/>
              </a:solidFill>
              <a:latin typeface="Posterama Text Black (Headings)"/>
            </a:endParaRPr>
          </a:p>
        </p:txBody>
      </p:sp>
      <p:pic>
        <p:nvPicPr>
          <p:cNvPr id="5" name="Picture 4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41727259-8695-7E25-C3CF-E6EA04D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B5D87B-58BF-32C8-A327-F8236468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59" y="1896262"/>
            <a:ext cx="5982218" cy="333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2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4043-ADB6-AAEB-F141-E0B5FD9ACD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2B964-97D3-7DF9-4202-4DA34B35C7FC}"/>
              </a:ext>
            </a:extLst>
          </p:cNvPr>
          <p:cNvSpPr txBox="1"/>
          <p:nvPr/>
        </p:nvSpPr>
        <p:spPr>
          <a:xfrm>
            <a:off x="5731359" y="953324"/>
            <a:ext cx="6097904" cy="75658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sterama Text Black (Headings)"/>
              </a:rPr>
              <a:t>Code Snippet</a:t>
            </a:r>
            <a:r>
              <a:rPr lang="en-US" sz="3200" b="1" dirty="0">
                <a:solidFill>
                  <a:schemeClr val="bg1"/>
                </a:solidFill>
                <a:latin typeface="Posterama Text Black (Headings)"/>
              </a:rPr>
              <a:t>:</a:t>
            </a:r>
          </a:p>
          <a:p>
            <a:endParaRPr lang="en-US" sz="3200" b="1" dirty="0">
              <a:solidFill>
                <a:schemeClr val="bg1"/>
              </a:solidFill>
              <a:latin typeface="Posterama Text Black (Headings)"/>
            </a:endParaRPr>
          </a:p>
          <a:p>
            <a:endParaRPr lang="en-US" sz="3200" b="1" dirty="0">
              <a:solidFill>
                <a:schemeClr val="bg1"/>
              </a:solidFill>
              <a:latin typeface="Posterama Text Black (Headings)"/>
            </a:endParaRPr>
          </a:p>
        </p:txBody>
      </p:sp>
      <p:pic>
        <p:nvPicPr>
          <p:cNvPr id="5" name="Picture 4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41727259-8695-7E25-C3CF-E6EA04D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4FACF5-8780-5477-DF8B-2CF4074D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59" y="1709913"/>
            <a:ext cx="4658017" cy="46219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1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F075-8112-B050-4058-3083F83F69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53F7-3D5B-E8C4-311C-DB5D64E57EBF}"/>
              </a:ext>
            </a:extLst>
          </p:cNvPr>
          <p:cNvSpPr txBox="1"/>
          <p:nvPr/>
        </p:nvSpPr>
        <p:spPr>
          <a:xfrm>
            <a:off x="5872716" y="1166842"/>
            <a:ext cx="6097772" cy="39596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</a:rPr>
              <a:t>Team Roles and Responsibilities: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We divided the team into front-end, back-end.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Each team focused on their specific area, speeding up development and ensuring detailed attention to each component.</a:t>
            </a:r>
          </a:p>
        </p:txBody>
      </p:sp>
      <p:pic>
        <p:nvPicPr>
          <p:cNvPr id="6" name="Picture 5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8F986457-8C4F-BF53-60EE-F4B5BA8A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662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F075-8112-B050-4058-3083F83F69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53F7-3D5B-E8C4-311C-DB5D64E57EBF}"/>
              </a:ext>
            </a:extLst>
          </p:cNvPr>
          <p:cNvSpPr txBox="1"/>
          <p:nvPr/>
        </p:nvSpPr>
        <p:spPr>
          <a:xfrm>
            <a:off x="5914139" y="1166842"/>
            <a:ext cx="6128703" cy="35510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sterama Text Black (Headings)"/>
              </a:rPr>
              <a:t>Collaboration:</a:t>
            </a:r>
          </a:p>
          <a:p>
            <a:endParaRPr lang="en-US" sz="3600" b="1" dirty="0">
              <a:solidFill>
                <a:schemeClr val="bg1"/>
              </a:solidFill>
              <a:latin typeface="Posterama Text Black (Headings)"/>
            </a:endParaRPr>
          </a:p>
          <a:p>
            <a:r>
              <a:rPr lang="en-US" sz="3200" dirty="0">
                <a:solidFill>
                  <a:schemeClr val="bg1"/>
                </a:solidFill>
                <a:latin typeface="Posterama Text Black (Headings)"/>
              </a:rPr>
              <a:t>We worked independently, and after each new development, we integrated our efforts to ensure everything functioned seamlessly.</a:t>
            </a:r>
          </a:p>
        </p:txBody>
      </p:sp>
      <p:pic>
        <p:nvPicPr>
          <p:cNvPr id="6" name="Picture 5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8F986457-8C4F-BF53-60EE-F4B5BA8A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6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F075-8112-B050-4058-3083F83F69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53F7-3D5B-E8C4-311C-DB5D64E57EBF}"/>
              </a:ext>
            </a:extLst>
          </p:cNvPr>
          <p:cNvSpPr txBox="1"/>
          <p:nvPr/>
        </p:nvSpPr>
        <p:spPr>
          <a:xfrm>
            <a:off x="5513416" y="1754357"/>
            <a:ext cx="6558609" cy="338567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Planning, Design, and Development: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Duration</a:t>
            </a:r>
            <a:r>
              <a:rPr lang="en-US" sz="2400">
                <a:solidFill>
                  <a:schemeClr val="bg1"/>
                </a:solidFill>
              </a:rPr>
              <a:t>: 4 </a:t>
            </a:r>
            <a:r>
              <a:rPr lang="en-US" sz="2400" dirty="0">
                <a:solidFill>
                  <a:schemeClr val="bg1"/>
                </a:solidFill>
              </a:rPr>
              <a:t>weeks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Activities: Defined requirements, designed prototypes, developed frontend (HTML, CSS), back end (Python Flask), and integrated components.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8F986457-8C4F-BF53-60EE-F4B5BA8A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3" y="1001963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967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A349-BEAA-43E7-3371-9BE6A183F0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BAE5E-8189-0AFD-AFE1-D7BFB0790C1B}"/>
              </a:ext>
            </a:extLst>
          </p:cNvPr>
          <p:cNvSpPr txBox="1"/>
          <p:nvPr/>
        </p:nvSpPr>
        <p:spPr>
          <a:xfrm>
            <a:off x="5620420" y="1038616"/>
            <a:ext cx="6372013" cy="50217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sterama Text Black (Headings)"/>
              </a:rPr>
              <a:t>Challenges Overcome:</a:t>
            </a:r>
          </a:p>
          <a:p>
            <a:endParaRPr lang="en-US" sz="2400" b="1" dirty="0">
              <a:solidFill>
                <a:schemeClr val="bg1"/>
              </a:solidFill>
              <a:latin typeface="Posterama Text Black (Headings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sterama Text Black (Headings)"/>
              </a:rPr>
              <a:t>Data Transmission: We used Flask to facilitate data transmission, providing us with many advantages.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osterama Text Black (Headings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sterama Text Black (Headings)"/>
              </a:rPr>
              <a:t>Real-Time Updates: To display and update chats in real-time without refreshing the page, we utilized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osterama Text Black (Headings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sterama Text Black (Headings)"/>
              </a:rPr>
              <a:t>User Friendliness: We incorporated CSS to enhance the user interface and improve user experience.</a:t>
            </a:r>
            <a:endParaRPr lang="en-US" sz="1600" dirty="0">
              <a:solidFill>
                <a:schemeClr val="bg1"/>
              </a:solidFill>
              <a:latin typeface="Posterama Text Black (Headings)"/>
            </a:endParaRPr>
          </a:p>
        </p:txBody>
      </p:sp>
      <p:pic>
        <p:nvPicPr>
          <p:cNvPr id="6" name="Picture 5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A5ADCF96-A426-BE75-A3D0-E2914402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254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E085F-DEB2-50EF-3C04-095D00A74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C72B6-E1D8-5F17-1580-043ACCE75270}"/>
              </a:ext>
            </a:extLst>
          </p:cNvPr>
          <p:cNvSpPr txBox="1"/>
          <p:nvPr/>
        </p:nvSpPr>
        <p:spPr>
          <a:xfrm>
            <a:off x="5731100" y="2034618"/>
            <a:ext cx="6097772" cy="17543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sterama Text Black (Headings)"/>
                <a:ea typeface="+mn-ea"/>
                <a:cs typeface="+mn-cs"/>
              </a:rPr>
              <a:t>Live Demo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The live demo of Chat</a:t>
            </a:r>
            <a:r>
              <a:rPr lang="en-US" sz="2800" dirty="0">
                <a:solidFill>
                  <a:srgbClr val="FFFFFF"/>
                </a:solidFill>
                <a:latin typeface="Abadi"/>
              </a:rPr>
              <a:t>H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ub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 showcases the main functionalities of the platform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sterama Text Black (Headings)"/>
              <a:ea typeface="+mn-ea"/>
              <a:cs typeface="+mn-cs"/>
            </a:endParaRPr>
          </a:p>
        </p:txBody>
      </p:sp>
      <p:pic>
        <p:nvPicPr>
          <p:cNvPr id="6" name="Picture 5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1ACAD1E0-EE8E-42BC-7AC6-CF05E912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402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68" y="847621"/>
            <a:ext cx="4253399" cy="1740114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89" y="993576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1209-F734-4F2D-DAF5-DA4665CA52A5}"/>
              </a:ext>
            </a:extLst>
          </p:cNvPr>
          <p:cNvSpPr txBox="1"/>
          <p:nvPr/>
        </p:nvSpPr>
        <p:spPr>
          <a:xfrm>
            <a:off x="328989" y="2152022"/>
            <a:ext cx="6094378" cy="26776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sterama Text Black (Headings)"/>
              </a:rPr>
              <a:t>Chat Hub is a web-based application designed to facilitate online communication among friends. Users can create an account, log in, add friends, and start chatting with them in real-time. The platform aims to provide a simple and user-friendly interface for seamless communication.</a:t>
            </a:r>
          </a:p>
        </p:txBody>
      </p:sp>
      <p:pic>
        <p:nvPicPr>
          <p:cNvPr id="7" name="Picture 6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82272ECE-1ABA-24EE-BFA2-F42C3A484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736" y="741441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610" y="2959030"/>
            <a:ext cx="6599429" cy="818857"/>
          </a:xfrm>
        </p:spPr>
        <p:txBody>
          <a:bodyPr/>
          <a:lstStyle/>
          <a:p>
            <a:pPr algn="ctr"/>
            <a:r>
              <a:rPr lang="en-US" sz="6000" dirty="0"/>
              <a:t>ANY QUESTIONS?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76381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1924" y="5082762"/>
            <a:ext cx="2931268" cy="8006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AutoShape 4" descr="Thank You in beautiful design. Image 1 of 4">
            <a:extLst>
              <a:ext uri="{FF2B5EF4-FFF2-40B4-BE49-F238E27FC236}">
                <a16:creationId xmlns:a16="http://schemas.microsoft.com/office/drawing/2014/main" id="{D5F3E4C6-0B29-E1FA-3101-2C95AF554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783076"/>
            <a:ext cx="2798324" cy="27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Thank You in beautiful design. Image 1 of 4">
            <a:extLst>
              <a:ext uri="{FF2B5EF4-FFF2-40B4-BE49-F238E27FC236}">
                <a16:creationId xmlns:a16="http://schemas.microsoft.com/office/drawing/2014/main" id="{23B61D74-B5BF-6F9F-64C1-BE53768B0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056" y="408"/>
            <a:ext cx="2654090" cy="26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7DFEA8-CF92-02F3-C5E3-C98B76673AF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750" r="16750"/>
          <a:stretch/>
        </p:blipFill>
        <p:spPr>
          <a:xfrm>
            <a:off x="6904023" y="783076"/>
            <a:ext cx="4521136" cy="4521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>
          <a:xfrm>
            <a:off x="1078991" y="1705356"/>
            <a:ext cx="2233049" cy="223315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4001" y="4211045"/>
            <a:ext cx="2098039" cy="506399"/>
          </a:xfrm>
        </p:spPr>
        <p:txBody>
          <a:bodyPr/>
          <a:lstStyle/>
          <a:p>
            <a:r>
              <a:rPr lang="en-US" dirty="0" err="1"/>
              <a:t>Ramy</a:t>
            </a:r>
            <a:r>
              <a:rPr lang="en-US" dirty="0"/>
              <a:t> Rashad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14002" y="4829922"/>
            <a:ext cx="2098038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BACK-END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t="16710" b="16710"/>
          <a:stretch/>
        </p:blipFill>
        <p:spPr>
          <a:xfrm>
            <a:off x="4875069" y="1690689"/>
            <a:ext cx="2368061" cy="2271434"/>
          </a:xfrm>
          <a:prstGeom prst="hexagon">
            <a:avLst>
              <a:gd name="adj" fmla="val 27424"/>
              <a:gd name="vf" fmla="val 11547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46980" y="4155257"/>
            <a:ext cx="2098039" cy="506399"/>
          </a:xfrm>
        </p:spPr>
        <p:txBody>
          <a:bodyPr/>
          <a:lstStyle/>
          <a:p>
            <a:r>
              <a:rPr lang="en-US" dirty="0" err="1"/>
              <a:t>Saged</a:t>
            </a:r>
            <a:r>
              <a:rPr lang="en-US" dirty="0"/>
              <a:t> Ryan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046981" y="4829922"/>
            <a:ext cx="2098038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FRONT-END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777469-AD50-4BAD-6B31-B56D669485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/>
          <a:stretch/>
        </p:blipFill>
        <p:spPr>
          <a:xfrm>
            <a:off x="8500328" y="1690689"/>
            <a:ext cx="2368061" cy="2247820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635341" y="4211045"/>
            <a:ext cx="2098039" cy="506399"/>
          </a:xfrm>
        </p:spPr>
        <p:txBody>
          <a:bodyPr/>
          <a:lstStyle/>
          <a:p>
            <a:r>
              <a:rPr lang="en-US" dirty="0"/>
              <a:t>Ahmed El Gendy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635341" y="4829921"/>
            <a:ext cx="2098038" cy="506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81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146" y="2061244"/>
            <a:ext cx="6599023" cy="2379549"/>
          </a:xfrm>
        </p:spPr>
        <p:txBody>
          <a:bodyPr/>
          <a:lstStyle/>
          <a:p>
            <a:pPr algn="ctr"/>
            <a:r>
              <a:rPr lang="en-US" sz="3600" b="0" dirty="0"/>
              <a:t>The inspiration for Chat Hub emerged from our shared vision for enhancing online communication.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45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630" y="2076436"/>
            <a:ext cx="6820786" cy="2584046"/>
          </a:xfrm>
        </p:spPr>
        <p:txBody>
          <a:bodyPr/>
          <a:lstStyle/>
          <a:p>
            <a:pPr algn="ctr"/>
            <a:r>
              <a:rPr lang="en-US" sz="3600" b="0" dirty="0"/>
              <a:t>As a team, we frequently encountered the challenges of staying connected with friends and family, especially during times of remote work and social distancing.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40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8BE7CE-E046-5DF9-D642-7EA598466E5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69227" y="3074477"/>
            <a:ext cx="2653545" cy="587964"/>
          </a:xfrm>
        </p:spPr>
        <p:txBody>
          <a:bodyPr/>
          <a:lstStyle/>
          <a:p>
            <a:r>
              <a:rPr lang="en-US" sz="2800" dirty="0"/>
              <a:t>Frontend: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3EF1-F859-D4F6-F564-0DFF15D972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69227" y="3707553"/>
            <a:ext cx="2653545" cy="1727103"/>
          </a:xfrm>
        </p:spPr>
        <p:txBody>
          <a:bodyPr/>
          <a:lstStyle/>
          <a:p>
            <a:r>
              <a:rPr lang="en-US" sz="2000" dirty="0"/>
              <a:t>HTML</a:t>
            </a:r>
          </a:p>
          <a:p>
            <a:r>
              <a:rPr lang="en-US" sz="2000" dirty="0"/>
              <a:t>CSS</a:t>
            </a:r>
          </a:p>
          <a:p>
            <a:r>
              <a:rPr lang="en-US" sz="2000" dirty="0"/>
              <a:t>JavaScript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135037-8F9E-0564-06CF-41CADFB276D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88827A-9E02-B753-2B19-0187871F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791" y="1146129"/>
            <a:ext cx="6599429" cy="1325563"/>
          </a:xfrm>
        </p:spPr>
        <p:txBody>
          <a:bodyPr/>
          <a:lstStyle/>
          <a:p>
            <a:r>
              <a:rPr lang="en-US" dirty="0"/>
              <a:t>Technology &amp;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085B61-1624-4BB7-1AED-C2F68C52F3BA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170071" y="3074477"/>
            <a:ext cx="2653545" cy="587964"/>
          </a:xfrm>
        </p:spPr>
        <p:txBody>
          <a:bodyPr/>
          <a:lstStyle/>
          <a:p>
            <a:r>
              <a:rPr lang="en-US" sz="2800" dirty="0"/>
              <a:t>Backend</a:t>
            </a:r>
            <a:r>
              <a:rPr lang="en-US" sz="2400" dirty="0"/>
              <a:t>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8CDB40-5182-286D-331C-5C17944199D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0070" y="3699140"/>
            <a:ext cx="2653545" cy="1727103"/>
          </a:xfrm>
        </p:spPr>
        <p:txBody>
          <a:bodyPr/>
          <a:lstStyle/>
          <a:p>
            <a:r>
              <a:rPr lang="en-US" sz="2000" dirty="0"/>
              <a:t>Python</a:t>
            </a:r>
          </a:p>
          <a:p>
            <a:r>
              <a:rPr lang="en-US" sz="20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59518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678603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794774"/>
            <a:ext cx="4761673" cy="1795541"/>
          </a:xfrm>
        </p:spPr>
        <p:txBody>
          <a:bodyPr/>
          <a:lstStyle/>
          <a:p>
            <a:r>
              <a:rPr lang="en-US" sz="2400" dirty="0"/>
              <a:t>Our web-based application designed to revolutionize online communication.</a:t>
            </a:r>
          </a:p>
          <a:p>
            <a:r>
              <a:rPr lang="en-US" sz="2400" dirty="0"/>
              <a:t> Chat Hub allows users to effortlessly connect with friends through real-time messaging.</a:t>
            </a:r>
            <a:endParaRPr lang="en-US" sz="1800" dirty="0"/>
          </a:p>
          <a:p>
            <a:endParaRPr lang="en-US" sz="1600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399" y="2445984"/>
            <a:ext cx="4660022" cy="1966031"/>
          </a:xfrm>
        </p:spPr>
        <p:txBody>
          <a:bodyPr/>
          <a:lstStyle/>
          <a:p>
            <a:r>
              <a:rPr lang="en-US" sz="8800" b="0" dirty="0"/>
              <a:t>Chat Hub</a:t>
            </a:r>
            <a:endParaRPr lang="en-US" sz="138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OUR</a:t>
            </a:r>
          </a:p>
          <a:p>
            <a:r>
              <a:rPr lang="en-US" dirty="0"/>
              <a:t>PROJECT</a:t>
            </a:r>
          </a:p>
        </p:txBody>
      </p:sp>
      <p:pic>
        <p:nvPicPr>
          <p:cNvPr id="7" name="Picture 6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54A821F9-444F-E7EA-3F77-FEC7C49F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21189"/>
            <a:ext cx="6096000" cy="3783106"/>
          </a:xfrm>
        </p:spPr>
        <p:txBody>
          <a:bodyPr/>
          <a:lstStyle/>
          <a:p>
            <a:r>
              <a:rPr lang="en-US" b="1" dirty="0"/>
              <a:t>Purpose:</a:t>
            </a:r>
            <a:br>
              <a:rPr lang="en-US" b="1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2800" b="0" dirty="0"/>
              <a:t>Chat Hub aims to provide a seamless and user-friendly platform for friends to communicate online; By creating an account, logging in, and adding friends, users can engage in real-time conversations, making it easier to stay connected</a:t>
            </a:r>
            <a:r>
              <a:rPr lang="en-US" sz="2400" b="0" dirty="0"/>
              <a:t>.</a:t>
            </a:r>
          </a:p>
        </p:txBody>
      </p:sp>
      <p:pic>
        <p:nvPicPr>
          <p:cNvPr id="9" name="Picture 8" descr="A city with a large building on top of a mountain&#10;&#10;Description automatically generated with medium confidence">
            <a:extLst>
              <a:ext uri="{FF2B5EF4-FFF2-40B4-BE49-F238E27FC236}">
                <a16:creationId xmlns:a16="http://schemas.microsoft.com/office/drawing/2014/main" id="{AB6661C8-8CC4-8E55-4EC0-6C3A0B5B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9" y="953324"/>
            <a:ext cx="4518837" cy="4518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89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011806-edbf-40eb-afd5-d98752dee8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463C91C4FAE04FB0E45160F0D84540" ma:contentTypeVersion="6" ma:contentTypeDescription="Create a new document." ma:contentTypeScope="" ma:versionID="a4014542f2e569eea09bc6d2fca8d2f8">
  <xsd:schema xmlns:xsd="http://www.w3.org/2001/XMLSchema" xmlns:xs="http://www.w3.org/2001/XMLSchema" xmlns:p="http://schemas.microsoft.com/office/2006/metadata/properties" xmlns:ns3="b5011806-edbf-40eb-afd5-d98752dee8e7" targetNamespace="http://schemas.microsoft.com/office/2006/metadata/properties" ma:root="true" ma:fieldsID="13dfc4aea466187329db89d1d5f5beca" ns3:_="">
    <xsd:import namespace="b5011806-edbf-40eb-afd5-d98752dee8e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11806-edbf-40eb-afd5-d98752dee8e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purl.org/dc/dcmitype/"/>
    <ds:schemaRef ds:uri="http://schemas.microsoft.com/office/infopath/2007/PartnerControls"/>
    <ds:schemaRef ds:uri="b5011806-edbf-40eb-afd5-d98752dee8e7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C9778E-159B-4ADC-A57E-ACC38155B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11806-edbf-40eb-afd5-d98752dee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531</Words>
  <Application>Microsoft Office PowerPoint</Application>
  <PresentationFormat>Widescreen</PresentationFormat>
  <Paragraphs>103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Abadi</vt:lpstr>
      <vt:lpstr>Arial</vt:lpstr>
      <vt:lpstr>Calibri</vt:lpstr>
      <vt:lpstr>Posterama Text Black</vt:lpstr>
      <vt:lpstr>Posterama Text Black (Headings)</vt:lpstr>
      <vt:lpstr>Posterama Text SemiBold</vt:lpstr>
      <vt:lpstr>Custom</vt:lpstr>
      <vt:lpstr>PowerPoint Presentation</vt:lpstr>
      <vt:lpstr>Agenda</vt:lpstr>
      <vt:lpstr>TEAM MEMBERS</vt:lpstr>
      <vt:lpstr>The inspiration for Chat Hub emerged from our shared vision for enhancing online communication.</vt:lpstr>
      <vt:lpstr>As a team, we frequently encountered the challenges of staying connected with friends and family, especially during times of remote work and social distancing.</vt:lpstr>
      <vt:lpstr>Technology &amp; Architecture</vt:lpstr>
      <vt:lpstr>Introduction</vt:lpstr>
      <vt:lpstr>Chat Hub</vt:lpstr>
      <vt:lpstr>Purpose:   Chat Hub aims to provide a seamless and user-friendly platform for friends to communicate online; By creating an account, logging in, and adding friends, users can engage in real-time conversations, making it easier to stay connected.</vt:lpstr>
      <vt:lpstr>Features:  User Registration: Users can create an account with their email and password.  User Login: Secure login functionality to access the platform.  Add Friends: Users can search for and add friends to their contact list by the email.  Real-Time Chatting: Instant messaging capabilities with friends who are online.</vt:lpstr>
      <vt:lpstr>Our objective:   To create a reliable and user-friendly platform for real-time communication among friends, ensuring security and ease of use.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Ramy rashad</dc:creator>
  <cp:lastModifiedBy>احمد عبد القادر مسعد محمد الجندى</cp:lastModifiedBy>
  <cp:revision>38</cp:revision>
  <dcterms:created xsi:type="dcterms:W3CDTF">2024-07-17T16:51:26Z</dcterms:created>
  <dcterms:modified xsi:type="dcterms:W3CDTF">2024-07-22T18:27:17Z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0x01010080463C91C4FAE04FB0E45160F0D84540</vt:lpwstr>
  </property>
  <property fmtid="{D5CDD505-2E9C-101B-9397-08002B2CF9AE}" pid="3" name="MediaServiceImageTags">
    <vt:lpwstr/>
  </property>
</Properties>
</file>