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611-1276-27CD-5AB4-896BC174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6F8C-37B9-0ECC-0FAD-3174D556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6821-56D6-52E8-AAEF-D1A80220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B347-81B0-259E-9A32-A64F4F3C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29D7-327C-83A0-1E13-D5697717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59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C1BB-81A8-CBD2-2E2C-1971DB4D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0CFAC-2B12-6D37-3E93-78BED635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6CAC-484B-F476-2E41-29C7E542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5248-BE84-721A-7D1C-BAEEE126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1F78-BA93-7A19-DBC4-2BE9228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E0D2D-AB5D-1221-2C42-3920114DD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34F1-3B7A-6956-4289-AC1FFA1E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F619-3282-62A7-CFAD-A98A1D17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9861-0092-D76D-3572-29E4F6B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FBA3-F74E-B8B2-7CBB-0D4A5315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6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3B93-0781-F59D-CACE-73BC2677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CE4D-6524-32C8-078C-6CD577C0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706D-0F92-65E9-94DB-385F55B1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2B05-8AA6-9287-0A24-BA3F1898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0252-FC63-8E2F-0E66-C2D5BC77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8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897D-5803-D540-8FB2-3F6EC8D4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7FC9-3905-D8F9-7C7A-071976B3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3BB6-8583-81C3-571A-64D4F134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B0EF-7D49-A861-17D5-8BDAE440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498D-5B80-26CD-B4D1-8D6435B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5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94F4-B9FE-3004-C921-3AA7E20C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33D9-0B16-312E-303F-087782AB2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B9CD-B6B3-6BC9-947D-2F66C251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E761-25CB-0C92-18DC-B1EE2CEF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7F1A7-4AB8-BCEA-843B-B9FD2BCB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349-43B1-064A-D1AD-46A6BD14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571-CD96-A01A-4DC1-78A320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6553-567C-3F19-C630-C2CE679E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5D63-7B8F-512C-9CEA-C0E092CB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A32E2-47E0-83B4-932B-60102E7E8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30B7C-44E5-F2BA-6EAC-E4F0E2AAD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FDCC6-B754-CAEC-9ECF-230553DA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8A93E-D376-ECA2-E70C-DF98AF33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2D585-E361-39B6-540D-A90C9A78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17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1DC4-405C-8F14-ACFC-E1AA13A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15DFE-6903-8B89-A977-D2838320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266B-1D68-04AF-7994-659B9FA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3C8B1-D644-247D-F6E6-56DAD418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CC1EB-4A46-7128-A75F-AFE65C30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B6BA5-2B0D-A3A9-7E34-69A8243E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8B6B-0EB4-43C9-77A7-84EBDDA4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766C-BFEC-98B9-A698-568B092D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A787-5303-1DB5-BEBF-161BB907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6A35-0EB2-2015-C217-78D93043D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3477-153E-4261-46B6-0A01825F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45-9529-F4FA-F73D-86EF99E9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144B-367D-D3C6-494F-A33599F2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8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D747-BE51-4B3E-EF91-AC79285B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67D83-8A80-4F88-F9DC-397F57DAB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FB10-BD70-E0AD-C72E-E1A35F58E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8B691-12F2-43B6-799E-E49A136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8084F-FB6F-860F-0D93-82C984C2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E6C0-6439-25E3-C225-B9909290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2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48EFD-2F9C-1F08-8F28-295B747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50962-E5A8-9B75-2D63-B8FC2028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1C16-C258-FAD7-C472-D31B1CC2E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9694-7587-4D50-B72C-784C01557F94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A5D1-36A0-E2B4-B33D-C1321C7F8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9B78-FA29-7DB0-4F79-104762FB6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ACD64-C2CD-4BC0-9A92-2941AB176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DA0F-AC34-20D4-D8A6-830D56D8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User/Admin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50A4-DC03-64C6-AB52-E0493A3D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 user can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Classic</a:t>
            </a:r>
            <a:r>
              <a:rPr lang="fr-FR" dirty="0"/>
              <a:t> user (</a:t>
            </a:r>
            <a:r>
              <a:rPr lang="fr-FR" dirty="0" err="1"/>
              <a:t>Member</a:t>
            </a:r>
            <a:r>
              <a:rPr lang="fr-FR" dirty="0"/>
              <a:t>) or </a:t>
            </a:r>
            <a:r>
              <a:rPr lang="fr-FR" dirty="0" err="1"/>
              <a:t>Adminstrator</a:t>
            </a:r>
            <a:r>
              <a:rPr lang="fr-FR" dirty="0"/>
              <a:t> (</a:t>
            </a:r>
            <a:r>
              <a:rPr lang="fr-FR" dirty="0" err="1"/>
              <a:t>Moderator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63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5397-FCD5-CAA9-5F97-9E62FEF3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05E-542E-FE98-026A-A308CF65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User/Admin can :</a:t>
            </a:r>
          </a:p>
          <a:p>
            <a:pPr marL="0" indent="0">
              <a:buNone/>
            </a:pPr>
            <a:r>
              <a:rPr lang="fr-FR" dirty="0"/>
              <a:t>-Manage </a:t>
            </a:r>
            <a:r>
              <a:rPr lang="fr-FR" dirty="0" err="1"/>
              <a:t>cart</a:t>
            </a:r>
            <a:r>
              <a:rPr lang="fr-FR" dirty="0"/>
              <a:t> (</a:t>
            </a:r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edit</a:t>
            </a:r>
            <a:r>
              <a:rPr lang="fr-FR" dirty="0"/>
              <a:t>/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-Update </a:t>
            </a:r>
            <a:r>
              <a:rPr lang="fr-FR" dirty="0" err="1"/>
              <a:t>his</a:t>
            </a:r>
            <a:r>
              <a:rPr lang="fr-FR" dirty="0"/>
              <a:t> profile</a:t>
            </a:r>
          </a:p>
          <a:p>
            <a:pPr marL="0" indent="0">
              <a:buNone/>
            </a:pPr>
            <a:r>
              <a:rPr lang="fr-FR" dirty="0"/>
              <a:t>-Login/</a:t>
            </a:r>
            <a:r>
              <a:rPr lang="fr-FR" dirty="0" err="1"/>
              <a:t>Logout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SignIn</a:t>
            </a:r>
            <a:r>
              <a:rPr lang="fr-FR" dirty="0"/>
              <a:t> / </a:t>
            </a:r>
            <a:r>
              <a:rPr lang="fr-FR" dirty="0" err="1"/>
              <a:t>SignUp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Admin can :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members</a:t>
            </a:r>
            <a:r>
              <a:rPr lang="fr-FR" dirty="0"/>
              <a:t> List</a:t>
            </a:r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member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</a:t>
            </a:r>
            <a:r>
              <a:rPr lang="fr-FR" dirty="0" err="1"/>
              <a:t>Add</a:t>
            </a:r>
            <a:r>
              <a:rPr lang="fr-FR" dirty="0"/>
              <a:t>/Update/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406396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User/Admin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User/Admin</dc:title>
  <dc:creator>Ahmed ELFKI</dc:creator>
  <cp:lastModifiedBy>Ahmed ELFKI</cp:lastModifiedBy>
  <cp:revision>1</cp:revision>
  <dcterms:created xsi:type="dcterms:W3CDTF">2022-11-04T12:16:09Z</dcterms:created>
  <dcterms:modified xsi:type="dcterms:W3CDTF">2022-11-04T12:20:09Z</dcterms:modified>
</cp:coreProperties>
</file>