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4" r:id="rId5"/>
    <p:sldId id="261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Tic-Tac-Toe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85017" y="4050836"/>
            <a:ext cx="2155372" cy="66485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Arduino Game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906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6571"/>
            <a:ext cx="8596668" cy="114953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4663"/>
            <a:ext cx="8596668" cy="5264331"/>
          </a:xfrm>
        </p:spPr>
        <p:txBody>
          <a:bodyPr/>
          <a:lstStyle/>
          <a:p>
            <a:r>
              <a:rPr lang="en-US" dirty="0" smtClean="0"/>
              <a:t>I will  show you </a:t>
            </a:r>
            <a:r>
              <a:rPr lang="en-US" dirty="0"/>
              <a:t>how to build a Tic Tac Toe game with an AI using an Arduino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Our project has two versions:-</a:t>
            </a:r>
          </a:p>
          <a:p>
            <a:pPr marL="0" indent="0">
              <a:buNone/>
            </a:pPr>
            <a:r>
              <a:rPr lang="en-US" dirty="0" smtClean="0"/>
              <a:t>       1- The first version is playing on Arduino by using switches only but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without AI.</a:t>
            </a:r>
          </a:p>
          <a:p>
            <a:pPr marL="0" indent="0">
              <a:buNone/>
            </a:pPr>
            <a:r>
              <a:rPr lang="en-US" dirty="0" smtClean="0"/>
              <a:t>       2-The second </a:t>
            </a:r>
            <a:r>
              <a:rPr lang="en-US" dirty="0"/>
              <a:t>version</a:t>
            </a:r>
            <a:r>
              <a:rPr lang="en-US" dirty="0" smtClean="0"/>
              <a:t> </a:t>
            </a:r>
            <a:r>
              <a:rPr lang="en-US" dirty="0"/>
              <a:t>You can either play against the Arduino or watch </a:t>
            </a:r>
            <a:r>
              <a:rPr lang="en-US" dirty="0" smtClean="0"/>
              <a:t>                           	    the Arduino playing against itself using AI algorithm……..</a:t>
            </a:r>
          </a:p>
          <a:p>
            <a:r>
              <a:rPr lang="en-US" dirty="0"/>
              <a:t>To build the </a:t>
            </a:r>
            <a:r>
              <a:rPr lang="en-US" dirty="0" smtClean="0"/>
              <a:t>game we will </a:t>
            </a:r>
            <a:r>
              <a:rPr lang="en-US" dirty="0"/>
              <a:t>need the following </a:t>
            </a:r>
            <a:r>
              <a:rPr lang="en-US" dirty="0" smtClean="0"/>
              <a:t>hardware components:-</a:t>
            </a:r>
          </a:p>
          <a:p>
            <a:pPr marL="0" indent="0">
              <a:buNone/>
            </a:pPr>
            <a:r>
              <a:rPr lang="en-US" dirty="0" smtClean="0"/>
              <a:t>        1- </a:t>
            </a:r>
            <a:r>
              <a:rPr lang="en-US" dirty="0"/>
              <a:t>Arduino </a:t>
            </a:r>
            <a:r>
              <a:rPr lang="en-US" dirty="0" smtClean="0"/>
              <a:t>Uno </a:t>
            </a:r>
          </a:p>
          <a:p>
            <a:r>
              <a:rPr lang="en-US" dirty="0" smtClean="0"/>
              <a:t>  </a:t>
            </a:r>
            <a:r>
              <a:rPr lang="en-US" dirty="0" smtClean="0"/>
              <a:t> 2- </a:t>
            </a:r>
            <a:r>
              <a:rPr lang="en-US" dirty="0"/>
              <a:t>9 WS2812 RGB LEDs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smtClean="0"/>
              <a:t>3- 9 </a:t>
            </a:r>
            <a:r>
              <a:rPr lang="en-US" dirty="0"/>
              <a:t>push </a:t>
            </a:r>
            <a:r>
              <a:rPr lang="en-US" dirty="0" smtClean="0"/>
              <a:t>buttons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smtClean="0"/>
              <a:t>4- some wires </a:t>
            </a:r>
            <a:r>
              <a:rPr lang="en-US" dirty="0"/>
              <a:t>and </a:t>
            </a:r>
            <a:r>
              <a:rPr lang="en-US" dirty="0" smtClean="0"/>
              <a:t>jumpers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Design(PEAS)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2857"/>
            <a:ext cx="8596668" cy="4408505"/>
          </a:xfrm>
        </p:spPr>
        <p:txBody>
          <a:bodyPr/>
          <a:lstStyle/>
          <a:p>
            <a:endParaRPr lang="en-US" dirty="0" smtClean="0"/>
          </a:p>
          <a:p>
            <a:r>
              <a:rPr lang="en-US" sz="2400" b="1" dirty="0" smtClean="0"/>
              <a:t>Performance:- </a:t>
            </a:r>
            <a:r>
              <a:rPr lang="en-US" sz="2000" b="1" dirty="0" smtClean="0"/>
              <a:t>quick decisions – Arduino win percentage against player.</a:t>
            </a:r>
          </a:p>
          <a:p>
            <a:endParaRPr lang="en-US" sz="2000" b="1" dirty="0" smtClean="0"/>
          </a:p>
          <a:p>
            <a:r>
              <a:rPr lang="en-US" sz="2400" b="1" dirty="0" smtClean="0"/>
              <a:t>Environment:- </a:t>
            </a:r>
            <a:r>
              <a:rPr lang="en-US" sz="2000" b="1" dirty="0" smtClean="0"/>
              <a:t>players</a:t>
            </a:r>
          </a:p>
          <a:p>
            <a:endParaRPr lang="en-US" sz="2000" dirty="0" smtClean="0"/>
          </a:p>
          <a:p>
            <a:r>
              <a:rPr lang="en-US" sz="2400" b="1" dirty="0" smtClean="0"/>
              <a:t>Actuators:- </a:t>
            </a:r>
            <a:r>
              <a:rPr lang="en-US" sz="2000" dirty="0" smtClean="0"/>
              <a:t>LEDS</a:t>
            </a:r>
            <a:r>
              <a:rPr lang="en-US" sz="2800" dirty="0" smtClean="0"/>
              <a:t> –</a:t>
            </a:r>
            <a:r>
              <a:rPr lang="en-US" sz="2000" dirty="0"/>
              <a:t> </a:t>
            </a:r>
            <a:r>
              <a:rPr lang="en-US" sz="2000" dirty="0" smtClean="0"/>
              <a:t>AI algorithm to solve the game</a:t>
            </a:r>
          </a:p>
          <a:p>
            <a:endParaRPr lang="en-US" sz="2000" dirty="0" smtClean="0"/>
          </a:p>
          <a:p>
            <a:r>
              <a:rPr lang="en-US" sz="2400" b="1" dirty="0" smtClean="0"/>
              <a:t>Sensors:- </a:t>
            </a:r>
            <a:r>
              <a:rPr lang="en-US" sz="2000" dirty="0"/>
              <a:t>switches</a:t>
            </a:r>
            <a:endParaRPr lang="en-US" sz="2000" b="1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01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32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11680"/>
            <a:ext cx="8596668" cy="4585063"/>
          </a:xfrm>
        </p:spPr>
        <p:txBody>
          <a:bodyPr/>
          <a:lstStyle/>
          <a:p>
            <a:r>
              <a:rPr lang="en-US" sz="2000" b="1" dirty="0"/>
              <a:t>Performance:- </a:t>
            </a:r>
            <a:r>
              <a:rPr lang="en-US" b="1" dirty="0"/>
              <a:t>quick decisions – Arduino win percentage against player.</a:t>
            </a:r>
          </a:p>
          <a:p>
            <a:endParaRPr lang="en-US" b="1" dirty="0"/>
          </a:p>
          <a:p>
            <a:r>
              <a:rPr lang="en-US" sz="2400" b="1" dirty="0"/>
              <a:t>Environment</a:t>
            </a:r>
            <a:r>
              <a:rPr lang="en-US" sz="2000" b="1" dirty="0"/>
              <a:t>:- players</a:t>
            </a:r>
          </a:p>
          <a:p>
            <a:endParaRPr lang="en-US" dirty="0"/>
          </a:p>
          <a:p>
            <a:r>
              <a:rPr lang="en-US" sz="2400" b="1" dirty="0"/>
              <a:t>Actuators</a:t>
            </a:r>
            <a:r>
              <a:rPr lang="en-US" sz="2000" b="1" dirty="0"/>
              <a:t>:- </a:t>
            </a:r>
            <a:r>
              <a:rPr lang="en-US" sz="2000" dirty="0"/>
              <a:t>LEDS – AI algorithm to solve the game</a:t>
            </a:r>
          </a:p>
          <a:p>
            <a:endParaRPr lang="en-US" dirty="0"/>
          </a:p>
          <a:p>
            <a:r>
              <a:rPr lang="en-US" sz="2400" b="1" dirty="0"/>
              <a:t>Sensors</a:t>
            </a:r>
            <a:r>
              <a:rPr lang="en-US" sz="2000" b="1" dirty="0"/>
              <a:t>:- </a:t>
            </a:r>
            <a:r>
              <a:rPr lang="en-US" sz="2000" dirty="0"/>
              <a:t>switches</a:t>
            </a:r>
            <a:endParaRPr lang="en-US" sz="2000" b="1" dirty="0"/>
          </a:p>
          <a:p>
            <a:endParaRPr lang="en-US" dirty="0" smtClean="0"/>
          </a:p>
          <a:p>
            <a:r>
              <a:rPr lang="en-US" sz="2400" b="1" dirty="0" smtClean="0"/>
              <a:t>Algorithm Used :-</a:t>
            </a:r>
          </a:p>
          <a:p>
            <a:pPr marL="0" indent="0">
              <a:buNone/>
            </a:pPr>
            <a:r>
              <a:rPr lang="en-US" sz="2000" dirty="0" smtClean="0"/>
              <a:t>                                  Minimax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9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Properties(ODESDA)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8984"/>
            <a:ext cx="8596668" cy="4598126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/>
              <a:t>Fully observable.</a:t>
            </a:r>
          </a:p>
          <a:p>
            <a:r>
              <a:rPr lang="en-US" sz="2000" dirty="0" smtClean="0"/>
              <a:t>Next state is </a:t>
            </a:r>
            <a:r>
              <a:rPr lang="en-US" sz="2000" b="1" dirty="0" smtClean="0"/>
              <a:t>stochastic.</a:t>
            </a:r>
            <a:endParaRPr lang="en-US" sz="2000" b="1" dirty="0"/>
          </a:p>
          <a:p>
            <a:r>
              <a:rPr lang="en-US" sz="2000" dirty="0" smtClean="0"/>
              <a:t>The agent experience is </a:t>
            </a:r>
            <a:r>
              <a:rPr lang="en-US" sz="2000" b="1" dirty="0" smtClean="0"/>
              <a:t>sequential.</a:t>
            </a:r>
          </a:p>
          <a:p>
            <a:r>
              <a:rPr lang="en-US" sz="2000" b="1" dirty="0" smtClean="0"/>
              <a:t>The </a:t>
            </a:r>
            <a:r>
              <a:rPr lang="en-US" sz="2000" dirty="0" smtClean="0"/>
              <a:t>environment is </a:t>
            </a:r>
            <a:r>
              <a:rPr lang="en-US" sz="2000" b="1" dirty="0" smtClean="0"/>
              <a:t>static.</a:t>
            </a:r>
          </a:p>
          <a:p>
            <a:r>
              <a:rPr lang="en-US" sz="2000" dirty="0" smtClean="0"/>
              <a:t> </a:t>
            </a:r>
            <a:r>
              <a:rPr lang="en-US" sz="2000" b="1" dirty="0" smtClean="0"/>
              <a:t>Discrete (</a:t>
            </a:r>
            <a:r>
              <a:rPr lang="en-US" sz="2000" dirty="0" smtClean="0"/>
              <a:t>Limited number of states)</a:t>
            </a:r>
          </a:p>
          <a:p>
            <a:r>
              <a:rPr lang="en-US" sz="2000" b="1" dirty="0" smtClean="0"/>
              <a:t>Single agent.</a:t>
            </a:r>
          </a:p>
          <a:p>
            <a:endParaRPr lang="en-US" sz="2000" b="1" dirty="0"/>
          </a:p>
          <a:p>
            <a:r>
              <a:rPr lang="en-US" sz="2000" b="1" dirty="0" smtClean="0"/>
              <a:t>Agent Type:</a:t>
            </a:r>
          </a:p>
          <a:p>
            <a:pPr marL="0" indent="0">
              <a:buNone/>
            </a:pPr>
            <a:r>
              <a:rPr lang="en-US" sz="2000" b="1" dirty="0" smtClean="0"/>
              <a:t>         - Goal-based </a:t>
            </a:r>
            <a:r>
              <a:rPr lang="en-US" sz="2000" b="1" dirty="0" smtClean="0"/>
              <a:t>agent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				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01467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</TotalTime>
  <Words>163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Tic-Tac-Toe</vt:lpstr>
      <vt:lpstr>Introduction</vt:lpstr>
      <vt:lpstr>Agent Design(PEAS)</vt:lpstr>
      <vt:lpstr>PowerPoint Presentation</vt:lpstr>
      <vt:lpstr>Environment Properties(ODESDA)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</dc:title>
  <dc:creator>1</dc:creator>
  <cp:lastModifiedBy>1</cp:lastModifiedBy>
  <cp:revision>17</cp:revision>
  <dcterms:created xsi:type="dcterms:W3CDTF">2022-03-10T23:20:46Z</dcterms:created>
  <dcterms:modified xsi:type="dcterms:W3CDTF">2022-05-10T16:38:10Z</dcterms:modified>
</cp:coreProperties>
</file>