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9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57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3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4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1EC0-1253-45B9-BA4B-3CAB9229029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CF1C-B200-4BBD-8EB0-7B2CCD15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4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7532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YUM Package Manager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675323"/>
            <a:ext cx="10835640" cy="618267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900" b="1" dirty="0">
                <a:solidFill>
                  <a:srgbClr val="130670"/>
                </a:solidFill>
              </a:rPr>
              <a:t>Package managers</a:t>
            </a:r>
            <a:r>
              <a:rPr lang="en-US" sz="3900" b="1" dirty="0" smtClean="0">
                <a:solidFill>
                  <a:srgbClr val="130670"/>
                </a:solidFill>
              </a:rPr>
              <a:t>:</a:t>
            </a:r>
            <a:endParaRPr lang="en-US" sz="3900" dirty="0" smtClean="0">
              <a:solidFill>
                <a:srgbClr val="130670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collection of software </a:t>
            </a:r>
            <a:r>
              <a:rPr lang="en-US" sz="2800" dirty="0" smtClean="0">
                <a:solidFill>
                  <a:schemeClr val="tx1"/>
                </a:solidFill>
              </a:rPr>
              <a:t>tools </a:t>
            </a:r>
            <a:r>
              <a:rPr lang="en-US" sz="2800" dirty="0">
                <a:solidFill>
                  <a:schemeClr val="tx1"/>
                </a:solidFill>
              </a:rPr>
              <a:t>automates </a:t>
            </a:r>
            <a:r>
              <a:rPr lang="en-US" sz="2800" dirty="0" smtClean="0">
                <a:solidFill>
                  <a:schemeClr val="tx1"/>
                </a:solidFill>
              </a:rPr>
              <a:t>installing</a:t>
            </a:r>
            <a:r>
              <a:rPr lang="en-US" sz="2800" dirty="0">
                <a:solidFill>
                  <a:schemeClr val="tx1"/>
                </a:solidFill>
              </a:rPr>
              <a:t>, upgrading, configuring, and removing </a:t>
            </a:r>
            <a:r>
              <a:rPr lang="en-US" sz="2800" dirty="0" smtClean="0">
                <a:solidFill>
                  <a:schemeClr val="tx1"/>
                </a:solidFill>
              </a:rPr>
              <a:t>computer programs.</a:t>
            </a:r>
          </a:p>
          <a:p>
            <a:pPr algn="l"/>
            <a:r>
              <a:rPr lang="en-US" sz="3900" b="1" dirty="0" smtClean="0">
                <a:solidFill>
                  <a:srgbClr val="130670"/>
                </a:solidFill>
              </a:rPr>
              <a:t>LINUX Package Managers:</a:t>
            </a:r>
          </a:p>
          <a:p>
            <a:pPr algn="l"/>
            <a:r>
              <a:rPr lang="en-US" sz="3000" b="1" dirty="0" smtClean="0">
                <a:solidFill>
                  <a:srgbClr val="FFFF00"/>
                </a:solidFill>
              </a:rPr>
              <a:t>RPM</a:t>
            </a:r>
            <a:r>
              <a:rPr lang="en-US" sz="3000" b="1" dirty="0" smtClean="0"/>
              <a:t> </a:t>
            </a:r>
            <a:r>
              <a:rPr lang="en-US" sz="3000" b="1" dirty="0" smtClean="0">
                <a:solidFill>
                  <a:srgbClr val="FFFF00"/>
                </a:solidFill>
              </a:rPr>
              <a:t>(</a:t>
            </a:r>
            <a:r>
              <a:rPr lang="en-US" sz="3000" b="1" dirty="0">
                <a:solidFill>
                  <a:srgbClr val="FFFF00"/>
                </a:solidFill>
              </a:rPr>
              <a:t>Red Hat Package Manager</a:t>
            </a:r>
            <a:r>
              <a:rPr lang="en-US" sz="3000" b="1" dirty="0" smtClean="0">
                <a:solidFill>
                  <a:srgbClr val="FFFF00"/>
                </a:solidFill>
              </a:rPr>
              <a:t>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Developed </a:t>
            </a:r>
            <a:r>
              <a:rPr lang="en-US" sz="2600" dirty="0">
                <a:solidFill>
                  <a:schemeClr val="tx1"/>
                </a:solidFill>
              </a:rPr>
              <a:t>for the Red Hat operating system in </a:t>
            </a:r>
            <a:r>
              <a:rPr lang="en-US" sz="2600" dirty="0" smtClean="0">
                <a:solidFill>
                  <a:schemeClr val="tx1"/>
                </a:solidFill>
              </a:rPr>
              <a:t>1997, </a:t>
            </a:r>
            <a:r>
              <a:rPr lang="en-US" sz="2600" dirty="0">
                <a:solidFill>
                  <a:schemeClr val="tx1"/>
                </a:solidFill>
              </a:rPr>
              <a:t>now used in Centos, Fedora and </a:t>
            </a:r>
            <a:r>
              <a:rPr lang="en-US" sz="2600" dirty="0" smtClean="0">
                <a:solidFill>
                  <a:schemeClr val="tx1"/>
                </a:solidFill>
              </a:rPr>
              <a:t>other </a:t>
            </a:r>
            <a:r>
              <a:rPr lang="en-US" sz="2600" dirty="0" err="1" smtClean="0">
                <a:solidFill>
                  <a:schemeClr val="tx1"/>
                </a:solidFill>
              </a:rPr>
              <a:t>distributionS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Have limitations with full system update; installing manually not automatically.</a:t>
            </a:r>
          </a:p>
          <a:p>
            <a:pPr algn="l"/>
            <a:r>
              <a:rPr lang="en-US" sz="3000" b="1" dirty="0" smtClean="0">
                <a:solidFill>
                  <a:srgbClr val="FFFF00"/>
                </a:solidFill>
              </a:rPr>
              <a:t>YUM</a:t>
            </a:r>
            <a:r>
              <a:rPr lang="en-US" sz="3000" b="1" dirty="0" smtClean="0"/>
              <a:t> </a:t>
            </a:r>
            <a:r>
              <a:rPr lang="en-US" sz="3000" b="1" dirty="0" smtClean="0">
                <a:solidFill>
                  <a:srgbClr val="FFFF00"/>
                </a:solidFill>
              </a:rPr>
              <a:t>(</a:t>
            </a:r>
            <a:r>
              <a:rPr lang="en-US" sz="3000" b="1" dirty="0" err="1">
                <a:solidFill>
                  <a:srgbClr val="FFFF00"/>
                </a:solidFill>
              </a:rPr>
              <a:t>Yellowdog</a:t>
            </a:r>
            <a:r>
              <a:rPr lang="en-US" sz="3000" b="1" dirty="0">
                <a:solidFill>
                  <a:srgbClr val="FFFF00"/>
                </a:solidFill>
              </a:rPr>
              <a:t> Updater Modified</a:t>
            </a:r>
            <a:r>
              <a:rPr lang="en-US" sz="3000" b="1" dirty="0" smtClean="0">
                <a:solidFill>
                  <a:srgbClr val="FFFF00"/>
                </a:solidFill>
              </a:rPr>
              <a:t>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en-US" sz="2600" dirty="0">
                <a:solidFill>
                  <a:schemeClr val="tx1"/>
                </a:solidFill>
              </a:rPr>
              <a:t>front-end tool that uses the RPM database in the </a:t>
            </a:r>
            <a:r>
              <a:rPr lang="en-US" sz="2600" dirty="0" smtClean="0">
                <a:solidFill>
                  <a:schemeClr val="tx1"/>
                </a:solidFill>
              </a:rPr>
              <a:t>backend, initialized in 2003.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Can </a:t>
            </a:r>
            <a:r>
              <a:rPr lang="en-US" sz="2600" dirty="0">
                <a:solidFill>
                  <a:schemeClr val="tx1"/>
                </a:solidFill>
              </a:rPr>
              <a:t>download and install all required dependencies </a:t>
            </a:r>
            <a:r>
              <a:rPr lang="en-US" sz="2600" dirty="0" smtClean="0">
                <a:solidFill>
                  <a:schemeClr val="tx1"/>
                </a:solidFill>
              </a:rPr>
              <a:t>automatically.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9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343509"/>
              </p:ext>
            </p:extLst>
          </p:nvPr>
        </p:nvGraphicFramePr>
        <p:xfrm>
          <a:off x="318654" y="110835"/>
          <a:ext cx="11471565" cy="6486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1928">
                  <a:extLst>
                    <a:ext uri="{9D8B030D-6E8A-4147-A177-3AD203B41FA5}">
                      <a16:colId xmlns:a16="http://schemas.microsoft.com/office/drawing/2014/main" val="163614215"/>
                    </a:ext>
                  </a:extLst>
                </a:gridCol>
                <a:gridCol w="5749637">
                  <a:extLst>
                    <a:ext uri="{9D8B030D-6E8A-4147-A177-3AD203B41FA5}">
                      <a16:colId xmlns:a16="http://schemas.microsoft.com/office/drawing/2014/main" val="721875479"/>
                    </a:ext>
                  </a:extLst>
                </a:gridCol>
              </a:tblGrid>
              <a:tr h="5137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RPM</a:t>
                      </a:r>
                      <a:endParaRPr lang="en-US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2"/>
                          </a:solidFill>
                        </a:rPr>
                        <a:t>YUM</a:t>
                      </a:r>
                      <a:endParaRPr 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32937"/>
                  </a:ext>
                </a:extLst>
              </a:tr>
              <a:tr h="695097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Low-level package manager that does basic things.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Top-level front-end package manager,</a:t>
                      </a:r>
                      <a:r>
                        <a:rPr lang="en-US" sz="2000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everything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29264"/>
                  </a:ext>
                </a:extLst>
              </a:tr>
              <a:tr h="87887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resolve dependencies, must install manually.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resolves dependencies and install them simultaneously 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19706"/>
                  </a:ext>
                </a:extLst>
              </a:tr>
              <a:tr h="87887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us to install multiple versions of the package at once.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Doesn’t allow and shows that the package is already installed.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82019"/>
                  </a:ext>
                </a:extLst>
              </a:tr>
              <a:tr h="878870">
                <a:tc>
                  <a:txBody>
                    <a:bodyPr/>
                    <a:lstStyle/>
                    <a:p>
                      <a:pPr rtl="0"/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provide the exact location of the ".rpm" package to install.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Installs any package available in the repository, only using the package name.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8307"/>
                  </a:ext>
                </a:extLst>
              </a:tr>
              <a:tr h="87887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 is not dependent on YUM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front-end tool that uses the RPM package manager on the backend.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63043"/>
                  </a:ext>
                </a:extLst>
              </a:tr>
              <a:tr h="87887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allow upgrading the entire system to the latest available version.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upgrading the system to the latest available version.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88646"/>
                  </a:ext>
                </a:extLst>
              </a:tr>
              <a:tr h="87887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use the online repository to perform any actions.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Relies entirely on the online repository to do all the work.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8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0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26473"/>
            <a:ext cx="9905998" cy="6561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YUM Commands: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6028"/>
            <a:ext cx="9905999" cy="460862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Installing Packages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# </a:t>
            </a:r>
            <a:r>
              <a:rPr lang="en-US" dirty="0"/>
              <a:t>yum install {</a:t>
            </a:r>
            <a:r>
              <a:rPr lang="en-US" dirty="0" err="1"/>
              <a:t>packagename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EX: </a:t>
            </a:r>
            <a:r>
              <a:rPr lang="en-US" dirty="0">
                <a:solidFill>
                  <a:srgbClr val="FFFF00"/>
                </a:solidFill>
              </a:rPr>
              <a:t># yum install </a:t>
            </a:r>
            <a:r>
              <a:rPr lang="en-US" dirty="0" err="1">
                <a:solidFill>
                  <a:srgbClr val="FFFF00"/>
                </a:solidFill>
              </a:rPr>
              <a:t>firefox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Removing Packages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smtClean="0"/>
              <a:t># </a:t>
            </a:r>
            <a:r>
              <a:rPr lang="en-US" dirty="0"/>
              <a:t>yum remove {</a:t>
            </a:r>
            <a:r>
              <a:rPr lang="en-US" dirty="0" err="1"/>
              <a:t>packagename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EX: </a:t>
            </a:r>
            <a:r>
              <a:rPr lang="en-US" dirty="0">
                <a:solidFill>
                  <a:srgbClr val="FFFF00"/>
                </a:solidFill>
              </a:rPr>
              <a:t># yum remove </a:t>
            </a:r>
            <a:r>
              <a:rPr lang="en-US" dirty="0" err="1">
                <a:solidFill>
                  <a:srgbClr val="FFFF00"/>
                </a:solidFill>
              </a:rPr>
              <a:t>firefox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Update Packages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smtClean="0"/>
              <a:t># </a:t>
            </a:r>
            <a:r>
              <a:rPr lang="en-US" dirty="0"/>
              <a:t>yum update {</a:t>
            </a:r>
            <a:r>
              <a:rPr lang="en-US" dirty="0" err="1"/>
              <a:t>packagename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EX: </a:t>
            </a:r>
            <a:r>
              <a:rPr lang="en-US" dirty="0">
                <a:solidFill>
                  <a:srgbClr val="FFFF00"/>
                </a:solidFill>
              </a:rPr>
              <a:t># yum update </a:t>
            </a:r>
            <a:r>
              <a:rPr lang="en-US" dirty="0" err="1">
                <a:solidFill>
                  <a:srgbClr val="FFFF00"/>
                </a:solidFill>
              </a:rPr>
              <a:t>mysql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List available Packages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smtClean="0"/>
              <a:t># </a:t>
            </a:r>
            <a:r>
              <a:rPr lang="en-US" dirty="0"/>
              <a:t>yum list {</a:t>
            </a:r>
            <a:r>
              <a:rPr lang="en-US" dirty="0" err="1"/>
              <a:t>packagename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EX: </a:t>
            </a:r>
            <a:r>
              <a:rPr lang="en-US" dirty="0">
                <a:solidFill>
                  <a:srgbClr val="FFFF00"/>
                </a:solidFill>
              </a:rPr>
              <a:t># yum list </a:t>
            </a:r>
            <a:r>
              <a:rPr lang="en-US" dirty="0" err="1">
                <a:solidFill>
                  <a:srgbClr val="FFFF00"/>
                </a:solidFill>
              </a:rPr>
              <a:t>openssh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Search </a:t>
            </a:r>
            <a:r>
              <a:rPr lang="en-US" b="1" u="sng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Packages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/>
              <a:t># </a:t>
            </a:r>
            <a:r>
              <a:rPr lang="en-US" dirty="0"/>
              <a:t>yum search {</a:t>
            </a:r>
            <a:r>
              <a:rPr lang="en-US" dirty="0" err="1"/>
              <a:t>packagename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EX: </a:t>
            </a:r>
            <a:r>
              <a:rPr lang="en-US" dirty="0">
                <a:solidFill>
                  <a:srgbClr val="FFFF00"/>
                </a:solidFill>
              </a:rPr>
              <a:t># yum search opens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Get </a:t>
            </a:r>
            <a:r>
              <a:rPr lang="en-US" b="1" u="sng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/>
              <a:t># </a:t>
            </a:r>
            <a:r>
              <a:rPr lang="en-US" dirty="0"/>
              <a:t>yum info {</a:t>
            </a:r>
            <a:r>
              <a:rPr lang="en-US" dirty="0" err="1"/>
              <a:t>packagename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EX: </a:t>
            </a:r>
            <a:r>
              <a:rPr lang="en-US" dirty="0">
                <a:solidFill>
                  <a:srgbClr val="FFFF00"/>
                </a:solidFill>
              </a:rPr>
              <a:t># yum info </a:t>
            </a:r>
            <a:r>
              <a:rPr lang="en-US" dirty="0" err="1">
                <a:solidFill>
                  <a:srgbClr val="FFFF00"/>
                </a:solidFill>
              </a:rPr>
              <a:t>firefox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Check for updates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# </a:t>
            </a:r>
            <a:r>
              <a:rPr lang="en-US" dirty="0">
                <a:solidFill>
                  <a:srgbClr val="FFFF00"/>
                </a:solidFill>
              </a:rPr>
              <a:t>yum check-update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Update system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# </a:t>
            </a:r>
            <a:r>
              <a:rPr lang="en-US" dirty="0">
                <a:solidFill>
                  <a:srgbClr val="FFFF00"/>
                </a:solidFill>
              </a:rPr>
              <a:t>yum </a:t>
            </a:r>
            <a:r>
              <a:rPr lang="en-US" dirty="0" smtClean="0">
                <a:solidFill>
                  <a:srgbClr val="FFFF00"/>
                </a:solidFill>
              </a:rPr>
              <a:t>update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355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Tw Cen MT</vt:lpstr>
      <vt:lpstr>Wingdings</vt:lpstr>
      <vt:lpstr>Circuit</vt:lpstr>
      <vt:lpstr>YUM Package Manager</vt:lpstr>
      <vt:lpstr>PowerPoint Presentation</vt:lpstr>
      <vt:lpstr>YUM Commands: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YUM Team</dc:title>
  <dc:creator>Ahmed Elbaqary</dc:creator>
  <cp:lastModifiedBy>Ahmed Elbaqary</cp:lastModifiedBy>
  <cp:revision>8</cp:revision>
  <dcterms:created xsi:type="dcterms:W3CDTF">2021-05-06T22:12:34Z</dcterms:created>
  <dcterms:modified xsi:type="dcterms:W3CDTF">2021-05-06T23:12:58Z</dcterms:modified>
</cp:coreProperties>
</file>