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4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9FDB92-268A-4C1F-8EA3-1A44018119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7030-FE37-44BC-BB2E-A900FF55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0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15491"/>
            <a:ext cx="8825658" cy="870400"/>
          </a:xfrm>
        </p:spPr>
        <p:txBody>
          <a:bodyPr/>
          <a:lstStyle/>
          <a:p>
            <a:pPr algn="ctr"/>
            <a:r>
              <a:rPr lang="en-US" sz="4800" dirty="0" smtClean="0"/>
              <a:t>Unsupervised Learning (ML2)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486400"/>
            <a:ext cx="8825658" cy="498764"/>
          </a:xfrm>
        </p:spPr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Abd-elsalam</a:t>
            </a:r>
            <a:r>
              <a:rPr lang="en-US" dirty="0" smtClean="0"/>
              <a:t> </a:t>
            </a:r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afify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a list of top 5 movies based on the title:</a:t>
            </a:r>
          </a:p>
          <a:p>
            <a:pPr lvl="1"/>
            <a:r>
              <a:rPr lang="en-US" dirty="0" smtClean="0"/>
              <a:t>Here we used the Content based recommender system.</a:t>
            </a:r>
          </a:p>
          <a:p>
            <a:pPr lvl="1"/>
            <a:r>
              <a:rPr lang="en-US" dirty="0" smtClean="0"/>
              <a:t>measuring similarity of descriptions or the features like actor name and so on.</a:t>
            </a:r>
          </a:p>
          <a:p>
            <a:endParaRPr lang="en-US" dirty="0"/>
          </a:p>
          <a:p>
            <a:r>
              <a:rPr lang="en-US" dirty="0" smtClean="0"/>
              <a:t>Returning the top 5 movies recommended based on history of user:</a:t>
            </a:r>
          </a:p>
          <a:p>
            <a:pPr lvl="1"/>
            <a:r>
              <a:rPr lang="en-US" dirty="0" smtClean="0"/>
              <a:t>We here used item-based Collaborative filtering.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35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used GMM and KNN in </a:t>
            </a:r>
            <a:r>
              <a:rPr lang="en-US" dirty="0" err="1" smtClean="0"/>
              <a:t>PyOD</a:t>
            </a:r>
            <a:r>
              <a:rPr lang="en-US" dirty="0" smtClean="0"/>
              <a:t> library to find outliers and </a:t>
            </a:r>
            <a:r>
              <a:rPr lang="en-US" dirty="0" err="1" smtClean="0"/>
              <a:t>upnormal</a:t>
            </a:r>
            <a:r>
              <a:rPr lang="en-US" dirty="0" smtClean="0"/>
              <a:t> behavior in our data.</a:t>
            </a:r>
          </a:p>
          <a:p>
            <a:endParaRPr lang="en-US" dirty="0" smtClean="0"/>
          </a:p>
          <a:p>
            <a:r>
              <a:rPr lang="en-US" dirty="0" smtClean="0"/>
              <a:t>GMM uses the EM-Algorithm to estimate the shape and if the log-likelihood of a point is lower than a specified threshold.</a:t>
            </a:r>
          </a:p>
          <a:p>
            <a:endParaRPr lang="en-US" dirty="0" smtClean="0"/>
          </a:p>
          <a:p>
            <a:r>
              <a:rPr lang="en-US" dirty="0" smtClean="0"/>
              <a:t>KNN algorithm is based on the idea of distance of points, if a point is far away it will be denoted as outlier.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and LDA: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PCA and LDA are dimensionality reduction algorithms.</a:t>
            </a:r>
          </a:p>
          <a:p>
            <a:endParaRPr lang="en-US" dirty="0"/>
          </a:p>
          <a:p>
            <a:r>
              <a:rPr lang="en-US" dirty="0" smtClean="0"/>
              <a:t>PCA can be used for de-noising pictures from (Gaussian and Pepper-Salt noise).</a:t>
            </a:r>
          </a:p>
          <a:p>
            <a:endParaRPr lang="en-US" dirty="0"/>
          </a:p>
          <a:p>
            <a:r>
              <a:rPr lang="en-US" dirty="0" smtClean="0"/>
              <a:t>LDA suffers from collinear data and then if the data has multi-collinearity then LDA wont work efficiently, So we can perform a step of PCA to find principal components that represent the data the best and then classifying based on the LDA technique</a:t>
            </a:r>
          </a:p>
        </p:txBody>
      </p:sp>
    </p:spTree>
    <p:extLst>
      <p:ext uri="{BB962C8B-B14F-4D97-AF65-F5344CB8AC3E}">
        <p14:creationId xmlns:p14="http://schemas.microsoft.com/office/powerpoint/2010/main" val="12258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can’t classify data that isn’t flat.</a:t>
            </a:r>
          </a:p>
          <a:p>
            <a:endParaRPr lang="en-US" dirty="0" smtClean="0"/>
          </a:p>
          <a:p>
            <a:r>
              <a:rPr lang="en-US" dirty="0" smtClean="0"/>
              <a:t>It’s based on the idea of the lowest distance between the </a:t>
            </a:r>
            <a:r>
              <a:rPr lang="en-US" dirty="0" err="1" smtClean="0"/>
              <a:t>the</a:t>
            </a:r>
            <a:r>
              <a:rPr lang="en-US" dirty="0" smtClean="0"/>
              <a:t> point and the closest centroid.</a:t>
            </a:r>
          </a:p>
          <a:p>
            <a:endParaRPr lang="en-US" dirty="0"/>
          </a:p>
          <a:p>
            <a:r>
              <a:rPr lang="en-US" dirty="0" smtClean="0"/>
              <a:t>We Used different clustering metrics to measure the performance of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5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246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Unsupervised Learning (ML2)</vt:lpstr>
      <vt:lpstr>Recommender System:</vt:lpstr>
      <vt:lpstr>Anomaly detection:</vt:lpstr>
      <vt:lpstr>PCA and LDA:</vt:lpstr>
      <vt:lpstr>Kmeans: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(ML2)</dc:title>
  <dc:creator>Ahmed Elbaqary</dc:creator>
  <cp:lastModifiedBy>Ahmed Elbaqary</cp:lastModifiedBy>
  <cp:revision>5</cp:revision>
  <dcterms:created xsi:type="dcterms:W3CDTF">2021-10-21T12:25:59Z</dcterms:created>
  <dcterms:modified xsi:type="dcterms:W3CDTF">2021-10-21T13:31:00Z</dcterms:modified>
</cp:coreProperties>
</file>