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sldIdLst>
    <p:sldId id="256" r:id="rId2"/>
    <p:sldId id="257" r:id="rId3"/>
    <p:sldId id="258" r:id="rId4"/>
    <p:sldId id="259" r:id="rId5"/>
    <p:sldId id="264" r:id="rId6"/>
    <p:sldId id="260" r:id="rId7"/>
    <p:sldId id="261" r:id="rId8"/>
    <p:sldId id="262" r:id="rId9"/>
    <p:sldId id="263" r:id="rId10"/>
    <p:sldId id="265" r:id="rId11"/>
    <p:sldId id="268" r:id="rId12"/>
    <p:sldId id="266" r:id="rId13"/>
    <p:sldId id="270" r:id="rId14"/>
    <p:sldId id="271" r:id="rId15"/>
    <p:sldId id="272"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51E"/>
    <a:srgbClr val="E4C43C"/>
    <a:srgbClr val="E7D639"/>
    <a:srgbClr val="EDE069"/>
    <a:srgbClr val="F2EA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0" autoAdjust="0"/>
  </p:normalViewPr>
  <p:slideViewPr>
    <p:cSldViewPr>
      <p:cViewPr>
        <p:scale>
          <a:sx n="70" d="100"/>
          <a:sy n="70" d="100"/>
        </p:scale>
        <p:origin x="-138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57ECEF-F14C-49DF-9BE8-CCE267CB1C5A}" type="datetimeFigureOut">
              <a:rPr lang="en-US" smtClean="0"/>
              <a:t>5/4/2019</a:t>
            </a:fld>
            <a:endParaRPr lang="en-US" dirty="0"/>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D0A68-6842-42D8-84D0-FCA082ACC4C9}" type="slidenum">
              <a:rPr lang="en-US" smtClean="0"/>
              <a:t>‹#›</a:t>
            </a:fld>
            <a:endParaRPr lang="en-US" dirty="0"/>
          </a:p>
        </p:txBody>
      </p:sp>
    </p:spTree>
    <p:extLst>
      <p:ext uri="{BB962C8B-B14F-4D97-AF65-F5344CB8AC3E}">
        <p14:creationId xmlns:p14="http://schemas.microsoft.com/office/powerpoint/2010/main" val="3667353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6E8D0A68-6842-42D8-84D0-FCA082ACC4C9}" type="slidenum">
              <a:rPr lang="en-US" smtClean="0"/>
              <a:t>1</a:t>
            </a:fld>
            <a:endParaRPr lang="en-US"/>
          </a:p>
        </p:txBody>
      </p:sp>
    </p:spTree>
    <p:extLst>
      <p:ext uri="{BB962C8B-B14F-4D97-AF65-F5344CB8AC3E}">
        <p14:creationId xmlns:p14="http://schemas.microsoft.com/office/powerpoint/2010/main" val="188974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Yuvarlatılmış Çapraz Köşeli Dikdörtgen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Başlık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tr-TR" smtClean="0"/>
              <a:t>Asıl başlık stili için tıklatın</a:t>
            </a:r>
            <a:endParaRPr kumimoji="0" lang="en-US"/>
          </a:p>
        </p:txBody>
      </p:sp>
      <p:sp>
        <p:nvSpPr>
          <p:cNvPr id="9" name="Alt Başlık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10" name="Veri Yer Tutucusu 9"/>
          <p:cNvSpPr>
            <a:spLocks noGrp="1"/>
          </p:cNvSpPr>
          <p:nvPr>
            <p:ph type="dt" sz="half" idx="10"/>
          </p:nvPr>
        </p:nvSpPr>
        <p:spPr>
          <a:xfrm>
            <a:off x="5562600" y="6509004"/>
            <a:ext cx="3002280" cy="274320"/>
          </a:xfrm>
        </p:spPr>
        <p:txBody>
          <a:bodyPr vert="horz" rtlCol="0"/>
          <a:lstStyle>
            <a:extLst/>
          </a:lstStyle>
          <a:p>
            <a:fld id="{C5A5BD9B-1A71-4188-B852-2AF5BCF31012}" type="datetime1">
              <a:rPr lang="tr-TR" smtClean="0"/>
              <a:t>4.05.2019</a:t>
            </a:fld>
            <a:endParaRPr lang="tr-TR" dirty="0"/>
          </a:p>
        </p:txBody>
      </p:sp>
      <p:sp>
        <p:nvSpPr>
          <p:cNvPr id="11" name="Slayt Numarası Yer Tutucusu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302176B-0E47-46AC-8F43-DAB4B8A37D06}" type="slidenum">
              <a:rPr lang="tr-TR" smtClean="0"/>
              <a:t>‹#›</a:t>
            </a:fld>
            <a:endParaRPr lang="tr-TR" dirty="0"/>
          </a:p>
        </p:txBody>
      </p:sp>
      <p:sp>
        <p:nvSpPr>
          <p:cNvPr id="12" name="Altbilgi Yer Tutucusu 11"/>
          <p:cNvSpPr>
            <a:spLocks noGrp="1"/>
          </p:cNvSpPr>
          <p:nvPr>
            <p:ph type="ftr" sz="quarter" idx="12"/>
          </p:nvPr>
        </p:nvSpPr>
        <p:spPr>
          <a:xfrm>
            <a:off x="1600200" y="6509004"/>
            <a:ext cx="3907464" cy="274320"/>
          </a:xfrm>
        </p:spPr>
        <p:txBody>
          <a:bodyPr vert="horz" rtlCol="0"/>
          <a:lstStyle>
            <a:extLst/>
          </a:lstStyle>
          <a:p>
            <a:endParaRPr lang="tr-T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BCC12719-53B6-489A-998D-728A49904790}" type="datetime1">
              <a:rPr lang="tr-TR" smtClean="0"/>
              <a:t>4.05.2019</a:t>
            </a:fld>
            <a:endParaRPr lang="tr-TR" dirty="0"/>
          </a:p>
        </p:txBody>
      </p:sp>
      <p:sp>
        <p:nvSpPr>
          <p:cNvPr id="5" name="Altbilgi Yer Tutucusu 4"/>
          <p:cNvSpPr>
            <a:spLocks noGrp="1"/>
          </p:cNvSpPr>
          <p:nvPr>
            <p:ph type="ftr" sz="quarter" idx="11"/>
          </p:nvPr>
        </p:nvSpPr>
        <p:spPr/>
        <p:txBody>
          <a:bodyPr/>
          <a:lstStyle>
            <a:extLst/>
          </a:lstStyle>
          <a:p>
            <a:endParaRPr lang="tr-TR" dirty="0"/>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lvl1pPr algn="l">
              <a:defRPr/>
            </a:lvl1pPr>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0F21EBB9-5058-4354-B218-91B9DBC36DA9}" type="datetime1">
              <a:rPr lang="tr-TR" smtClean="0"/>
              <a:t>4.05.2019</a:t>
            </a:fld>
            <a:endParaRPr lang="tr-TR" dirty="0"/>
          </a:p>
        </p:txBody>
      </p:sp>
      <p:sp>
        <p:nvSpPr>
          <p:cNvPr id="5" name="Altbilgi Yer Tutucusu 4"/>
          <p:cNvSpPr>
            <a:spLocks noGrp="1"/>
          </p:cNvSpPr>
          <p:nvPr>
            <p:ph type="ftr" sz="quarter" idx="11"/>
          </p:nvPr>
        </p:nvSpPr>
        <p:spPr/>
        <p:txBody>
          <a:bodyPr/>
          <a:lstStyle>
            <a:extLst/>
          </a:lstStyle>
          <a:p>
            <a:endParaRPr lang="tr-TR" dirty="0"/>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Dikdörtgen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DC30E746-C790-4BB8-8148-A91A3977373B}" type="datetime1">
              <a:rPr lang="tr-TR" smtClean="0"/>
              <a:t>4.05.2019</a:t>
            </a:fld>
            <a:endParaRPr lang="tr-TR" dirty="0"/>
          </a:p>
        </p:txBody>
      </p:sp>
      <p:sp>
        <p:nvSpPr>
          <p:cNvPr id="5" name="Altbilgi Yer Tutucusu 4"/>
          <p:cNvSpPr>
            <a:spLocks noGrp="1"/>
          </p:cNvSpPr>
          <p:nvPr>
            <p:ph type="ftr" sz="quarter" idx="11"/>
          </p:nvPr>
        </p:nvSpPr>
        <p:spPr/>
        <p:txBody>
          <a:bodyPr/>
          <a:lstStyle>
            <a:extLst/>
          </a:lstStyle>
          <a:p>
            <a:endParaRPr lang="tr-TR" dirty="0"/>
          </a:p>
        </p:txBody>
      </p:sp>
      <p:sp>
        <p:nvSpPr>
          <p:cNvPr id="6" name="Slayt Numarası Yer Tutucusu 5"/>
          <p:cNvSpPr>
            <a:spLocks noGrp="1"/>
          </p:cNvSpPr>
          <p:nvPr>
            <p:ph type="sldNum" sz="quarter" idx="12"/>
          </p:nvPr>
        </p:nvSpPr>
        <p:spPr/>
        <p:txBody>
          <a:bodyPr/>
          <a:lstStyle>
            <a:extLst/>
          </a:lstStyle>
          <a:p>
            <a:fld id="{F302176B-0E47-46AC-8F43-DAB4B8A37D06}" type="slidenum">
              <a:rPr lang="tr-TR" smtClean="0"/>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7" name="Dikdörtgen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Başlık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8" name="Veri Yer Tutucusu 7"/>
          <p:cNvSpPr>
            <a:spLocks noGrp="1"/>
          </p:cNvSpPr>
          <p:nvPr>
            <p:ph type="dt" sz="half" idx="10"/>
          </p:nvPr>
        </p:nvSpPr>
        <p:spPr>
          <a:xfrm>
            <a:off x="5562600" y="6513670"/>
            <a:ext cx="3002280" cy="274320"/>
          </a:xfrm>
        </p:spPr>
        <p:txBody>
          <a:bodyPr vert="horz" rtlCol="0"/>
          <a:lstStyle>
            <a:extLst/>
          </a:lstStyle>
          <a:p>
            <a:fld id="{06012489-DBDE-4069-A18B-E75283DD11B7}" type="datetime1">
              <a:rPr lang="tr-TR" smtClean="0"/>
              <a:t>4.05.2019</a:t>
            </a:fld>
            <a:endParaRPr lang="tr-TR" dirty="0"/>
          </a:p>
        </p:txBody>
      </p:sp>
      <p:sp>
        <p:nvSpPr>
          <p:cNvPr id="9" name="Slayt Numarası Yer Tutucusu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302176B-0E47-46AC-8F43-DAB4B8A37D06}" type="slidenum">
              <a:rPr lang="tr-TR" smtClean="0"/>
              <a:t>‹#›</a:t>
            </a:fld>
            <a:endParaRPr lang="tr-TR" dirty="0"/>
          </a:p>
        </p:txBody>
      </p:sp>
      <p:sp>
        <p:nvSpPr>
          <p:cNvPr id="10" name="Altbilgi Yer Tutucusu 9"/>
          <p:cNvSpPr>
            <a:spLocks noGrp="1"/>
          </p:cNvSpPr>
          <p:nvPr>
            <p:ph type="ftr" sz="quarter" idx="12"/>
          </p:nvPr>
        </p:nvSpPr>
        <p:spPr>
          <a:xfrm>
            <a:off x="1600200" y="6513670"/>
            <a:ext cx="3907464" cy="274320"/>
          </a:xfrm>
        </p:spPr>
        <p:txBody>
          <a:bodyPr vert="horz" rtlCol="0"/>
          <a:lstStyle>
            <a:extLst/>
          </a:lstStyle>
          <a:p>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DEEFE1AA-A04E-4DFC-81AC-A3A1D79F5224}" type="datetime1">
              <a:rPr lang="tr-TR" smtClean="0"/>
              <a:t>4.05.2019</a:t>
            </a:fld>
            <a:endParaRPr lang="tr-TR" dirty="0"/>
          </a:p>
        </p:txBody>
      </p:sp>
      <p:sp>
        <p:nvSpPr>
          <p:cNvPr id="6" name="Altbilgi Yer Tutucusu 5"/>
          <p:cNvSpPr>
            <a:spLocks noGrp="1"/>
          </p:cNvSpPr>
          <p:nvPr>
            <p:ph type="ftr" sz="quarter" idx="11"/>
          </p:nvPr>
        </p:nvSpPr>
        <p:spPr/>
        <p:txBody>
          <a:bodyPr/>
          <a:lstStyle>
            <a:extLst/>
          </a:lstStyle>
          <a:p>
            <a:endParaRPr lang="tr-TR" dirty="0"/>
          </a:p>
        </p:txBody>
      </p:sp>
      <p:sp>
        <p:nvSpPr>
          <p:cNvPr id="7" name="Slayt Numarası Yer Tutucusu 6"/>
          <p:cNvSpPr>
            <a:spLocks noGrp="1"/>
          </p:cNvSpPr>
          <p:nvPr>
            <p:ph type="sldNum" sz="quarter" idx="12"/>
          </p:nvPr>
        </p:nvSpPr>
        <p:spPr>
          <a:xfrm>
            <a:off x="8641080" y="6514568"/>
            <a:ext cx="464288" cy="274320"/>
          </a:xfrm>
        </p:spPr>
        <p:txBody>
          <a:bodyPr/>
          <a:lstStyle>
            <a:extLst/>
          </a:lstStyle>
          <a:p>
            <a:fld id="{F302176B-0E47-46AC-8F43-DAB4B8A37D06}" type="slidenum">
              <a:rPr lang="tr-TR" smtClean="0"/>
              <a:t>‹#›</a:t>
            </a:fld>
            <a:endParaRPr lang="tr-TR" dirty="0"/>
          </a:p>
        </p:txBody>
      </p:sp>
      <p:sp>
        <p:nvSpPr>
          <p:cNvPr id="10" name="Dikdörtgen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Dikdörtgen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Dikdörtgen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Başlık 1"/>
          <p:cNvSpPr>
            <a:spLocks noGrp="1"/>
          </p:cNvSpPr>
          <p:nvPr>
            <p:ph type="title"/>
          </p:nvPr>
        </p:nvSpPr>
        <p:spPr>
          <a:xfrm>
            <a:off x="457200" y="251948"/>
            <a:ext cx="8229600" cy="1143000"/>
          </a:xfrm>
        </p:spPr>
        <p:txBody>
          <a:bodyPr anchor="b"/>
          <a:lstStyle>
            <a:lvl1pPr>
              <a:defRPr/>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extLst/>
          </a:lstStyle>
          <a:p>
            <a:fld id="{66514582-F2F9-4CCB-A9CE-B6323E36856B}" type="datetime1">
              <a:rPr lang="tr-TR" smtClean="0"/>
              <a:t>4.05.2019</a:t>
            </a:fld>
            <a:endParaRPr lang="tr-TR" dirty="0"/>
          </a:p>
        </p:txBody>
      </p:sp>
      <p:sp>
        <p:nvSpPr>
          <p:cNvPr id="8" name="Altbilgi Yer Tutucusu 7"/>
          <p:cNvSpPr>
            <a:spLocks noGrp="1"/>
          </p:cNvSpPr>
          <p:nvPr>
            <p:ph type="ftr" sz="quarter" idx="11"/>
          </p:nvPr>
        </p:nvSpPr>
        <p:spPr/>
        <p:txBody>
          <a:bodyPr/>
          <a:lstStyle>
            <a:extLst/>
          </a:lstStyle>
          <a:p>
            <a:endParaRPr lang="tr-TR" dirty="0"/>
          </a:p>
        </p:txBody>
      </p:sp>
      <p:sp>
        <p:nvSpPr>
          <p:cNvPr id="9" name="Slayt Numarası Yer Tutucusu 8"/>
          <p:cNvSpPr>
            <a:spLocks noGrp="1"/>
          </p:cNvSpPr>
          <p:nvPr>
            <p:ph type="sldNum" sz="quarter" idx="12"/>
          </p:nvPr>
        </p:nvSpPr>
        <p:spPr>
          <a:xfrm>
            <a:off x="8641080" y="6514568"/>
            <a:ext cx="464288" cy="274320"/>
          </a:xfrm>
        </p:spPr>
        <p:txBody>
          <a:bodyPr/>
          <a:lstStyle>
            <a:extLst/>
          </a:lstStyle>
          <a:p>
            <a:fld id="{F302176B-0E47-46AC-8F43-DAB4B8A37D06}" type="slidenum">
              <a:rPr lang="tr-TR" smtClean="0"/>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53218"/>
            <a:ext cx="8229600" cy="1143000"/>
          </a:xfrm>
        </p:spPr>
        <p:txBody>
          <a:bodyPr/>
          <a:lstStyle>
            <a:extLst/>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extLst/>
          </a:lstStyle>
          <a:p>
            <a:fld id="{3C9C754B-D08F-4129-B4A0-33C66992888B}" type="datetime1">
              <a:rPr lang="tr-TR" smtClean="0"/>
              <a:t>4.05.2019</a:t>
            </a:fld>
            <a:endParaRPr lang="tr-TR" dirty="0"/>
          </a:p>
        </p:txBody>
      </p:sp>
      <p:sp>
        <p:nvSpPr>
          <p:cNvPr id="4" name="Altbilgi Yer Tutucusu 3"/>
          <p:cNvSpPr>
            <a:spLocks noGrp="1"/>
          </p:cNvSpPr>
          <p:nvPr>
            <p:ph type="ftr" sz="quarter" idx="11"/>
          </p:nvPr>
        </p:nvSpPr>
        <p:spPr/>
        <p:txBody>
          <a:bodyPr/>
          <a:lstStyle>
            <a:extLst/>
          </a:lstStyle>
          <a:p>
            <a:endParaRPr lang="tr-TR" dirty="0"/>
          </a:p>
        </p:txBody>
      </p:sp>
      <p:sp>
        <p:nvSpPr>
          <p:cNvPr id="5" name="Slayt Numarası Yer Tutucusu 4"/>
          <p:cNvSpPr>
            <a:spLocks noGrp="1"/>
          </p:cNvSpPr>
          <p:nvPr>
            <p:ph type="sldNum" sz="quarter" idx="12"/>
          </p:nvPr>
        </p:nvSpPr>
        <p:spPr/>
        <p:txBody>
          <a:bodyPr/>
          <a:lstStyle>
            <a:extLst/>
          </a:lstStyle>
          <a:p>
            <a:fld id="{F302176B-0E47-46AC-8F43-DAB4B8A37D06}" type="slidenum">
              <a:rPr lang="tr-TR" smtClean="0"/>
              <a:t>‹#›</a:t>
            </a:fld>
            <a:endParaRPr lang="tr-TR" dirty="0"/>
          </a:p>
        </p:txBody>
      </p:sp>
      <p:sp>
        <p:nvSpPr>
          <p:cNvPr id="7" name="Dikdörtgen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extLst/>
          </a:lstStyle>
          <a:p>
            <a:fld id="{21C72E1B-CE52-47F3-936D-1D230D9987E5}" type="datetime1">
              <a:rPr lang="tr-TR" smtClean="0"/>
              <a:t>4.05.2019</a:t>
            </a:fld>
            <a:endParaRPr lang="tr-TR" dirty="0"/>
          </a:p>
        </p:txBody>
      </p:sp>
      <p:sp>
        <p:nvSpPr>
          <p:cNvPr id="3" name="Altbilgi Yer Tutucusu 2"/>
          <p:cNvSpPr>
            <a:spLocks noGrp="1"/>
          </p:cNvSpPr>
          <p:nvPr>
            <p:ph type="ftr" sz="quarter" idx="11"/>
          </p:nvPr>
        </p:nvSpPr>
        <p:spPr/>
        <p:txBody>
          <a:bodyPr/>
          <a:lstStyle>
            <a:extLst/>
          </a:lstStyle>
          <a:p>
            <a:endParaRPr lang="tr-TR" dirty="0"/>
          </a:p>
        </p:txBody>
      </p:sp>
      <p:sp>
        <p:nvSpPr>
          <p:cNvPr id="4" name="Slayt Numarası Yer Tutucusu 3"/>
          <p:cNvSpPr>
            <a:spLocks noGrp="1"/>
          </p:cNvSpPr>
          <p:nvPr>
            <p:ph type="sldNum" sz="quarter" idx="12"/>
          </p:nvPr>
        </p:nvSpPr>
        <p:spPr/>
        <p:txBody>
          <a:bodyPr/>
          <a:lstStyle>
            <a:extLst/>
          </a:lstStyle>
          <a:p>
            <a:fld id="{F302176B-0E47-46AC-8F43-DAB4B8A37D06}" type="slidenum">
              <a:rPr lang="tr-TR" smtClean="0"/>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2"/>
      </p:bgRef>
    </p:bg>
    <p:spTree>
      <p:nvGrpSpPr>
        <p:cNvPr id="1" name=""/>
        <p:cNvGrpSpPr/>
        <p:nvPr/>
      </p:nvGrpSpPr>
      <p:grpSpPr>
        <a:xfrm>
          <a:off x="0" y="0"/>
          <a:ext cx="0" cy="0"/>
          <a:chOff x="0" y="0"/>
          <a:chExt cx="0" cy="0"/>
        </a:xfrm>
      </p:grpSpPr>
      <p:sp>
        <p:nvSpPr>
          <p:cNvPr id="8" name="Dikdörtgen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Başlık 1"/>
          <p:cNvSpPr>
            <a:spLocks noGrp="1"/>
          </p:cNvSpPr>
          <p:nvPr>
            <p:ph type="title"/>
          </p:nvPr>
        </p:nvSpPr>
        <p:spPr>
          <a:xfrm>
            <a:off x="4963136" y="304800"/>
            <a:ext cx="3931920" cy="762000"/>
          </a:xfrm>
        </p:spPr>
        <p:txBody>
          <a:bodyPr anchor="b"/>
          <a:lstStyle>
            <a:lvl1pPr marL="0" algn="r">
              <a:buNone/>
              <a:defRPr sz="2000" b="1"/>
            </a:lvl1pPr>
            <a:extLst/>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9" name="Veri Yer Tutucusu 8"/>
          <p:cNvSpPr>
            <a:spLocks noGrp="1"/>
          </p:cNvSpPr>
          <p:nvPr>
            <p:ph type="dt" sz="half" idx="10"/>
          </p:nvPr>
        </p:nvSpPr>
        <p:spPr>
          <a:xfrm>
            <a:off x="5562600" y="6513670"/>
            <a:ext cx="3002280" cy="274320"/>
          </a:xfrm>
        </p:spPr>
        <p:txBody>
          <a:bodyPr vert="horz" rtlCol="0"/>
          <a:lstStyle>
            <a:extLst/>
          </a:lstStyle>
          <a:p>
            <a:fld id="{BD0A4412-A410-4E52-8255-40A1992DB815}" type="datetime1">
              <a:rPr lang="tr-TR" smtClean="0"/>
              <a:t>4.05.2019</a:t>
            </a:fld>
            <a:endParaRPr lang="tr-TR" dirty="0"/>
          </a:p>
        </p:txBody>
      </p:sp>
      <p:sp>
        <p:nvSpPr>
          <p:cNvPr id="10" name="Slayt Numarası Yer Tutucusu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302176B-0E47-46AC-8F43-DAB4B8A37D06}" type="slidenum">
              <a:rPr lang="tr-TR" smtClean="0"/>
              <a:t>‹#›</a:t>
            </a:fld>
            <a:endParaRPr lang="tr-TR" dirty="0"/>
          </a:p>
        </p:txBody>
      </p:sp>
      <p:sp>
        <p:nvSpPr>
          <p:cNvPr id="11" name="Altbilgi Yer Tutucusu 10"/>
          <p:cNvSpPr>
            <a:spLocks noGrp="1"/>
          </p:cNvSpPr>
          <p:nvPr>
            <p:ph type="ftr" sz="quarter" idx="12"/>
          </p:nvPr>
        </p:nvSpPr>
        <p:spPr>
          <a:xfrm>
            <a:off x="1600200" y="6513670"/>
            <a:ext cx="3907464" cy="274320"/>
          </a:xfrm>
        </p:spPr>
        <p:txBody>
          <a:bodyPr vert="horz" rtlCol="0"/>
          <a:lstStyle>
            <a:extLst/>
          </a:lstStyle>
          <a:p>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3040443" y="4724400"/>
            <a:ext cx="5486400" cy="664536"/>
          </a:xfrm>
        </p:spPr>
        <p:txBody>
          <a:bodyPr anchor="b"/>
          <a:lstStyle>
            <a:lvl1pPr marL="0" algn="r">
              <a:buNone/>
              <a:defRPr sz="2000" b="1"/>
            </a:lvl1pPr>
            <a:extLst/>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
        <p:nvSpPr>
          <p:cNvPr id="13" name="Resim Yer Tutucusu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tr-TR" dirty="0" smtClean="0">
                <a:solidFill>
                  <a:schemeClr val="lt1"/>
                </a:solidFill>
                <a:latin typeface="+mn-lt"/>
                <a:ea typeface="+mn-ea"/>
                <a:cs typeface="+mn-cs"/>
              </a:rPr>
              <a:t>Resim eklemek için simgeyi tıklatın</a:t>
            </a:r>
            <a:endParaRPr kumimoji="0" lang="en-US" dirty="0">
              <a:solidFill>
                <a:schemeClr val="lt1"/>
              </a:solidFill>
              <a:latin typeface="+mn-lt"/>
              <a:ea typeface="+mn-ea"/>
              <a:cs typeface="+mn-cs"/>
            </a:endParaRPr>
          </a:p>
        </p:txBody>
      </p:sp>
      <p:sp>
        <p:nvSpPr>
          <p:cNvPr id="8" name="Veri Yer Tutucusu 7"/>
          <p:cNvSpPr>
            <a:spLocks noGrp="1"/>
          </p:cNvSpPr>
          <p:nvPr>
            <p:ph type="dt" sz="half" idx="10"/>
          </p:nvPr>
        </p:nvSpPr>
        <p:spPr>
          <a:xfrm>
            <a:off x="5562600" y="6509004"/>
            <a:ext cx="3002280" cy="274320"/>
          </a:xfrm>
        </p:spPr>
        <p:txBody>
          <a:bodyPr vert="horz" rtlCol="0"/>
          <a:lstStyle>
            <a:extLst/>
          </a:lstStyle>
          <a:p>
            <a:fld id="{8966527F-C31B-4874-8937-516E6DF345EC}" type="datetime1">
              <a:rPr lang="tr-TR" smtClean="0"/>
              <a:t>4.05.2019</a:t>
            </a:fld>
            <a:endParaRPr lang="tr-TR" dirty="0"/>
          </a:p>
        </p:txBody>
      </p:sp>
      <p:sp>
        <p:nvSpPr>
          <p:cNvPr id="9" name="Slayt Numarası Yer Tutucusu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302176B-0E47-46AC-8F43-DAB4B8A37D06}" type="slidenum">
              <a:rPr lang="tr-TR" smtClean="0"/>
              <a:t>‹#›</a:t>
            </a:fld>
            <a:endParaRPr lang="tr-TR" dirty="0"/>
          </a:p>
        </p:txBody>
      </p:sp>
      <p:sp>
        <p:nvSpPr>
          <p:cNvPr id="10" name="Altbilgi Yer Tutucusu 9"/>
          <p:cNvSpPr>
            <a:spLocks noGrp="1"/>
          </p:cNvSpPr>
          <p:nvPr>
            <p:ph type="ftr" sz="quarter" idx="12"/>
          </p:nvPr>
        </p:nvSpPr>
        <p:spPr>
          <a:xfrm>
            <a:off x="1600200" y="6509004"/>
            <a:ext cx="3907464" cy="274320"/>
          </a:xfrm>
        </p:spPr>
        <p:txBody>
          <a:bodyPr vert="horz" rtlCol="0"/>
          <a:lstStyle>
            <a:extLst/>
          </a:lstStyle>
          <a:p>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Yuvarlatılmış Çapraz Köşeli Dikdörtgen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Altbilgi Yer Tutucusu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tr-TR" dirty="0"/>
          </a:p>
        </p:txBody>
      </p:sp>
      <p:sp>
        <p:nvSpPr>
          <p:cNvPr id="14" name="Veri Yer Tutucusu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AB52AF1-877C-49CF-8788-AAD56D48704F}" type="datetime1">
              <a:rPr lang="tr-TR" smtClean="0"/>
              <a:t>4.05.2019</a:t>
            </a:fld>
            <a:endParaRPr lang="tr-TR" dirty="0"/>
          </a:p>
        </p:txBody>
      </p:sp>
      <p:sp>
        <p:nvSpPr>
          <p:cNvPr id="23" name="Slayt Numarası Yer Tutucusu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302176B-0E47-46AC-8F43-DAB4B8A37D06}" type="slidenum">
              <a:rPr lang="tr-TR" smtClean="0"/>
              <a:t>‹#›</a:t>
            </a:fld>
            <a:endParaRPr lang="tr-TR" dirty="0"/>
          </a:p>
        </p:txBody>
      </p:sp>
      <p:sp>
        <p:nvSpPr>
          <p:cNvPr id="22" name="Başlık Yer Tutucusu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79512" y="381001"/>
            <a:ext cx="8712968" cy="2209800"/>
          </a:xfrm>
        </p:spPr>
        <p:txBody>
          <a:bodyPr>
            <a:normAutofit fontScale="90000"/>
          </a:bodyPr>
          <a:lstStyle/>
          <a:p>
            <a:pPr algn="ctr"/>
            <a:r>
              <a:rPr lang="tr-TR" sz="4400" dirty="0" smtClean="0"/>
              <a:t/>
            </a:r>
            <a:br>
              <a:rPr lang="tr-TR" sz="4400" dirty="0" smtClean="0"/>
            </a:br>
            <a:r>
              <a:rPr lang="en-US" sz="2200" dirty="0">
                <a:solidFill>
                  <a:schemeClr val="accent3">
                    <a:lumMod val="75000"/>
                  </a:schemeClr>
                </a:solidFill>
              </a:rPr>
              <a:t>Digilent</a:t>
            </a:r>
            <a:r>
              <a:rPr lang="tr-TR" sz="2200" dirty="0">
                <a:solidFill>
                  <a:schemeClr val="accent3">
                    <a:lumMod val="75000"/>
                  </a:schemeClr>
                </a:solidFill>
              </a:rPr>
              <a:t> Design </a:t>
            </a:r>
            <a:r>
              <a:rPr lang="tr-TR" sz="2200" dirty="0" err="1">
                <a:solidFill>
                  <a:schemeClr val="accent3">
                    <a:lumMod val="75000"/>
                  </a:schemeClr>
                </a:solidFill>
              </a:rPr>
              <a:t>Contest</a:t>
            </a:r>
            <a:r>
              <a:rPr lang="tr-TR" sz="2200" dirty="0">
                <a:solidFill>
                  <a:schemeClr val="accent3">
                    <a:lumMod val="75000"/>
                  </a:schemeClr>
                </a:solidFill>
              </a:rPr>
              <a:t> 2019</a:t>
            </a:r>
            <a:r>
              <a:rPr lang="en-US" sz="2200" dirty="0">
                <a:solidFill>
                  <a:schemeClr val="accent3">
                    <a:lumMod val="75000"/>
                  </a:schemeClr>
                </a:solidFill>
              </a:rPr>
              <a:t> </a:t>
            </a:r>
            <a:r>
              <a:rPr lang="tr-TR" sz="2200" dirty="0" smtClean="0">
                <a:solidFill>
                  <a:schemeClr val="accent3">
                    <a:lumMod val="75000"/>
                  </a:schemeClr>
                </a:solidFill>
              </a:rPr>
              <a:t/>
            </a:r>
            <a:br>
              <a:rPr lang="tr-TR" sz="2200" dirty="0" smtClean="0">
                <a:solidFill>
                  <a:schemeClr val="accent3">
                    <a:lumMod val="75000"/>
                  </a:schemeClr>
                </a:solidFill>
              </a:rPr>
            </a:br>
            <a:r>
              <a:rPr lang="tr-TR" sz="4400" dirty="0" smtClean="0">
                <a:solidFill>
                  <a:schemeClr val="accent3">
                    <a:lumMod val="75000"/>
                  </a:schemeClr>
                </a:solidFill>
              </a:rPr>
              <a:t/>
            </a:r>
            <a:br>
              <a:rPr lang="tr-TR" sz="4400" dirty="0" smtClean="0">
                <a:solidFill>
                  <a:schemeClr val="accent3">
                    <a:lumMod val="75000"/>
                  </a:schemeClr>
                </a:solidFill>
              </a:rPr>
            </a:br>
            <a:r>
              <a:rPr lang="en-US" sz="4400" dirty="0" smtClean="0">
                <a:solidFill>
                  <a:schemeClr val="accent3">
                    <a:lumMod val="75000"/>
                  </a:schemeClr>
                </a:solidFill>
              </a:rPr>
              <a:t>Sign Language Letter Translator</a:t>
            </a:r>
            <a:r>
              <a:rPr lang="en-US" sz="4400" dirty="0" smtClean="0"/>
              <a:t/>
            </a:r>
            <a:br>
              <a:rPr lang="en-US" sz="4400" dirty="0" smtClean="0"/>
            </a:br>
            <a:endParaRPr lang="en-US" sz="4400" dirty="0"/>
          </a:p>
        </p:txBody>
      </p:sp>
      <p:sp>
        <p:nvSpPr>
          <p:cNvPr id="3" name="Alt Başlık 2"/>
          <p:cNvSpPr>
            <a:spLocks noGrp="1"/>
          </p:cNvSpPr>
          <p:nvPr>
            <p:ph type="subTitle" idx="1"/>
          </p:nvPr>
        </p:nvSpPr>
        <p:spPr>
          <a:xfrm>
            <a:off x="2133600" y="2819400"/>
            <a:ext cx="6560234" cy="3129880"/>
          </a:xfrm>
        </p:spPr>
        <p:txBody>
          <a:bodyPr/>
          <a:lstStyle/>
          <a:p>
            <a:pPr marL="457200" indent="-457200" algn="l">
              <a:buFont typeface="Arial" panose="020B0604020202020204" pitchFamily="34" charset="0"/>
              <a:buChar char="•"/>
            </a:pPr>
            <a:endParaRPr lang="tr-TR" dirty="0" smtClean="0"/>
          </a:p>
          <a:p>
            <a:pPr algn="l"/>
            <a:endParaRPr lang="tr-TR" dirty="0" smtClean="0"/>
          </a:p>
          <a:p>
            <a:pPr marL="457200" indent="-457200" algn="l">
              <a:buFont typeface="Arial" panose="020B0604020202020204" pitchFamily="34" charset="0"/>
              <a:buChar char="•"/>
            </a:pPr>
            <a:r>
              <a:rPr lang="tr-TR" dirty="0" smtClean="0">
                <a:effectLst>
                  <a:outerShdw blurRad="38100" dist="38100" dir="2700000" algn="tl">
                    <a:srgbClr val="000000">
                      <a:alpha val="43137"/>
                    </a:srgbClr>
                  </a:outerShdw>
                </a:effectLst>
              </a:rPr>
              <a:t>   </a:t>
            </a:r>
            <a:r>
              <a:rPr lang="tr-TR" sz="3600" dirty="0" smtClean="0">
                <a:solidFill>
                  <a:schemeClr val="accent3">
                    <a:lumMod val="60000"/>
                    <a:lumOff val="40000"/>
                  </a:schemeClr>
                </a:solidFill>
                <a:effectLst>
                  <a:outerShdw blurRad="38100" dist="38100" dir="2700000" algn="tl">
                    <a:srgbClr val="000000">
                      <a:alpha val="43137"/>
                    </a:srgbClr>
                  </a:outerShdw>
                </a:effectLst>
              </a:rPr>
              <a:t>Umut Toksoy             </a:t>
            </a:r>
          </a:p>
          <a:p>
            <a:pPr marL="457200" indent="-457200" algn="l">
              <a:buFont typeface="Arial" panose="020B0604020202020204" pitchFamily="34" charset="0"/>
              <a:buChar char="•"/>
            </a:pPr>
            <a:r>
              <a:rPr lang="tr-TR" sz="3600" dirty="0" smtClean="0">
                <a:solidFill>
                  <a:schemeClr val="accent3">
                    <a:lumMod val="60000"/>
                    <a:lumOff val="40000"/>
                  </a:schemeClr>
                </a:solidFill>
                <a:effectLst>
                  <a:outerShdw blurRad="38100" dist="38100" dir="2700000" algn="tl">
                    <a:srgbClr val="000000">
                      <a:alpha val="43137"/>
                    </a:srgbClr>
                  </a:outerShdw>
                </a:effectLst>
              </a:rPr>
              <a:t>   Zahit Karaçam </a:t>
            </a:r>
            <a:endParaRPr lang="en-US" sz="3600" dirty="0">
              <a:solidFill>
                <a:schemeClr val="accent3">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7546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76672"/>
            <a:ext cx="8229600" cy="5695845"/>
          </a:xfrm>
        </p:spPr>
        <p:txBody>
          <a:bodyPr/>
          <a:lstStyle/>
          <a:p>
            <a:r>
              <a:rPr lang="en-US" sz="2800" dirty="0" smtClean="0">
                <a:solidFill>
                  <a:schemeClr val="accent3">
                    <a:lumMod val="60000"/>
                    <a:lumOff val="40000"/>
                  </a:schemeClr>
                </a:solidFill>
                <a:effectLst>
                  <a:outerShdw blurRad="38100" dist="38100" dir="2700000" algn="tl">
                    <a:srgbClr val="000000">
                      <a:alpha val="43137"/>
                    </a:srgbClr>
                  </a:outerShdw>
                </a:effectLst>
              </a:rPr>
              <a:t>Then </a:t>
            </a:r>
            <a:r>
              <a:rPr lang="en-US" sz="2800" dirty="0">
                <a:solidFill>
                  <a:schemeClr val="accent3">
                    <a:lumMod val="60000"/>
                    <a:lumOff val="40000"/>
                  </a:schemeClr>
                </a:solidFill>
                <a:effectLst>
                  <a:outerShdw blurRad="38100" dist="38100" dir="2700000" algn="tl">
                    <a:srgbClr val="000000">
                      <a:alpha val="43137"/>
                    </a:srgbClr>
                  </a:outerShdw>
                </a:effectLst>
              </a:rPr>
              <a:t>FPGA use these digital signals in order to decide which letter or gesture is performing</a:t>
            </a:r>
            <a:r>
              <a:rPr lang="en-US" sz="2800" dirty="0" smtClean="0">
                <a:solidFill>
                  <a:schemeClr val="accent3">
                    <a:lumMod val="60000"/>
                    <a:lumOff val="40000"/>
                  </a:schemeClr>
                </a:solidFill>
                <a:effectLst>
                  <a:outerShdw blurRad="38100" dist="38100" dir="2700000" algn="tl">
                    <a:srgbClr val="000000">
                      <a:alpha val="43137"/>
                    </a:srgbClr>
                  </a:outerShdw>
                </a:effectLst>
              </a:rPr>
              <a:t>.</a:t>
            </a:r>
            <a:endParaRPr lang="tr-TR" sz="2800" dirty="0" smtClean="0">
              <a:solidFill>
                <a:schemeClr val="accent3">
                  <a:lumMod val="60000"/>
                  <a:lumOff val="40000"/>
                </a:schemeClr>
              </a:solidFill>
              <a:effectLst>
                <a:outerShdw blurRad="38100" dist="38100" dir="2700000" algn="tl">
                  <a:srgbClr val="000000">
                    <a:alpha val="43137"/>
                  </a:srgbClr>
                </a:outerShdw>
              </a:effectLst>
            </a:endParaRPr>
          </a:p>
          <a:p>
            <a:r>
              <a:rPr lang="tr-TR" sz="2800" dirty="0" err="1" smtClean="0">
                <a:solidFill>
                  <a:schemeClr val="accent3">
                    <a:lumMod val="60000"/>
                    <a:lumOff val="40000"/>
                  </a:schemeClr>
                </a:solidFill>
                <a:effectLst>
                  <a:outerShdw blurRad="38100" dist="38100" dir="2700000" algn="tl">
                    <a:srgbClr val="000000">
                      <a:alpha val="43137"/>
                    </a:srgbClr>
                  </a:outerShdw>
                </a:effectLst>
              </a:rPr>
              <a:t>The</a:t>
            </a:r>
            <a:r>
              <a:rPr lang="tr-TR" sz="2800" dirty="0" smtClean="0">
                <a:solidFill>
                  <a:schemeClr val="accent3">
                    <a:lumMod val="60000"/>
                    <a:lumOff val="40000"/>
                  </a:schemeClr>
                </a:solidFill>
                <a:effectLst>
                  <a:outerShdw blurRad="38100" dist="38100" dir="2700000" algn="tl">
                    <a:srgbClr val="000000">
                      <a:alpha val="43137"/>
                    </a:srgbClr>
                  </a:outerShdw>
                </a:effectLst>
              </a:rPr>
              <a:t> 16 </a:t>
            </a:r>
            <a:r>
              <a:rPr lang="tr-TR" sz="2800" dirty="0" err="1" smtClean="0">
                <a:solidFill>
                  <a:schemeClr val="accent3">
                    <a:lumMod val="60000"/>
                    <a:lumOff val="40000"/>
                  </a:schemeClr>
                </a:solidFill>
                <a:effectLst>
                  <a:outerShdw blurRad="38100" dist="38100" dir="2700000" algn="tl">
                    <a:srgbClr val="000000">
                      <a:alpha val="43137"/>
                    </a:srgbClr>
                  </a:outerShdw>
                </a:effectLst>
              </a:rPr>
              <a:t>letters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that</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our</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device</a:t>
            </a:r>
            <a:r>
              <a:rPr lang="tr-TR" sz="2800" dirty="0" smtClean="0">
                <a:solidFill>
                  <a:schemeClr val="accent3">
                    <a:lumMod val="60000"/>
                    <a:lumOff val="40000"/>
                  </a:schemeClr>
                </a:solidFill>
                <a:effectLst>
                  <a:outerShdw blurRad="38100" dist="38100" dir="2700000" algn="tl">
                    <a:srgbClr val="000000">
                      <a:alpha val="43137"/>
                    </a:srgbClr>
                  </a:outerShdw>
                </a:effectLst>
              </a:rPr>
              <a:t> can </a:t>
            </a:r>
            <a:r>
              <a:rPr lang="tr-TR" sz="2800" dirty="0" err="1" smtClean="0">
                <a:solidFill>
                  <a:schemeClr val="accent3">
                    <a:lumMod val="60000"/>
                    <a:lumOff val="40000"/>
                  </a:schemeClr>
                </a:solidFill>
                <a:effectLst>
                  <a:outerShdw blurRad="38100" dist="38100" dir="2700000" algn="tl">
                    <a:srgbClr val="000000">
                      <a:alpha val="43137"/>
                    </a:srgbClr>
                  </a:outerShdw>
                </a:effectLst>
              </a:rPr>
              <a:t>convert</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are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endParaRPr lang="en-US" sz="2800" dirty="0" err="1" smtClean="0">
              <a:solidFill>
                <a:schemeClr val="accent3">
                  <a:lumMod val="60000"/>
                  <a:lumOff val="40000"/>
                </a:schemeClr>
              </a:solidFill>
              <a:effectLst>
                <a:outerShdw blurRad="38100" dist="38100" dir="2700000" algn="tl">
                  <a:srgbClr val="000000">
                    <a:alpha val="43137"/>
                  </a:srgbClr>
                </a:outerShdw>
              </a:effectLst>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dirty="0"/>
          </a:p>
        </p:txBody>
      </p:sp>
      <p:pic>
        <p:nvPicPr>
          <p:cNvPr id="6" name="Resim 5"/>
          <p:cNvPicPr>
            <a:picLocks noChangeAspect="1"/>
          </p:cNvPicPr>
          <p:nvPr/>
        </p:nvPicPr>
        <p:blipFill rotWithShape="1">
          <a:blip r:embed="rId2">
            <a:extLst>
              <a:ext uri="{28A0092B-C50C-407E-A947-70E740481C1C}">
                <a14:useLocalDpi xmlns:a14="http://schemas.microsoft.com/office/drawing/2010/main" val="0"/>
              </a:ext>
            </a:extLst>
          </a:blip>
          <a:srcRect b="21620"/>
          <a:stretch/>
        </p:blipFill>
        <p:spPr>
          <a:xfrm>
            <a:off x="2915815" y="2132857"/>
            <a:ext cx="3323975" cy="4453498"/>
          </a:xfrm>
          <a:prstGeom prst="rect">
            <a:avLst/>
          </a:prstGeom>
        </p:spPr>
      </p:pic>
    </p:spTree>
    <p:extLst>
      <p:ext uri="{BB962C8B-B14F-4D97-AF65-F5344CB8AC3E}">
        <p14:creationId xmlns:p14="http://schemas.microsoft.com/office/powerpoint/2010/main" val="2132089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5767853"/>
          </a:xfrm>
        </p:spPr>
        <p:txBody>
          <a:bodyPr/>
          <a:lstStyle/>
          <a:p>
            <a:r>
              <a:rPr lang="tr-TR" sz="2800" dirty="0">
                <a:solidFill>
                  <a:schemeClr val="accent3">
                    <a:lumMod val="60000"/>
                    <a:lumOff val="40000"/>
                  </a:schemeClr>
                </a:solidFill>
                <a:effectLst>
                  <a:outerShdw blurRad="38100" dist="38100" dir="2700000" algn="tl">
                    <a:srgbClr val="000000">
                      <a:alpha val="43137"/>
                    </a:srgbClr>
                  </a:outerShdw>
                </a:effectLst>
              </a:rPr>
              <a:t>ZYBO </a:t>
            </a:r>
            <a:r>
              <a:rPr lang="tr-TR" sz="2800" dirty="0" err="1">
                <a:solidFill>
                  <a:schemeClr val="accent3">
                    <a:lumMod val="60000"/>
                    <a:lumOff val="40000"/>
                  </a:schemeClr>
                </a:solidFill>
                <a:effectLst>
                  <a:outerShdw blurRad="38100" dist="38100" dir="2700000" algn="tl">
                    <a:srgbClr val="000000">
                      <a:alpha val="43137"/>
                    </a:srgbClr>
                  </a:outerShdw>
                </a:effectLst>
              </a:rPr>
              <a:t>decides</a:t>
            </a:r>
            <a:r>
              <a:rPr lang="tr-TR" sz="2800" dirty="0">
                <a:solidFill>
                  <a:schemeClr val="accent3">
                    <a:lumMod val="60000"/>
                    <a:lumOff val="40000"/>
                  </a:schemeClr>
                </a:solidFill>
                <a:effectLst>
                  <a:outerShdw blurRad="38100" dist="38100" dir="2700000" algn="tl">
                    <a:srgbClr val="000000">
                      <a:alpha val="43137"/>
                    </a:srgbClr>
                  </a:outerShdw>
                </a:effectLst>
              </a:rPr>
              <a:t> </a:t>
            </a:r>
            <a:r>
              <a:rPr lang="tr-TR" sz="2800" dirty="0" err="1">
                <a:solidFill>
                  <a:schemeClr val="accent3">
                    <a:lumMod val="60000"/>
                    <a:lumOff val="40000"/>
                  </a:schemeClr>
                </a:solidFill>
                <a:effectLst>
                  <a:outerShdw blurRad="38100" dist="38100" dir="2700000" algn="tl">
                    <a:srgbClr val="000000">
                      <a:alpha val="43137"/>
                    </a:srgbClr>
                  </a:outerShdw>
                </a:effectLst>
              </a:rPr>
              <a:t>the</a:t>
            </a:r>
            <a:r>
              <a:rPr lang="tr-TR" sz="2800" dirty="0">
                <a:solidFill>
                  <a:schemeClr val="accent3">
                    <a:lumMod val="60000"/>
                    <a:lumOff val="40000"/>
                  </a:schemeClr>
                </a:solidFill>
                <a:effectLst>
                  <a:outerShdw blurRad="38100" dist="38100" dir="2700000" algn="tl">
                    <a:srgbClr val="000000">
                      <a:alpha val="43137"/>
                    </a:srgbClr>
                  </a:outerShdw>
                </a:effectLst>
              </a:rPr>
              <a:t> </a:t>
            </a:r>
            <a:r>
              <a:rPr lang="tr-TR" sz="2800" dirty="0" err="1">
                <a:solidFill>
                  <a:schemeClr val="accent3">
                    <a:lumMod val="60000"/>
                    <a:lumOff val="40000"/>
                  </a:schemeClr>
                </a:solidFill>
                <a:effectLst>
                  <a:outerShdw blurRad="38100" dist="38100" dir="2700000" algn="tl">
                    <a:srgbClr val="000000">
                      <a:alpha val="43137"/>
                    </a:srgbClr>
                  </a:outerShdw>
                </a:effectLst>
              </a:rPr>
              <a:t>letters</a:t>
            </a:r>
            <a:r>
              <a:rPr lang="tr-TR" sz="2800" dirty="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using</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a:solidFill>
                  <a:schemeClr val="accent3">
                    <a:lumMod val="60000"/>
                    <a:lumOff val="40000"/>
                  </a:schemeClr>
                </a:solidFill>
                <a:effectLst>
                  <a:outerShdw blurRad="38100" dist="38100" dir="2700000" algn="tl">
                    <a:srgbClr val="000000">
                      <a:alpha val="43137"/>
                    </a:srgbClr>
                  </a:outerShdw>
                </a:effectLst>
              </a:rPr>
              <a:t>if</a:t>
            </a:r>
            <a:r>
              <a:rPr lang="tr-TR" sz="2800" dirty="0">
                <a:solidFill>
                  <a:schemeClr val="accent3">
                    <a:lumMod val="60000"/>
                    <a:lumOff val="40000"/>
                  </a:schemeClr>
                </a:solidFill>
                <a:effectLst>
                  <a:outerShdw blurRad="38100" dist="38100" dir="2700000" algn="tl">
                    <a:srgbClr val="000000">
                      <a:alpha val="43137"/>
                    </a:srgbClr>
                  </a:outerShdw>
                </a:effectLst>
              </a:rPr>
              <a:t>-else </a:t>
            </a:r>
            <a:r>
              <a:rPr lang="tr-TR" sz="2800" dirty="0" err="1">
                <a:solidFill>
                  <a:schemeClr val="accent3">
                    <a:lumMod val="60000"/>
                    <a:lumOff val="40000"/>
                  </a:schemeClr>
                </a:solidFill>
                <a:effectLst>
                  <a:outerShdw blurRad="38100" dist="38100" dir="2700000" algn="tl">
                    <a:srgbClr val="000000">
                      <a:alpha val="43137"/>
                    </a:srgbClr>
                  </a:outerShdw>
                </a:effectLst>
              </a:rPr>
              <a:t>statements</a:t>
            </a:r>
            <a:r>
              <a:rPr lang="tr-TR" sz="2800" dirty="0">
                <a:solidFill>
                  <a:schemeClr val="accent3">
                    <a:lumMod val="60000"/>
                    <a:lumOff val="40000"/>
                  </a:schemeClr>
                </a:solidFill>
                <a:effectLst>
                  <a:outerShdw blurRad="38100" dist="38100" dir="2700000" algn="tl">
                    <a:srgbClr val="000000">
                      <a:alpha val="43137"/>
                    </a:srgbClr>
                  </a:outerShdw>
                </a:effectLst>
              </a:rPr>
              <a:t>.</a:t>
            </a:r>
          </a:p>
          <a:p>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11</a:t>
            </a:fld>
            <a:endParaRPr lang="tr-TR"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16548"/>
            <a:ext cx="8822294" cy="607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ikdörtgen 5"/>
          <p:cNvSpPr/>
          <p:nvPr/>
        </p:nvSpPr>
        <p:spPr>
          <a:xfrm>
            <a:off x="179512" y="1628800"/>
            <a:ext cx="8568952" cy="3785652"/>
          </a:xfrm>
          <a:prstGeom prst="rect">
            <a:avLst/>
          </a:prstGeom>
        </p:spPr>
        <p:txBody>
          <a:bodyPr wrap="square">
            <a:spAutoFit/>
          </a:bodyPr>
          <a:lstStyle/>
          <a:p>
            <a:endParaRPr lang="tr-TR" sz="2400" dirty="0" smtClean="0"/>
          </a:p>
          <a:p>
            <a:endParaRPr lang="tr-TR" sz="2400" dirty="0"/>
          </a:p>
          <a:p>
            <a:endParaRPr lang="tr-TR" sz="2400" dirty="0" smtClean="0"/>
          </a:p>
          <a:p>
            <a:r>
              <a:rPr lang="tr-TR" sz="2800" dirty="0"/>
              <a:t>  </a:t>
            </a:r>
            <a:r>
              <a:rPr lang="tr-TR" sz="2800" dirty="0" smtClean="0"/>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Above</a:t>
            </a:r>
            <a:r>
              <a:rPr lang="tr-TR" sz="2800" dirty="0" smtClean="0">
                <a:solidFill>
                  <a:schemeClr val="accent3">
                    <a:lumMod val="60000"/>
                    <a:lumOff val="40000"/>
                  </a:schemeClr>
                </a:solidFill>
                <a:effectLst>
                  <a:outerShdw blurRad="38100" dist="38100" dir="2700000" algn="tl">
                    <a:srgbClr val="000000">
                      <a:alpha val="43137"/>
                    </a:srgbClr>
                  </a:outerShdw>
                </a:effectLst>
              </a:rPr>
              <a:t> in </a:t>
            </a:r>
            <a:r>
              <a:rPr lang="tr-TR" sz="2800" dirty="0">
                <a:solidFill>
                  <a:schemeClr val="accent3">
                    <a:lumMod val="60000"/>
                    <a:lumOff val="40000"/>
                  </a:schemeClr>
                </a:solidFill>
                <a:effectLst>
                  <a:outerShdw blurRad="38100" dist="38100" dir="2700000" algn="tl">
                    <a:srgbClr val="000000">
                      <a:alpha val="43137"/>
                    </a:srgbClr>
                  </a:outerShdw>
                </a:effectLst>
              </a:rPr>
              <a:t>VHDL </a:t>
            </a:r>
            <a:r>
              <a:rPr lang="tr-TR" sz="2800" dirty="0" err="1">
                <a:solidFill>
                  <a:schemeClr val="accent3">
                    <a:lumMod val="60000"/>
                    <a:lumOff val="40000"/>
                  </a:schemeClr>
                </a:solidFill>
                <a:effectLst>
                  <a:outerShdw blurRad="38100" dist="38100" dir="2700000" algn="tl">
                    <a:srgbClr val="000000">
                      <a:alpha val="43137"/>
                    </a:srgbClr>
                  </a:outerShdw>
                </a:effectLst>
              </a:rPr>
              <a:t>part</a:t>
            </a:r>
            <a:r>
              <a:rPr lang="tr-TR" sz="2800" dirty="0">
                <a:solidFill>
                  <a:schemeClr val="accent3">
                    <a:lumMod val="60000"/>
                    <a:lumOff val="40000"/>
                  </a:schemeClr>
                </a:solidFill>
                <a:effectLst>
                  <a:outerShdw blurRad="38100" dist="38100" dir="2700000" algn="tl">
                    <a:srgbClr val="000000">
                      <a:alpha val="43137"/>
                    </a:srgbClr>
                  </a:outerShdw>
                </a:effectLst>
              </a:rPr>
              <a:t>, p1-p4 </a:t>
            </a:r>
            <a:r>
              <a:rPr lang="tr-TR" sz="2800" dirty="0" err="1">
                <a:solidFill>
                  <a:schemeClr val="accent3">
                    <a:lumMod val="60000"/>
                    <a:lumOff val="40000"/>
                  </a:schemeClr>
                </a:solidFill>
                <a:effectLst>
                  <a:outerShdw blurRad="38100" dist="38100" dir="2700000" algn="tl">
                    <a:srgbClr val="000000">
                      <a:alpha val="43137"/>
                    </a:srgbClr>
                  </a:outerShdw>
                </a:effectLst>
              </a:rPr>
              <a:t>represent</a:t>
            </a:r>
            <a:r>
              <a:rPr lang="tr-TR" sz="2800" dirty="0">
                <a:solidFill>
                  <a:schemeClr val="accent3">
                    <a:lumMod val="60000"/>
                    <a:lumOff val="40000"/>
                  </a:schemeClr>
                </a:solidFill>
                <a:effectLst>
                  <a:outerShdw blurRad="38100" dist="38100" dir="2700000" algn="tl">
                    <a:srgbClr val="000000">
                      <a:alpha val="43137"/>
                    </a:srgbClr>
                  </a:outerShdw>
                </a:effectLst>
              </a:rPr>
              <a:t> 4 </a:t>
            </a:r>
            <a:r>
              <a:rPr lang="tr-TR" sz="2800" dirty="0" err="1">
                <a:solidFill>
                  <a:schemeClr val="accent3">
                    <a:lumMod val="60000"/>
                    <a:lumOff val="40000"/>
                  </a:schemeClr>
                </a:solidFill>
                <a:effectLst>
                  <a:outerShdw blurRad="38100" dist="38100" dir="2700000" algn="tl">
                    <a:srgbClr val="000000">
                      <a:alpha val="43137"/>
                    </a:srgbClr>
                  </a:outerShdw>
                </a:effectLst>
              </a:rPr>
              <a:t>fingers</a:t>
            </a:r>
            <a:r>
              <a:rPr lang="tr-TR" sz="2800" dirty="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Also</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a:solidFill>
                  <a:schemeClr val="accent3">
                    <a:lumMod val="60000"/>
                    <a:lumOff val="40000"/>
                  </a:schemeClr>
                </a:solidFill>
                <a:effectLst>
                  <a:outerShdw blurRad="38100" dist="38100" dir="2700000" algn="tl">
                    <a:srgbClr val="000000">
                      <a:alpha val="43137"/>
                    </a:srgbClr>
                  </a:outerShdw>
                </a:effectLst>
              </a:rPr>
              <a:t>we</a:t>
            </a:r>
            <a:r>
              <a:rPr lang="tr-TR" sz="2800" dirty="0">
                <a:solidFill>
                  <a:schemeClr val="accent3">
                    <a:lumMod val="60000"/>
                    <a:lumOff val="40000"/>
                  </a:schemeClr>
                </a:solidFill>
                <a:effectLst>
                  <a:outerShdw blurRad="38100" dist="38100" dir="2700000" algn="tl">
                    <a:srgbClr val="000000">
                      <a:alpha val="43137"/>
                    </a:srgbClr>
                  </a:outerShdw>
                </a:effectLst>
              </a:rPr>
              <a:t> can </a:t>
            </a:r>
            <a:r>
              <a:rPr lang="tr-TR" sz="2800" dirty="0" err="1">
                <a:solidFill>
                  <a:schemeClr val="accent3">
                    <a:lumMod val="60000"/>
                    <a:lumOff val="40000"/>
                  </a:schemeClr>
                </a:solidFill>
                <a:effectLst>
                  <a:outerShdw blurRad="38100" dist="38100" dir="2700000" algn="tl">
                    <a:srgbClr val="000000">
                      <a:alpha val="43137"/>
                    </a:srgbClr>
                  </a:outerShdw>
                </a:effectLst>
              </a:rPr>
              <a:t>see</a:t>
            </a:r>
            <a:r>
              <a:rPr lang="tr-TR" sz="2800" dirty="0">
                <a:solidFill>
                  <a:schemeClr val="accent3">
                    <a:lumMod val="60000"/>
                    <a:lumOff val="40000"/>
                  </a:schemeClr>
                </a:solidFill>
                <a:effectLst>
                  <a:outerShdw blurRad="38100" dist="38100" dir="2700000" algn="tl">
                    <a:srgbClr val="000000">
                      <a:alpha val="43137"/>
                    </a:srgbClr>
                  </a:outerShdw>
                </a:effectLst>
              </a:rPr>
              <a:t> </a:t>
            </a:r>
            <a:r>
              <a:rPr lang="tr-TR" sz="2800" dirty="0" err="1">
                <a:solidFill>
                  <a:schemeClr val="accent3">
                    <a:lumMod val="60000"/>
                    <a:lumOff val="40000"/>
                  </a:schemeClr>
                </a:solidFill>
                <a:effectLst>
                  <a:outerShdw blurRad="38100" dist="38100" dir="2700000" algn="tl">
                    <a:srgbClr val="000000">
                      <a:alpha val="43137"/>
                    </a:srgbClr>
                  </a:outerShdw>
                </a:effectLst>
              </a:rPr>
              <a:t>the</a:t>
            </a:r>
            <a:r>
              <a:rPr lang="tr-TR" sz="2800" dirty="0">
                <a:solidFill>
                  <a:schemeClr val="accent3">
                    <a:lumMod val="60000"/>
                    <a:lumOff val="40000"/>
                  </a:schemeClr>
                </a:solidFill>
                <a:effectLst>
                  <a:outerShdw blurRad="38100" dist="38100" dir="2700000" algn="tl">
                    <a:srgbClr val="000000">
                      <a:alpha val="43137"/>
                    </a:srgbClr>
                  </a:outerShdw>
                </a:effectLst>
              </a:rPr>
              <a:t> </a:t>
            </a:r>
            <a:r>
              <a:rPr lang="tr-TR" sz="2800" dirty="0" err="1">
                <a:solidFill>
                  <a:schemeClr val="accent3">
                    <a:lumMod val="60000"/>
                    <a:lumOff val="40000"/>
                  </a:schemeClr>
                </a:solidFill>
                <a:effectLst>
                  <a:outerShdw blurRad="38100" dist="38100" dir="2700000" algn="tl">
                    <a:srgbClr val="000000">
                      <a:alpha val="43137"/>
                    </a:srgbClr>
                  </a:outerShdw>
                </a:effectLst>
              </a:rPr>
              <a:t>letter</a:t>
            </a:r>
            <a:r>
              <a:rPr lang="tr-TR" sz="2800" dirty="0">
                <a:solidFill>
                  <a:schemeClr val="accent3">
                    <a:lumMod val="60000"/>
                    <a:lumOff val="40000"/>
                  </a:schemeClr>
                </a:solidFill>
                <a:effectLst>
                  <a:outerShdw blurRad="38100" dist="38100" dir="2700000" algn="tl">
                    <a:srgbClr val="000000">
                      <a:alpha val="43137"/>
                    </a:srgbClr>
                  </a:outerShdw>
                </a:effectLst>
              </a:rPr>
              <a:t> on ZYBO in </a:t>
            </a:r>
            <a:r>
              <a:rPr lang="tr-TR" sz="2800" dirty="0" err="1" smtClean="0">
                <a:solidFill>
                  <a:schemeClr val="accent3">
                    <a:lumMod val="60000"/>
                    <a:lumOff val="40000"/>
                  </a:schemeClr>
                </a:solidFill>
                <a:effectLst>
                  <a:outerShdw blurRad="38100" dist="38100" dir="2700000" algn="tl">
                    <a:srgbClr val="000000">
                      <a:alpha val="43137"/>
                    </a:srgbClr>
                  </a:outerShdw>
                </a:effectLst>
              </a:rPr>
              <a:t>binary</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a:solidFill>
                  <a:schemeClr val="accent3">
                    <a:lumMod val="60000"/>
                    <a:lumOff val="40000"/>
                  </a:schemeClr>
                </a:solidFill>
                <a:effectLst>
                  <a:outerShdw blurRad="38100" dist="38100" dir="2700000" algn="tl">
                    <a:srgbClr val="000000">
                      <a:alpha val="43137"/>
                    </a:srgbClr>
                  </a:outerShdw>
                </a:effectLst>
              </a:rPr>
              <a:t>form </a:t>
            </a:r>
            <a:r>
              <a:rPr lang="tr-TR" sz="2800" dirty="0" err="1">
                <a:solidFill>
                  <a:schemeClr val="accent3">
                    <a:lumMod val="60000"/>
                    <a:lumOff val="40000"/>
                  </a:schemeClr>
                </a:solidFill>
                <a:effectLst>
                  <a:outerShdw blurRad="38100" dist="38100" dir="2700000" algn="tl">
                    <a:srgbClr val="000000">
                      <a:alpha val="43137"/>
                    </a:srgbClr>
                  </a:outerShdw>
                </a:effectLst>
              </a:rPr>
              <a:t>using</a:t>
            </a:r>
            <a:r>
              <a:rPr lang="tr-TR" sz="2800" dirty="0">
                <a:solidFill>
                  <a:schemeClr val="accent3">
                    <a:lumMod val="60000"/>
                    <a:lumOff val="40000"/>
                  </a:schemeClr>
                </a:solidFill>
                <a:effectLst>
                  <a:outerShdw blurRad="38100" dist="38100" dir="2700000" algn="tl">
                    <a:srgbClr val="000000">
                      <a:alpha val="43137"/>
                    </a:srgbClr>
                  </a:outerShdw>
                </a:effectLst>
              </a:rPr>
              <a:t> 4 </a:t>
            </a:r>
            <a:r>
              <a:rPr lang="tr-TR" sz="2800" dirty="0" err="1">
                <a:solidFill>
                  <a:schemeClr val="accent3">
                    <a:lumMod val="60000"/>
                    <a:lumOff val="40000"/>
                  </a:schemeClr>
                </a:solidFill>
                <a:effectLst>
                  <a:outerShdw blurRad="38100" dist="38100" dir="2700000" algn="tl">
                    <a:srgbClr val="000000">
                      <a:alpha val="43137"/>
                    </a:srgbClr>
                  </a:outerShdw>
                </a:effectLst>
              </a:rPr>
              <a:t>LEDs</a:t>
            </a:r>
            <a:r>
              <a:rPr lang="tr-TR" sz="2800" dirty="0">
                <a:solidFill>
                  <a:schemeClr val="accent3">
                    <a:lumMod val="60000"/>
                    <a:lumOff val="40000"/>
                  </a:schemeClr>
                </a:solidFill>
                <a:effectLst>
                  <a:outerShdw blurRad="38100" dist="38100" dir="2700000" algn="tl">
                    <a:srgbClr val="000000">
                      <a:alpha val="43137"/>
                    </a:srgbClr>
                  </a:outerShdw>
                </a:effectLst>
              </a:rPr>
              <a:t>. </a:t>
            </a:r>
            <a:r>
              <a:rPr lang="tr-TR" sz="2800" dirty="0" smtClean="0">
                <a:solidFill>
                  <a:schemeClr val="accent3">
                    <a:lumMod val="60000"/>
                    <a:lumOff val="40000"/>
                  </a:schemeClr>
                </a:solidFill>
                <a:effectLst>
                  <a:outerShdw blurRad="38100" dist="38100" dir="2700000" algn="tl">
                    <a:srgbClr val="000000">
                      <a:alpha val="43137"/>
                    </a:srgbClr>
                  </a:outerShdw>
                </a:effectLst>
              </a:rPr>
              <a:t>«</a:t>
            </a:r>
            <a:r>
              <a:rPr lang="tr-TR" sz="2800" dirty="0" err="1" smtClean="0">
                <a:solidFill>
                  <a:schemeClr val="accent3">
                    <a:lumMod val="60000"/>
                    <a:lumOff val="40000"/>
                  </a:schemeClr>
                </a:solidFill>
                <a:effectLst>
                  <a:outerShdw blurRad="38100" dist="38100" dir="2700000" algn="tl">
                    <a:srgbClr val="000000">
                      <a:alpha val="43137"/>
                    </a:srgbClr>
                  </a:outerShdw>
                </a:effectLst>
              </a:rPr>
              <a:t>kontrol_ledleri</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represents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a:solidFill>
                  <a:schemeClr val="accent3">
                    <a:lumMod val="60000"/>
                    <a:lumOff val="40000"/>
                  </a:schemeClr>
                </a:solidFill>
                <a:effectLst>
                  <a:outerShdw blurRad="38100" dist="38100" dir="2700000" algn="tl">
                    <a:srgbClr val="000000">
                      <a:alpha val="43137"/>
                    </a:srgbClr>
                  </a:outerShdw>
                </a:effectLst>
              </a:rPr>
              <a:t>these</a:t>
            </a:r>
            <a:r>
              <a:rPr lang="tr-TR" sz="2800" dirty="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LEDs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gelen_harf</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keeps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the</a:t>
            </a:r>
            <a:r>
              <a:rPr lang="tr-TR" sz="2800" dirty="0" smtClean="0">
                <a:solidFill>
                  <a:schemeClr val="accent3">
                    <a:lumMod val="60000"/>
                    <a:lumOff val="40000"/>
                  </a:schemeClr>
                </a:solidFill>
                <a:effectLst>
                  <a:outerShdw blurRad="38100" dist="38100" dir="2700000" algn="tl">
                    <a:srgbClr val="000000">
                      <a:alpha val="43137"/>
                    </a:srgbClr>
                  </a:outerShdw>
                </a:effectLst>
              </a:rPr>
              <a:t> data of </a:t>
            </a:r>
            <a:r>
              <a:rPr lang="tr-TR" sz="2800" dirty="0" err="1" smtClean="0">
                <a:solidFill>
                  <a:schemeClr val="accent3">
                    <a:lumMod val="60000"/>
                    <a:lumOff val="40000"/>
                  </a:schemeClr>
                </a:solidFill>
                <a:effectLst>
                  <a:outerShdw blurRad="38100" dist="38100" dir="2700000" algn="tl">
                    <a:srgbClr val="000000">
                      <a:alpha val="43137"/>
                    </a:srgbClr>
                  </a:outerShdw>
                </a:effectLst>
              </a:rPr>
              <a:t>which</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letter</a:t>
            </a:r>
            <a:r>
              <a:rPr lang="tr-TR" sz="2800" dirty="0" smtClean="0">
                <a:solidFill>
                  <a:schemeClr val="accent3">
                    <a:lumMod val="60000"/>
                    <a:lumOff val="40000"/>
                  </a:schemeClr>
                </a:solidFill>
                <a:effectLst>
                  <a:outerShdw blurRad="38100" dist="38100" dir="2700000" algn="tl">
                    <a:srgbClr val="000000">
                      <a:alpha val="43137"/>
                    </a:srgbClr>
                  </a:outerShdw>
                </a:effectLst>
              </a:rPr>
              <a:t> is </a:t>
            </a:r>
            <a:r>
              <a:rPr lang="tr-TR" sz="2800" dirty="0" err="1" smtClean="0">
                <a:solidFill>
                  <a:schemeClr val="accent3">
                    <a:lumMod val="60000"/>
                    <a:lumOff val="40000"/>
                  </a:schemeClr>
                </a:solidFill>
                <a:effectLst>
                  <a:outerShdw blurRad="38100" dist="38100" dir="2700000" algn="tl">
                    <a:srgbClr val="000000">
                      <a:alpha val="43137"/>
                    </a:srgbClr>
                  </a:outerShdw>
                </a:effectLst>
              </a:rPr>
              <a:t>performed</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It</a:t>
            </a:r>
            <a:r>
              <a:rPr lang="tr-TR" sz="2800" dirty="0" smtClean="0">
                <a:solidFill>
                  <a:schemeClr val="accent3">
                    <a:lumMod val="60000"/>
                    <a:lumOff val="40000"/>
                  </a:schemeClr>
                </a:solidFill>
                <a:effectLst>
                  <a:outerShdw blurRad="38100" dist="38100" dir="2700000" algn="tl">
                    <a:srgbClr val="000000">
                      <a:alpha val="43137"/>
                    </a:srgbClr>
                  </a:outerShdw>
                </a:effectLst>
              </a:rPr>
              <a:t> is </a:t>
            </a:r>
            <a:r>
              <a:rPr lang="tr-TR" sz="2800" dirty="0" err="1" smtClean="0">
                <a:solidFill>
                  <a:schemeClr val="accent3">
                    <a:lumMod val="60000"/>
                    <a:lumOff val="40000"/>
                  </a:schemeClr>
                </a:solidFill>
                <a:effectLst>
                  <a:outerShdw blurRad="38100" dist="38100" dir="2700000" algn="tl">
                    <a:srgbClr val="000000">
                      <a:alpha val="43137"/>
                    </a:srgbClr>
                  </a:outerShdw>
                </a:effectLst>
              </a:rPr>
              <a:t>used</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for</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driving</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the</a:t>
            </a:r>
            <a:r>
              <a:rPr lang="tr-TR" sz="2800" dirty="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performed</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letter</a:t>
            </a:r>
            <a:r>
              <a:rPr lang="tr-TR" sz="2800" dirty="0" smtClean="0">
                <a:solidFill>
                  <a:schemeClr val="accent3">
                    <a:lumMod val="60000"/>
                    <a:lumOff val="40000"/>
                  </a:schemeClr>
                </a:solidFill>
                <a:effectLst>
                  <a:outerShdw blurRad="38100" dist="38100" dir="2700000" algn="tl">
                    <a:srgbClr val="000000">
                      <a:alpha val="43137"/>
                    </a:srgbClr>
                  </a:outerShdw>
                </a:effectLst>
              </a:rPr>
              <a:t> on VGA </a:t>
            </a:r>
            <a:r>
              <a:rPr lang="tr-TR" sz="2800" dirty="0" err="1" smtClean="0">
                <a:solidFill>
                  <a:schemeClr val="accent3">
                    <a:lumMod val="60000"/>
                    <a:lumOff val="40000"/>
                  </a:schemeClr>
                </a:solidFill>
                <a:effectLst>
                  <a:outerShdw blurRad="38100" dist="38100" dir="2700000" algn="tl">
                    <a:srgbClr val="000000">
                      <a:alpha val="43137"/>
                    </a:srgbClr>
                  </a:outerShdw>
                </a:effectLst>
              </a:rPr>
              <a:t>monitor</a:t>
            </a:r>
            <a:r>
              <a:rPr lang="tr-TR" sz="2800" dirty="0" smtClean="0">
                <a:solidFill>
                  <a:schemeClr val="accent3">
                    <a:lumMod val="60000"/>
                    <a:lumOff val="40000"/>
                  </a:schemeClr>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468363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04664"/>
            <a:ext cx="8229600" cy="5695845"/>
          </a:xfrm>
        </p:spPr>
        <p:txBody>
          <a:bodyPr>
            <a:normAutofit/>
          </a:bodyPr>
          <a:lstStyle/>
          <a:p>
            <a:r>
              <a:rPr lang="en-US" sz="2800" dirty="0" smtClean="0">
                <a:solidFill>
                  <a:schemeClr val="accent3">
                    <a:lumMod val="60000"/>
                    <a:lumOff val="40000"/>
                  </a:schemeClr>
                </a:solidFill>
                <a:effectLst>
                  <a:outerShdw blurRad="38100" dist="38100" dir="2700000" algn="tl">
                    <a:srgbClr val="000000">
                      <a:alpha val="43137"/>
                    </a:srgbClr>
                  </a:outerShdw>
                </a:effectLst>
              </a:rPr>
              <a:t>These </a:t>
            </a:r>
            <a:r>
              <a:rPr lang="en-US" sz="2800" dirty="0">
                <a:solidFill>
                  <a:schemeClr val="accent3">
                    <a:lumMod val="60000"/>
                    <a:lumOff val="40000"/>
                  </a:schemeClr>
                </a:solidFill>
                <a:effectLst>
                  <a:outerShdw blurRad="38100" dist="38100" dir="2700000" algn="tl">
                    <a:srgbClr val="000000">
                      <a:alpha val="43137"/>
                    </a:srgbClr>
                  </a:outerShdw>
                </a:effectLst>
              </a:rPr>
              <a:t>letters then will be visualized on VGA monitor. </a:t>
            </a:r>
            <a:endParaRPr lang="tr-TR" sz="2800" dirty="0" smtClean="0">
              <a:solidFill>
                <a:schemeClr val="accent3">
                  <a:lumMod val="60000"/>
                  <a:lumOff val="40000"/>
                </a:schemeClr>
              </a:solidFill>
              <a:effectLst>
                <a:outerShdw blurRad="38100" dist="38100" dir="2700000" algn="tl">
                  <a:srgbClr val="000000">
                    <a:alpha val="43137"/>
                  </a:srgbClr>
                </a:outerShdw>
              </a:effectLst>
            </a:endParaRPr>
          </a:p>
          <a:p>
            <a:r>
              <a:rPr lang="tr-TR" sz="2800" dirty="0" err="1" smtClean="0">
                <a:solidFill>
                  <a:schemeClr val="accent3">
                    <a:lumMod val="60000"/>
                    <a:lumOff val="40000"/>
                  </a:schemeClr>
                </a:solidFill>
                <a:effectLst>
                  <a:outerShdw blurRad="38100" dist="38100" dir="2700000" algn="tl">
                    <a:srgbClr val="000000">
                      <a:alpha val="43137"/>
                    </a:srgbClr>
                  </a:outerShdw>
                </a:effectLst>
              </a:rPr>
              <a:t>Before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driving</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the</a:t>
            </a:r>
            <a:r>
              <a:rPr lang="tr-TR" sz="2800" dirty="0" smtClean="0">
                <a:solidFill>
                  <a:schemeClr val="accent3">
                    <a:lumMod val="60000"/>
                    <a:lumOff val="40000"/>
                  </a:schemeClr>
                </a:solidFill>
                <a:effectLst>
                  <a:outerShdw blurRad="38100" dist="38100" dir="2700000" algn="tl">
                    <a:srgbClr val="000000">
                      <a:alpha val="43137"/>
                    </a:srgbClr>
                  </a:outerShdw>
                </a:effectLst>
              </a:rPr>
              <a:t> VGA </a:t>
            </a:r>
            <a:r>
              <a:rPr lang="tr-TR" sz="2800" dirty="0" err="1" smtClean="0">
                <a:solidFill>
                  <a:schemeClr val="accent3">
                    <a:lumMod val="60000"/>
                    <a:lumOff val="40000"/>
                  </a:schemeClr>
                </a:solidFill>
                <a:effectLst>
                  <a:outerShdw blurRad="38100" dist="38100" dir="2700000" algn="tl">
                    <a:srgbClr val="000000">
                      <a:alpha val="43137"/>
                    </a:srgbClr>
                  </a:outerShdw>
                </a:effectLst>
              </a:rPr>
              <a:t>monitor</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letters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are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implemented</a:t>
            </a:r>
            <a:r>
              <a:rPr lang="tr-TR" sz="2800" dirty="0" smtClean="0">
                <a:solidFill>
                  <a:schemeClr val="accent3">
                    <a:lumMod val="60000"/>
                    <a:lumOff val="40000"/>
                  </a:schemeClr>
                </a:solidFill>
                <a:effectLst>
                  <a:outerShdw blurRad="38100" dist="38100" dir="2700000" algn="tl">
                    <a:srgbClr val="000000">
                      <a:alpha val="43137"/>
                    </a:srgbClr>
                  </a:outerShdw>
                </a:effectLst>
              </a:rPr>
              <a:t> on VHDL as can be </a:t>
            </a:r>
            <a:r>
              <a:rPr lang="tr-TR" sz="2800" dirty="0" err="1" smtClean="0">
                <a:solidFill>
                  <a:schemeClr val="accent3">
                    <a:lumMod val="60000"/>
                    <a:lumOff val="40000"/>
                  </a:schemeClr>
                </a:solidFill>
                <a:effectLst>
                  <a:outerShdw blurRad="38100" dist="38100" dir="2700000" algn="tl">
                    <a:srgbClr val="000000">
                      <a:alpha val="43137"/>
                    </a:srgbClr>
                  </a:outerShdw>
                </a:effectLst>
              </a:rPr>
              <a:t>seen</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below</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letters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are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based</a:t>
            </a:r>
            <a:r>
              <a:rPr lang="tr-TR" sz="2800" dirty="0" smtClean="0">
                <a:solidFill>
                  <a:schemeClr val="accent3">
                    <a:lumMod val="60000"/>
                    <a:lumOff val="40000"/>
                  </a:schemeClr>
                </a:solidFill>
                <a:effectLst>
                  <a:outerShdw blurRad="38100" dist="38100" dir="2700000" algn="tl">
                    <a:srgbClr val="000000">
                      <a:alpha val="43137"/>
                    </a:srgbClr>
                  </a:outerShdw>
                </a:effectLst>
              </a:rPr>
              <a:t> on ASCII </a:t>
            </a:r>
            <a:r>
              <a:rPr lang="tr-TR" sz="2800" dirty="0" err="1" smtClean="0">
                <a:solidFill>
                  <a:schemeClr val="accent3">
                    <a:lumMod val="60000"/>
                    <a:lumOff val="40000"/>
                  </a:schemeClr>
                </a:solidFill>
                <a:effectLst>
                  <a:outerShdw blurRad="38100" dist="38100" dir="2700000" algn="tl">
                    <a:srgbClr val="000000">
                      <a:alpha val="43137"/>
                    </a:srgbClr>
                  </a:outerShdw>
                </a:effectLst>
              </a:rPr>
              <a:t>characters</a:t>
            </a:r>
            <a:r>
              <a:rPr lang="tr-TR" sz="2800" dirty="0" smtClean="0">
                <a:solidFill>
                  <a:schemeClr val="accent3">
                    <a:lumMod val="60000"/>
                    <a:lumOff val="40000"/>
                  </a:schemeClr>
                </a:solidFill>
                <a:effectLst>
                  <a:outerShdw blurRad="38100" dist="38100" dir="2700000" algn="tl">
                    <a:srgbClr val="000000">
                      <a:alpha val="43137"/>
                    </a:srgbClr>
                  </a:outerShdw>
                </a:effectLst>
              </a:rPr>
              <a:t>.</a:t>
            </a:r>
            <a:endParaRPr lang="tr-TR" sz="2800" dirty="0">
              <a:solidFill>
                <a:schemeClr val="accent3">
                  <a:lumMod val="60000"/>
                  <a:lumOff val="40000"/>
                </a:schemeClr>
              </a:solidFill>
              <a:effectLst>
                <a:outerShdw blurRad="38100" dist="38100" dir="2700000" algn="tl">
                  <a:srgbClr val="000000">
                    <a:alpha val="43137"/>
                  </a:srgbClr>
                </a:outerShdw>
              </a:effectLst>
            </a:endParaRPr>
          </a:p>
          <a:p>
            <a:r>
              <a:rPr lang="tr-TR" sz="2800" dirty="0" err="1" smtClean="0">
                <a:solidFill>
                  <a:schemeClr val="accent3">
                    <a:lumMod val="60000"/>
                    <a:lumOff val="40000"/>
                  </a:schemeClr>
                </a:solidFill>
                <a:effectLst>
                  <a:outerShdw blurRad="38100" dist="38100" dir="2700000" algn="tl">
                    <a:srgbClr val="000000">
                      <a:alpha val="43137"/>
                    </a:srgbClr>
                  </a:outerShdw>
                </a:effectLst>
              </a:rPr>
              <a:t>In</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this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project</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capital</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letters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are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used</a:t>
            </a:r>
            <a:r>
              <a:rPr lang="tr-TR" sz="2800" dirty="0" smtClean="0">
                <a:solidFill>
                  <a:schemeClr val="accent3">
                    <a:lumMod val="60000"/>
                    <a:lumOff val="40000"/>
                  </a:schemeClr>
                </a:solidFill>
                <a:effectLst>
                  <a:outerShdw blurRad="38100" dist="38100" dir="2700000" algn="tl">
                    <a:srgbClr val="000000">
                      <a:alpha val="43137"/>
                    </a:srgbClr>
                  </a:outerShdw>
                </a:effectLst>
              </a:rPr>
              <a:t>.</a:t>
            </a:r>
            <a:endParaRPr lang="tr-TR" sz="2800" dirty="0">
              <a:solidFill>
                <a:schemeClr val="accent3">
                  <a:lumMod val="60000"/>
                  <a:lumOff val="40000"/>
                </a:schemeClr>
              </a:solidFill>
              <a:effectLst>
                <a:outerShdw blurRad="38100" dist="38100" dir="2700000" algn="tl">
                  <a:srgbClr val="000000">
                    <a:alpha val="43137"/>
                  </a:srgbClr>
                </a:outerShdw>
              </a:effectLst>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12</a:t>
            </a:fld>
            <a:endParaRPr lang="tr-TR"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042" y="3192928"/>
            <a:ext cx="2789094" cy="3333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8648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335805"/>
          </a:xfrm>
        </p:spPr>
        <p:txBody>
          <a:bodyPr>
            <a:normAutofit/>
          </a:bodyPr>
          <a:lstStyle/>
          <a:p>
            <a:r>
              <a:rPr lang="tr-TR" sz="2400" dirty="0" smtClean="0"/>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There</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are</a:t>
            </a:r>
            <a:r>
              <a:rPr lang="tr-TR" sz="2400" dirty="0" smtClean="0">
                <a:solidFill>
                  <a:schemeClr val="accent3">
                    <a:lumMod val="60000"/>
                    <a:lumOff val="40000"/>
                  </a:schemeClr>
                </a:solidFill>
                <a:effectLst>
                  <a:outerShdw blurRad="38100" dist="38100" dir="2700000" algn="tl">
                    <a:srgbClr val="000000">
                      <a:alpha val="43137"/>
                    </a:srgbClr>
                  </a:outerShdw>
                </a:effectLst>
              </a:rPr>
              <a:t> 5 </a:t>
            </a:r>
            <a:r>
              <a:rPr lang="tr-TR" sz="2400" dirty="0" err="1" smtClean="0">
                <a:solidFill>
                  <a:schemeClr val="accent3">
                    <a:lumMod val="60000"/>
                    <a:lumOff val="40000"/>
                  </a:schemeClr>
                </a:solidFill>
                <a:effectLst>
                  <a:outerShdw blurRad="38100" dist="38100" dir="2700000" algn="tl">
                    <a:srgbClr val="000000">
                      <a:alpha val="43137"/>
                    </a:srgbClr>
                  </a:outerShdw>
                </a:effectLst>
              </a:rPr>
              <a:t>important</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pins</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coming</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out</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from</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the</a:t>
            </a:r>
            <a:r>
              <a:rPr lang="tr-TR" sz="2400" dirty="0" smtClean="0">
                <a:solidFill>
                  <a:schemeClr val="accent3">
                    <a:lumMod val="60000"/>
                    <a:lumOff val="40000"/>
                  </a:schemeClr>
                </a:solidFill>
                <a:effectLst>
                  <a:outerShdw blurRad="38100" dist="38100" dir="2700000" algn="tl">
                    <a:srgbClr val="000000">
                      <a:alpha val="43137"/>
                    </a:srgbClr>
                  </a:outerShdw>
                </a:effectLst>
              </a:rPr>
              <a:t> ZYBO </a:t>
            </a:r>
            <a:r>
              <a:rPr lang="tr-TR" sz="2400" dirty="0" err="1" smtClean="0">
                <a:solidFill>
                  <a:schemeClr val="accent3">
                    <a:lumMod val="60000"/>
                    <a:lumOff val="40000"/>
                  </a:schemeClr>
                </a:solidFill>
                <a:effectLst>
                  <a:outerShdw blurRad="38100" dist="38100" dir="2700000" algn="tl">
                    <a:srgbClr val="000000">
                      <a:alpha val="43137"/>
                    </a:srgbClr>
                  </a:outerShdw>
                </a:effectLst>
              </a:rPr>
              <a:t>to</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drive</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the</a:t>
            </a:r>
            <a:r>
              <a:rPr lang="tr-TR" sz="2400" dirty="0" smtClean="0">
                <a:solidFill>
                  <a:schemeClr val="accent3">
                    <a:lumMod val="60000"/>
                    <a:lumOff val="40000"/>
                  </a:schemeClr>
                </a:solidFill>
                <a:effectLst>
                  <a:outerShdw blurRad="38100" dist="38100" dir="2700000" algn="tl">
                    <a:srgbClr val="000000">
                      <a:alpha val="43137"/>
                    </a:srgbClr>
                  </a:outerShdw>
                </a:effectLst>
              </a:rPr>
              <a:t> VGA </a:t>
            </a:r>
            <a:r>
              <a:rPr lang="tr-TR" sz="2400" dirty="0" err="1" smtClean="0">
                <a:solidFill>
                  <a:schemeClr val="accent3">
                    <a:lumMod val="60000"/>
                    <a:lumOff val="40000"/>
                  </a:schemeClr>
                </a:solidFill>
                <a:effectLst>
                  <a:outerShdw blurRad="38100" dist="38100" dir="2700000" algn="tl">
                    <a:srgbClr val="000000">
                      <a:alpha val="43137"/>
                    </a:srgbClr>
                  </a:outerShdw>
                </a:effectLst>
              </a:rPr>
              <a:t>monitor</a:t>
            </a:r>
            <a:r>
              <a:rPr lang="tr-TR" sz="2400" dirty="0" smtClean="0">
                <a:solidFill>
                  <a:schemeClr val="accent3">
                    <a:lumMod val="60000"/>
                    <a:lumOff val="40000"/>
                  </a:schemeClr>
                </a:solidFill>
                <a:effectLst>
                  <a:outerShdw blurRad="38100" dist="38100" dir="2700000" algn="tl">
                    <a:srgbClr val="000000">
                      <a:alpha val="43137"/>
                    </a:srgbClr>
                  </a:outerShdw>
                </a:effectLst>
              </a:rPr>
              <a:t>. R,G,B, VSYNC </a:t>
            </a:r>
            <a:r>
              <a:rPr lang="tr-TR" sz="2400" dirty="0" err="1" smtClean="0">
                <a:solidFill>
                  <a:schemeClr val="accent3">
                    <a:lumMod val="60000"/>
                    <a:lumOff val="40000"/>
                  </a:schemeClr>
                </a:solidFill>
                <a:effectLst>
                  <a:outerShdw blurRad="38100" dist="38100" dir="2700000" algn="tl">
                    <a:srgbClr val="000000">
                      <a:alpha val="43137"/>
                    </a:srgbClr>
                  </a:outerShdw>
                </a:effectLst>
              </a:rPr>
              <a:t>and</a:t>
            </a:r>
            <a:r>
              <a:rPr lang="tr-TR" sz="2400" dirty="0" smtClean="0">
                <a:solidFill>
                  <a:schemeClr val="accent3">
                    <a:lumMod val="60000"/>
                    <a:lumOff val="40000"/>
                  </a:schemeClr>
                </a:solidFill>
                <a:effectLst>
                  <a:outerShdw blurRad="38100" dist="38100" dir="2700000" algn="tl">
                    <a:srgbClr val="000000">
                      <a:alpha val="43137"/>
                    </a:srgbClr>
                  </a:outerShdw>
                </a:effectLst>
              </a:rPr>
              <a:t> HSYNC. </a:t>
            </a:r>
            <a:r>
              <a:rPr lang="tr-TR" sz="2400" dirty="0" err="1" smtClean="0">
                <a:solidFill>
                  <a:schemeClr val="accent3">
                    <a:lumMod val="60000"/>
                    <a:lumOff val="40000"/>
                  </a:schemeClr>
                </a:solidFill>
                <a:effectLst>
                  <a:outerShdw blurRad="38100" dist="38100" dir="2700000" algn="tl">
                    <a:srgbClr val="000000">
                      <a:alpha val="43137"/>
                    </a:srgbClr>
                  </a:outerShdw>
                </a:effectLst>
              </a:rPr>
              <a:t>These</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are</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for</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color</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arrangements</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and</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positioning</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arrangements</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These</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signals</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are</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transfered</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using</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gpio</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pins</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to</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the</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monitor</a:t>
            </a:r>
            <a:r>
              <a:rPr lang="tr-TR" sz="2400" dirty="0" smtClean="0">
                <a:solidFill>
                  <a:schemeClr val="accent3">
                    <a:lumMod val="60000"/>
                    <a:lumOff val="40000"/>
                  </a:schemeClr>
                </a:solidFill>
                <a:effectLst>
                  <a:outerShdw blurRad="38100" dist="38100" dir="2700000" algn="tl">
                    <a:srgbClr val="000000">
                      <a:alpha val="43137"/>
                    </a:srgbClr>
                  </a:outerShdw>
                </a:effectLst>
              </a:rPr>
              <a:t> </a:t>
            </a:r>
            <a:r>
              <a:rPr lang="tr-TR" sz="2400" dirty="0" err="1" smtClean="0">
                <a:solidFill>
                  <a:schemeClr val="accent3">
                    <a:lumMod val="60000"/>
                    <a:lumOff val="40000"/>
                  </a:schemeClr>
                </a:solidFill>
                <a:effectLst>
                  <a:outerShdw blurRad="38100" dist="38100" dir="2700000" algn="tl">
                    <a:srgbClr val="000000">
                      <a:alpha val="43137"/>
                    </a:srgbClr>
                  </a:outerShdw>
                </a:effectLst>
              </a:rPr>
              <a:t>with</a:t>
            </a:r>
            <a:r>
              <a:rPr lang="tr-TR" sz="2400" dirty="0">
                <a:solidFill>
                  <a:schemeClr val="accent3">
                    <a:lumMod val="60000"/>
                    <a:lumOff val="40000"/>
                  </a:schemeClr>
                </a:solidFill>
                <a:effectLst>
                  <a:outerShdw blurRad="38100" dist="38100" dir="2700000" algn="tl">
                    <a:srgbClr val="000000">
                      <a:alpha val="43137"/>
                    </a:srgbClr>
                  </a:outerShdw>
                </a:effectLst>
              </a:rPr>
              <a:t> VGA </a:t>
            </a:r>
            <a:r>
              <a:rPr lang="tr-TR" sz="2400" dirty="0" err="1">
                <a:solidFill>
                  <a:schemeClr val="accent3">
                    <a:lumMod val="60000"/>
                    <a:lumOff val="40000"/>
                  </a:schemeClr>
                </a:solidFill>
                <a:effectLst>
                  <a:outerShdw blurRad="38100" dist="38100" dir="2700000" algn="tl">
                    <a:srgbClr val="000000">
                      <a:alpha val="43137"/>
                    </a:srgbClr>
                  </a:outerShdw>
                </a:effectLst>
              </a:rPr>
              <a:t>cable</a:t>
            </a:r>
            <a:r>
              <a:rPr lang="tr-TR" sz="2400" dirty="0">
                <a:solidFill>
                  <a:schemeClr val="accent3">
                    <a:lumMod val="60000"/>
                    <a:lumOff val="40000"/>
                  </a:schemeClr>
                </a:solidFill>
                <a:effectLst>
                  <a:outerShdw blurRad="38100" dist="38100" dir="2700000" algn="tl">
                    <a:srgbClr val="000000">
                      <a:alpha val="43137"/>
                    </a:srgbClr>
                  </a:outerShdw>
                </a:effectLst>
              </a:rPr>
              <a:t> </a:t>
            </a:r>
            <a:r>
              <a:rPr lang="tr-TR" sz="2400" dirty="0" smtClean="0">
                <a:solidFill>
                  <a:schemeClr val="accent3">
                    <a:lumMod val="60000"/>
                    <a:lumOff val="40000"/>
                  </a:schemeClr>
                </a:solidFill>
                <a:effectLst>
                  <a:outerShdw blurRad="38100" dist="38100" dir="2700000" algn="tl">
                    <a:srgbClr val="000000">
                      <a:alpha val="43137"/>
                    </a:srgbClr>
                  </a:outerShdw>
                </a:effectLst>
              </a:rPr>
              <a:t>.</a:t>
            </a:r>
          </a:p>
          <a:p>
            <a:endParaRPr lang="tr-TR" sz="2400" dirty="0" smtClean="0">
              <a:solidFill>
                <a:schemeClr val="accent3">
                  <a:lumMod val="60000"/>
                  <a:lumOff val="40000"/>
                </a:schemeClr>
              </a:solidFill>
              <a:effectLst>
                <a:outerShdw blurRad="38100" dist="38100" dir="2700000" algn="tl">
                  <a:srgbClr val="000000">
                    <a:alpha val="43137"/>
                  </a:srgbClr>
                </a:outerShdw>
              </a:effectLst>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13</a:t>
            </a:fld>
            <a:endParaRPr lang="tr-TR" dirty="0"/>
          </a:p>
        </p:txBody>
      </p:sp>
      <p:pic>
        <p:nvPicPr>
          <p:cNvPr id="4099" name="Picture 3" descr="C:\Users\hp\Desktop\Bitirme Projesi\Yeni Calismalar\Teknik Dökümanlar\vga pin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29861"/>
            <a:ext cx="5631185" cy="320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264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5767853"/>
          </a:xfrm>
        </p:spPr>
        <p:txBody>
          <a:bodyPr/>
          <a:lstStyle/>
          <a:p>
            <a:r>
              <a:rPr lang="tr-TR" dirty="0" err="1">
                <a:solidFill>
                  <a:schemeClr val="accent3">
                    <a:lumMod val="60000"/>
                    <a:lumOff val="40000"/>
                  </a:schemeClr>
                </a:solidFill>
                <a:effectLst>
                  <a:outerShdw blurRad="38100" dist="38100" dir="2700000" algn="tl">
                    <a:srgbClr val="000000">
                      <a:alpha val="43137"/>
                    </a:srgbClr>
                  </a:outerShdw>
                </a:effectLst>
              </a:rPr>
              <a:t>Lastly</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the</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letter</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will</a:t>
            </a:r>
            <a:r>
              <a:rPr lang="tr-TR" dirty="0">
                <a:solidFill>
                  <a:schemeClr val="accent3">
                    <a:lumMod val="60000"/>
                    <a:lumOff val="40000"/>
                  </a:schemeClr>
                </a:solidFill>
                <a:effectLst>
                  <a:outerShdw blurRad="38100" dist="38100" dir="2700000" algn="tl">
                    <a:srgbClr val="000000">
                      <a:alpha val="43137"/>
                    </a:srgbClr>
                  </a:outerShdw>
                </a:effectLst>
              </a:rPr>
              <a:t> be </a:t>
            </a:r>
            <a:r>
              <a:rPr lang="tr-TR" dirty="0" err="1">
                <a:solidFill>
                  <a:schemeClr val="accent3">
                    <a:lumMod val="60000"/>
                    <a:lumOff val="40000"/>
                  </a:schemeClr>
                </a:solidFill>
                <a:effectLst>
                  <a:outerShdw blurRad="38100" dist="38100" dir="2700000" algn="tl">
                    <a:srgbClr val="000000">
                      <a:alpha val="43137"/>
                    </a:srgbClr>
                  </a:outerShdw>
                </a:effectLst>
              </a:rPr>
              <a:t>shown</a:t>
            </a:r>
            <a:r>
              <a:rPr lang="tr-TR" dirty="0">
                <a:solidFill>
                  <a:schemeClr val="accent3">
                    <a:lumMod val="60000"/>
                    <a:lumOff val="40000"/>
                  </a:schemeClr>
                </a:solidFill>
                <a:effectLst>
                  <a:outerShdw blurRad="38100" dist="38100" dir="2700000" algn="tl">
                    <a:srgbClr val="000000">
                      <a:alpha val="43137"/>
                    </a:srgbClr>
                  </a:outerShdw>
                </a:effectLst>
              </a:rPr>
              <a:t> on </a:t>
            </a:r>
            <a:r>
              <a:rPr lang="tr-TR" dirty="0" err="1">
                <a:solidFill>
                  <a:schemeClr val="accent3">
                    <a:lumMod val="60000"/>
                    <a:lumOff val="40000"/>
                  </a:schemeClr>
                </a:solidFill>
                <a:effectLst>
                  <a:outerShdw blurRad="38100" dist="38100" dir="2700000" algn="tl">
                    <a:srgbClr val="000000">
                      <a:alpha val="43137"/>
                    </a:srgbClr>
                  </a:outerShdw>
                </a:effectLst>
              </a:rPr>
              <a:t>the</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screen</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smtClean="0">
                <a:solidFill>
                  <a:schemeClr val="accent3">
                    <a:lumMod val="60000"/>
                    <a:lumOff val="40000"/>
                  </a:schemeClr>
                </a:solidFill>
                <a:effectLst>
                  <a:outerShdw blurRad="38100" dist="38100" dir="2700000" algn="tl">
                    <a:srgbClr val="000000">
                      <a:alpha val="43137"/>
                    </a:srgbClr>
                  </a:outerShdw>
                </a:effectLst>
              </a:rPr>
              <a:t>As an an </a:t>
            </a:r>
            <a:r>
              <a:rPr lang="tr-TR" dirty="0" err="1" smtClean="0">
                <a:solidFill>
                  <a:schemeClr val="accent3">
                    <a:lumMod val="60000"/>
                    <a:lumOff val="40000"/>
                  </a:schemeClr>
                </a:solidFill>
                <a:effectLst>
                  <a:outerShdw blurRad="38100" dist="38100" dir="2700000" algn="tl">
                    <a:srgbClr val="000000">
                      <a:alpha val="43137"/>
                    </a:srgbClr>
                  </a:outerShdw>
                </a:effectLst>
              </a:rPr>
              <a:t>example</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letter</a:t>
            </a:r>
            <a:r>
              <a:rPr lang="tr-TR" dirty="0" smtClean="0">
                <a:solidFill>
                  <a:schemeClr val="accent3">
                    <a:lumMod val="60000"/>
                    <a:lumOff val="40000"/>
                  </a:schemeClr>
                </a:solidFill>
                <a:effectLst>
                  <a:outerShdw blurRad="38100" dist="38100" dir="2700000" algn="tl">
                    <a:srgbClr val="000000">
                      <a:alpha val="43137"/>
                    </a:srgbClr>
                  </a:outerShdw>
                </a:effectLst>
              </a:rPr>
              <a:t> C is </a:t>
            </a:r>
            <a:r>
              <a:rPr lang="tr-TR" dirty="0" err="1" smtClean="0">
                <a:solidFill>
                  <a:schemeClr val="accent3">
                    <a:lumMod val="60000"/>
                    <a:lumOff val="40000"/>
                  </a:schemeClr>
                </a:solidFill>
                <a:effectLst>
                  <a:outerShdw blurRad="38100" dist="38100" dir="2700000" algn="tl">
                    <a:srgbClr val="000000">
                      <a:alpha val="43137"/>
                    </a:srgbClr>
                  </a:outerShdw>
                </a:effectLst>
              </a:rPr>
              <a:t>represented</a:t>
            </a:r>
            <a:r>
              <a:rPr lang="tr-TR" dirty="0" smtClean="0">
                <a:solidFill>
                  <a:schemeClr val="accent3">
                    <a:lumMod val="60000"/>
                    <a:lumOff val="40000"/>
                  </a:schemeClr>
                </a:solidFill>
                <a:effectLst>
                  <a:outerShdw blurRad="38100" dist="38100" dir="2700000" algn="tl">
                    <a:srgbClr val="000000">
                      <a:alpha val="43137"/>
                    </a:srgbClr>
                  </a:outerShdw>
                </a:effectLst>
              </a:rPr>
              <a:t>.</a:t>
            </a:r>
            <a:endParaRPr lang="en-US" dirty="0">
              <a:solidFill>
                <a:schemeClr val="accent3">
                  <a:lumMod val="60000"/>
                  <a:lumOff val="40000"/>
                </a:schemeClr>
              </a:solidFill>
              <a:effectLst>
                <a:outerShdw blurRad="38100" dist="38100" dir="2700000" algn="tl">
                  <a:srgbClr val="000000">
                    <a:alpha val="43137"/>
                  </a:srgbClr>
                </a:outerShdw>
              </a:effectLst>
            </a:endParaRPr>
          </a:p>
          <a:p>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14</a:t>
            </a:fld>
            <a:endParaRPr lang="tr-TR"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060848"/>
            <a:ext cx="2370823" cy="4365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67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620688"/>
            <a:ext cx="8229600" cy="1656184"/>
          </a:xfrm>
        </p:spPr>
        <p:txBody>
          <a:bodyPr>
            <a:noAutofit/>
          </a:bodyPr>
          <a:lstStyle/>
          <a:p>
            <a:pPr algn="ctr"/>
            <a:r>
              <a:rPr lang="tr-TR" sz="5000" dirty="0" smtClean="0">
                <a:latin typeface="Algerian" panose="04020705040A02060702" pitchFamily="82" charset="0"/>
              </a:rPr>
              <a:t>THANK </a:t>
            </a:r>
            <a:r>
              <a:rPr lang="tr-TR" sz="5000" dirty="0" err="1" smtClean="0">
                <a:latin typeface="Algerian" panose="04020705040A02060702" pitchFamily="82" charset="0"/>
              </a:rPr>
              <a:t>you</a:t>
            </a:r>
            <a:r>
              <a:rPr lang="tr-TR" sz="5000" dirty="0" smtClean="0">
                <a:latin typeface="Algerian" panose="04020705040A02060702" pitchFamily="82" charset="0"/>
              </a:rPr>
              <a:t>  FOR </a:t>
            </a:r>
            <a:r>
              <a:rPr lang="tr-TR" sz="5000" smtClean="0">
                <a:latin typeface="Algerian" panose="04020705040A02060702" pitchFamily="82" charset="0"/>
              </a:rPr>
              <a:t>LISTENING </a:t>
            </a:r>
            <a:endParaRPr lang="tr-TR" sz="5000" dirty="0">
              <a:latin typeface="Algerian" panose="04020705040A02060702" pitchFamily="82" charset="0"/>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dirty="0"/>
          </a:p>
        </p:txBody>
      </p:sp>
      <p:pic>
        <p:nvPicPr>
          <p:cNvPr id="1026" name="Picture 2" descr="IMG_20190503_1525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2276872"/>
            <a:ext cx="5323706" cy="3998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5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r>
              <a:rPr lang="tr-TR" dirty="0" err="1" smtClean="0">
                <a:solidFill>
                  <a:schemeClr val="accent3">
                    <a:lumMod val="75000"/>
                  </a:schemeClr>
                </a:solidFill>
              </a:rPr>
              <a:t>Outline</a:t>
            </a:r>
            <a:endParaRPr lang="en-US" dirty="0">
              <a:solidFill>
                <a:schemeClr val="accent3">
                  <a:lumMod val="75000"/>
                </a:schemeClr>
              </a:solidFill>
            </a:endParaRPr>
          </a:p>
        </p:txBody>
      </p:sp>
      <p:sp>
        <p:nvSpPr>
          <p:cNvPr id="3" name="İçerik Yer Tutucusu 2"/>
          <p:cNvSpPr>
            <a:spLocks noGrp="1"/>
          </p:cNvSpPr>
          <p:nvPr>
            <p:ph idx="1"/>
          </p:nvPr>
        </p:nvSpPr>
        <p:spPr/>
        <p:txBody>
          <a:bodyPr/>
          <a:lstStyle/>
          <a:p>
            <a:endParaRPr lang="en-US" dirty="0" smtClean="0">
              <a:effectLst>
                <a:outerShdw blurRad="38100" dist="38100" dir="2700000" algn="tl">
                  <a:srgbClr val="000000">
                    <a:alpha val="43137"/>
                  </a:srgbClr>
                </a:outerShdw>
              </a:effectLst>
            </a:endParaRPr>
          </a:p>
          <a:p>
            <a:r>
              <a:rPr lang="en-US" dirty="0" smtClean="0">
                <a:solidFill>
                  <a:schemeClr val="accent3">
                    <a:lumMod val="60000"/>
                    <a:lumOff val="40000"/>
                  </a:schemeClr>
                </a:solidFill>
                <a:effectLst>
                  <a:outerShdw blurRad="38100" dist="38100" dir="2700000" algn="tl">
                    <a:srgbClr val="000000">
                      <a:alpha val="43137"/>
                    </a:srgbClr>
                  </a:outerShdw>
                </a:effectLst>
              </a:rPr>
              <a:t>Sign Language</a:t>
            </a:r>
          </a:p>
          <a:p>
            <a:r>
              <a:rPr lang="en-US" dirty="0" smtClean="0">
                <a:solidFill>
                  <a:schemeClr val="accent3">
                    <a:lumMod val="60000"/>
                    <a:lumOff val="40000"/>
                  </a:schemeClr>
                </a:solidFill>
                <a:effectLst>
                  <a:outerShdw blurRad="38100" dist="38100" dir="2700000" algn="tl">
                    <a:srgbClr val="000000">
                      <a:alpha val="43137"/>
                    </a:srgbClr>
                  </a:outerShdw>
                </a:effectLst>
              </a:rPr>
              <a:t>The Role of FPGA In this Project</a:t>
            </a:r>
          </a:p>
          <a:p>
            <a:r>
              <a:rPr lang="en-US" dirty="0" smtClean="0">
                <a:solidFill>
                  <a:schemeClr val="accent3">
                    <a:lumMod val="60000"/>
                    <a:lumOff val="40000"/>
                  </a:schemeClr>
                </a:solidFill>
                <a:effectLst>
                  <a:outerShdw blurRad="38100" dist="38100" dir="2700000" algn="tl">
                    <a:srgbClr val="000000">
                      <a:alpha val="43137"/>
                    </a:srgbClr>
                  </a:outerShdw>
                </a:effectLst>
              </a:rPr>
              <a:t>Sign Language Letter Translator </a:t>
            </a:r>
          </a:p>
          <a:p>
            <a:pPr marL="0" indent="0">
              <a:buNone/>
            </a:pPr>
            <a:endParaRPr lang="en-US" dirty="0">
              <a:effectLst>
                <a:outerShdw blurRad="38100" dist="38100" dir="2700000" algn="tl">
                  <a:srgbClr val="000000">
                    <a:alpha val="43137"/>
                  </a:srgbClr>
                </a:outerShdw>
              </a:effectLst>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2</a:t>
            </a:fld>
            <a:endParaRPr lang="tr-TR"/>
          </a:p>
        </p:txBody>
      </p:sp>
    </p:spTree>
    <p:extLst>
      <p:ext uri="{BB962C8B-B14F-4D97-AF65-F5344CB8AC3E}">
        <p14:creationId xmlns:p14="http://schemas.microsoft.com/office/powerpoint/2010/main" val="3570522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err="1" smtClean="0">
                <a:solidFill>
                  <a:schemeClr val="accent3">
                    <a:lumMod val="75000"/>
                  </a:schemeClr>
                </a:solidFill>
              </a:rPr>
              <a:t>Sign</a:t>
            </a:r>
            <a:r>
              <a:rPr lang="tr-TR" dirty="0" smtClean="0">
                <a:solidFill>
                  <a:schemeClr val="accent3">
                    <a:lumMod val="75000"/>
                  </a:schemeClr>
                </a:solidFill>
              </a:rPr>
              <a:t> Language</a:t>
            </a:r>
            <a:endParaRPr lang="en-US" dirty="0">
              <a:solidFill>
                <a:schemeClr val="accent3">
                  <a:lumMod val="75000"/>
                </a:schemeClr>
              </a:solidFill>
            </a:endParaRPr>
          </a:p>
        </p:txBody>
      </p:sp>
      <p:sp>
        <p:nvSpPr>
          <p:cNvPr id="3" name="İçerik Yer Tutucusu 2"/>
          <p:cNvSpPr>
            <a:spLocks noGrp="1"/>
          </p:cNvSpPr>
          <p:nvPr>
            <p:ph idx="1"/>
          </p:nvPr>
        </p:nvSpPr>
        <p:spPr/>
        <p:txBody>
          <a:bodyPr>
            <a:normAutofit/>
          </a:bodyPr>
          <a:lstStyle/>
          <a:p>
            <a:r>
              <a:rPr lang="tr-TR" sz="2800" i="1" dirty="0" err="1" smtClean="0">
                <a:solidFill>
                  <a:schemeClr val="accent3">
                    <a:lumMod val="60000"/>
                    <a:lumOff val="40000"/>
                  </a:schemeClr>
                </a:solidFill>
                <a:effectLst>
                  <a:outerShdw blurRad="38100" dist="38100" dir="2700000" algn="tl">
                    <a:srgbClr val="000000">
                      <a:alpha val="43137"/>
                    </a:srgbClr>
                  </a:outerShdw>
                </a:effectLst>
              </a:rPr>
              <a:t>Definiton</a:t>
            </a:r>
            <a:r>
              <a:rPr lang="tr-TR" sz="2800" i="1" dirty="0" smtClean="0">
                <a:solidFill>
                  <a:schemeClr val="accent3">
                    <a:lumMod val="60000"/>
                    <a:lumOff val="40000"/>
                  </a:schemeClr>
                </a:solidFill>
                <a:effectLst>
                  <a:outerShdw blurRad="38100" dist="38100" dir="2700000" algn="tl">
                    <a:srgbClr val="000000">
                      <a:alpha val="43137"/>
                    </a:srgbClr>
                  </a:outerShdw>
                </a:effectLst>
              </a:rPr>
              <a:t> of </a:t>
            </a:r>
            <a:r>
              <a:rPr lang="en-US" sz="2800" i="1" dirty="0" smtClean="0">
                <a:solidFill>
                  <a:schemeClr val="accent3">
                    <a:lumMod val="60000"/>
                    <a:lumOff val="40000"/>
                  </a:schemeClr>
                </a:solidFill>
                <a:effectLst>
                  <a:outerShdw blurRad="38100" dist="38100" dir="2700000" algn="tl">
                    <a:srgbClr val="000000">
                      <a:alpha val="43137"/>
                    </a:srgbClr>
                  </a:outerShdw>
                </a:effectLst>
              </a:rPr>
              <a:t>Sign</a:t>
            </a:r>
            <a:r>
              <a:rPr lang="tr-TR" sz="2800" i="1" dirty="0" smtClean="0">
                <a:solidFill>
                  <a:schemeClr val="accent3">
                    <a:lumMod val="60000"/>
                    <a:lumOff val="40000"/>
                  </a:schemeClr>
                </a:solidFill>
                <a:effectLst>
                  <a:outerShdw blurRad="38100" dist="38100" dir="2700000" algn="tl">
                    <a:srgbClr val="000000">
                      <a:alpha val="43137"/>
                    </a:srgbClr>
                  </a:outerShdw>
                </a:effectLst>
              </a:rPr>
              <a:t> </a:t>
            </a:r>
            <a:r>
              <a:rPr lang="tr-TR" sz="2800" i="1" dirty="0">
                <a:solidFill>
                  <a:schemeClr val="accent3">
                    <a:lumMod val="60000"/>
                    <a:lumOff val="40000"/>
                  </a:schemeClr>
                </a:solidFill>
                <a:effectLst>
                  <a:outerShdw blurRad="38100" dist="38100" dir="2700000" algn="tl">
                    <a:srgbClr val="000000">
                      <a:alpha val="43137"/>
                    </a:srgbClr>
                  </a:outerShdw>
                </a:effectLst>
              </a:rPr>
              <a:t>L</a:t>
            </a:r>
            <a:r>
              <a:rPr lang="tr-TR" sz="2800" i="1" dirty="0" smtClean="0">
                <a:solidFill>
                  <a:schemeClr val="accent3">
                    <a:lumMod val="60000"/>
                    <a:lumOff val="40000"/>
                  </a:schemeClr>
                </a:solidFill>
                <a:effectLst>
                  <a:outerShdw blurRad="38100" dist="38100" dir="2700000" algn="tl">
                    <a:srgbClr val="000000">
                      <a:alpha val="43137"/>
                    </a:srgbClr>
                  </a:outerShdw>
                </a:effectLst>
              </a:rPr>
              <a:t>anguage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en-US" sz="2800" dirty="0" smtClean="0">
                <a:solidFill>
                  <a:schemeClr val="accent3">
                    <a:lumMod val="60000"/>
                    <a:lumOff val="40000"/>
                  </a:schemeClr>
                </a:solidFill>
                <a:effectLst>
                  <a:outerShdw blurRad="38100" dist="38100" dir="2700000" algn="tl">
                    <a:srgbClr val="000000">
                      <a:alpha val="43137"/>
                    </a:srgbClr>
                  </a:outerShdw>
                </a:effectLst>
              </a:rPr>
              <a:t>A language that employs </a:t>
            </a:r>
            <a:r>
              <a:rPr lang="en-US" sz="2800" dirty="0">
                <a:solidFill>
                  <a:schemeClr val="accent3">
                    <a:lumMod val="60000"/>
                    <a:lumOff val="40000"/>
                  </a:schemeClr>
                </a:solidFill>
                <a:effectLst>
                  <a:outerShdw blurRad="38100" dist="38100" dir="2700000" algn="tl">
                    <a:srgbClr val="000000">
                      <a:alpha val="43137"/>
                    </a:srgbClr>
                  </a:outerShdw>
                </a:effectLst>
              </a:rPr>
              <a:t>signs made with the hands and other movements, including facial expressions and postures of the body, used primarily by people who are deaf. Approximately 70 Million deaf people around the world use sign language. </a:t>
            </a:r>
            <a:endParaRPr lang="tr-TR" sz="2800" dirty="0" smtClean="0">
              <a:solidFill>
                <a:schemeClr val="accent3">
                  <a:lumMod val="60000"/>
                  <a:lumOff val="40000"/>
                </a:schemeClr>
              </a:solidFill>
              <a:effectLst>
                <a:outerShdw blurRad="38100" dist="38100" dir="2700000" algn="tl">
                  <a:srgbClr val="000000">
                    <a:alpha val="43137"/>
                  </a:srgbClr>
                </a:outerShdw>
              </a:effectLst>
            </a:endParaRPr>
          </a:p>
          <a:p>
            <a:pPr marL="0" indent="0">
              <a:buNone/>
            </a:pPr>
            <a:endParaRPr lang="tr-TR" sz="2800" dirty="0" smtClean="0">
              <a:solidFill>
                <a:schemeClr val="accent3">
                  <a:lumMod val="60000"/>
                  <a:lumOff val="40000"/>
                </a:schemeClr>
              </a:solidFill>
              <a:effectLst>
                <a:outerShdw blurRad="38100" dist="38100" dir="2700000" algn="tl">
                  <a:srgbClr val="000000">
                    <a:alpha val="43137"/>
                  </a:srgbClr>
                </a:outerShdw>
              </a:effectLst>
            </a:endParaRPr>
          </a:p>
          <a:p>
            <a:r>
              <a:rPr lang="en-US" sz="2800" dirty="0" smtClean="0">
                <a:solidFill>
                  <a:schemeClr val="accent3">
                    <a:lumMod val="60000"/>
                    <a:lumOff val="40000"/>
                  </a:schemeClr>
                </a:solidFill>
                <a:effectLst>
                  <a:outerShdw blurRad="38100" dist="38100" dir="2700000" algn="tl">
                    <a:srgbClr val="000000">
                      <a:alpha val="43137"/>
                    </a:srgbClr>
                  </a:outerShdw>
                </a:effectLst>
              </a:rPr>
              <a:t>Using sign language in daily life for deaf people might be difficult. Also learning process is difficult for healthy people. </a:t>
            </a:r>
            <a:endParaRPr lang="en-US" sz="2800" dirty="0">
              <a:solidFill>
                <a:schemeClr val="accent3">
                  <a:lumMod val="60000"/>
                  <a:lumOff val="40000"/>
                </a:schemeClr>
              </a:solidFill>
              <a:effectLst>
                <a:outerShdw blurRad="38100" dist="38100" dir="2700000" algn="tl">
                  <a:srgbClr val="000000">
                    <a:alpha val="43137"/>
                  </a:srgbClr>
                </a:outerShdw>
              </a:effectLst>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dirty="0"/>
          </a:p>
        </p:txBody>
      </p:sp>
    </p:spTree>
    <p:extLst>
      <p:ext uri="{BB962C8B-B14F-4D97-AF65-F5344CB8AC3E}">
        <p14:creationId xmlns:p14="http://schemas.microsoft.com/office/powerpoint/2010/main" val="2450148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32656"/>
            <a:ext cx="8229600" cy="775848"/>
          </a:xfrm>
        </p:spPr>
        <p:txBody>
          <a:bodyPr>
            <a:normAutofit fontScale="90000"/>
          </a:bodyPr>
          <a:lstStyle/>
          <a:p>
            <a:pPr algn="ctr"/>
            <a:r>
              <a:rPr lang="en-US" dirty="0">
                <a:solidFill>
                  <a:schemeClr val="accent3">
                    <a:lumMod val="75000"/>
                  </a:schemeClr>
                </a:solidFill>
                <a:effectLst>
                  <a:outerShdw blurRad="38100" dist="38100" dir="2700000" algn="tl">
                    <a:srgbClr val="000000">
                      <a:alpha val="43137"/>
                    </a:srgbClr>
                  </a:outerShdw>
                </a:effectLst>
              </a:rPr>
              <a:t>The Role of FPGA In this </a:t>
            </a:r>
            <a:r>
              <a:rPr lang="en-US" dirty="0" smtClean="0">
                <a:solidFill>
                  <a:schemeClr val="accent3">
                    <a:lumMod val="75000"/>
                  </a:schemeClr>
                </a:solidFill>
                <a:effectLst>
                  <a:outerShdw blurRad="38100" dist="38100" dir="2700000" algn="tl">
                    <a:srgbClr val="000000">
                      <a:alpha val="43137"/>
                    </a:srgbClr>
                  </a:outerShdw>
                </a:effectLst>
              </a:rPr>
              <a:t>Project</a:t>
            </a:r>
            <a:endParaRPr lang="en-US" dirty="0">
              <a:solidFill>
                <a:schemeClr val="accent3">
                  <a:lumMod val="75000"/>
                </a:schemeClr>
              </a:solidFill>
            </a:endParaRPr>
          </a:p>
        </p:txBody>
      </p:sp>
      <p:sp>
        <p:nvSpPr>
          <p:cNvPr id="3" name="İçerik Yer Tutucusu 2"/>
          <p:cNvSpPr>
            <a:spLocks noGrp="1"/>
          </p:cNvSpPr>
          <p:nvPr>
            <p:ph idx="1"/>
          </p:nvPr>
        </p:nvSpPr>
        <p:spPr>
          <a:xfrm>
            <a:off x="457200" y="1484784"/>
            <a:ext cx="8229600" cy="4687733"/>
          </a:xfrm>
        </p:spPr>
        <p:txBody>
          <a:bodyPr>
            <a:normAutofit/>
          </a:bodyPr>
          <a:lstStyle/>
          <a:p>
            <a:endParaRPr lang="tr-TR" sz="2800" dirty="0" smtClean="0">
              <a:solidFill>
                <a:schemeClr val="accent3">
                  <a:lumMod val="60000"/>
                  <a:lumOff val="40000"/>
                </a:schemeClr>
              </a:solidFill>
              <a:effectLst>
                <a:outerShdw blurRad="38100" dist="38100" dir="2700000" algn="tl">
                  <a:srgbClr val="000000">
                    <a:alpha val="43137"/>
                  </a:srgbClr>
                </a:outerShdw>
              </a:effectLst>
            </a:endParaRPr>
          </a:p>
          <a:p>
            <a:r>
              <a:rPr lang="en-US" sz="2800" dirty="0" smtClean="0">
                <a:solidFill>
                  <a:schemeClr val="accent3">
                    <a:lumMod val="60000"/>
                    <a:lumOff val="40000"/>
                  </a:schemeClr>
                </a:solidFill>
                <a:effectLst>
                  <a:outerShdw blurRad="38100" dist="38100" dir="2700000" algn="tl">
                    <a:srgbClr val="000000">
                      <a:alpha val="43137"/>
                    </a:srgbClr>
                  </a:outerShdw>
                </a:effectLst>
              </a:rPr>
              <a:t>The first</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en-US" sz="2800" dirty="0" smtClean="0">
                <a:solidFill>
                  <a:schemeClr val="accent3">
                    <a:lumMod val="60000"/>
                    <a:lumOff val="40000"/>
                  </a:schemeClr>
                </a:solidFill>
                <a:effectLst>
                  <a:outerShdw blurRad="38100" dist="38100" dir="2700000" algn="tl">
                    <a:srgbClr val="000000">
                      <a:alpha val="43137"/>
                    </a:srgbClr>
                  </a:outerShdw>
                </a:effectLst>
              </a:rPr>
              <a:t>purpose</a:t>
            </a:r>
            <a:r>
              <a:rPr lang="tr-TR" sz="2800" dirty="0" smtClean="0">
                <a:solidFill>
                  <a:schemeClr val="accent3">
                    <a:lumMod val="60000"/>
                    <a:lumOff val="40000"/>
                  </a:schemeClr>
                </a:solidFill>
                <a:effectLst>
                  <a:outerShdw blurRad="38100" dist="38100" dir="2700000" algn="tl">
                    <a:srgbClr val="000000">
                      <a:alpha val="43137"/>
                    </a:srgbClr>
                  </a:outerShdw>
                </a:effectLst>
              </a:rPr>
              <a:t> of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this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project</a:t>
            </a:r>
            <a:r>
              <a:rPr lang="tr-TR" sz="2800" dirty="0" smtClean="0">
                <a:solidFill>
                  <a:schemeClr val="accent3">
                    <a:lumMod val="60000"/>
                    <a:lumOff val="40000"/>
                  </a:schemeClr>
                </a:solidFill>
                <a:effectLst>
                  <a:outerShdw blurRad="38100" dist="38100" dir="2700000" algn="tl">
                    <a:srgbClr val="000000">
                      <a:alpha val="43137"/>
                    </a:srgbClr>
                  </a:outerShdw>
                </a:effectLst>
              </a:rPr>
              <a:t> is </a:t>
            </a:r>
            <a:r>
              <a:rPr lang="tr-TR" sz="2800" dirty="0" err="1" smtClean="0">
                <a:solidFill>
                  <a:schemeClr val="accent3">
                    <a:lumMod val="60000"/>
                    <a:lumOff val="40000"/>
                  </a:schemeClr>
                </a:solidFill>
                <a:effectLst>
                  <a:outerShdw blurRad="38100" dist="38100" dir="2700000" algn="tl">
                    <a:srgbClr val="000000">
                      <a:alpha val="43137"/>
                    </a:srgbClr>
                  </a:outerShdw>
                </a:effectLst>
              </a:rPr>
              <a:t>trying</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to</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find</a:t>
            </a:r>
            <a:r>
              <a:rPr lang="tr-TR" sz="2800" dirty="0" smtClean="0">
                <a:solidFill>
                  <a:schemeClr val="accent3">
                    <a:lumMod val="60000"/>
                    <a:lumOff val="40000"/>
                  </a:schemeClr>
                </a:solidFill>
                <a:effectLst>
                  <a:outerShdw blurRad="38100" dist="38100" dir="2700000" algn="tl">
                    <a:srgbClr val="000000">
                      <a:alpha val="43137"/>
                    </a:srgbClr>
                  </a:outerShdw>
                </a:effectLst>
              </a:rPr>
              <a:t> a </a:t>
            </a:r>
            <a:r>
              <a:rPr lang="tr-TR" sz="2800" dirty="0" err="1" smtClean="0">
                <a:solidFill>
                  <a:schemeClr val="accent3">
                    <a:lumMod val="60000"/>
                    <a:lumOff val="40000"/>
                  </a:schemeClr>
                </a:solidFill>
                <a:effectLst>
                  <a:outerShdw blurRad="38100" dist="38100" dir="2700000" algn="tl">
                    <a:srgbClr val="000000">
                      <a:alpha val="43137"/>
                    </a:srgbClr>
                  </a:outerShdw>
                </a:effectLst>
              </a:rPr>
              <a:t>solution</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for</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sign</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language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users</a:t>
            </a:r>
            <a:r>
              <a:rPr lang="tr-TR" sz="2800" dirty="0" smtClean="0">
                <a:solidFill>
                  <a:schemeClr val="accent3">
                    <a:lumMod val="60000"/>
                    <a:lumOff val="40000"/>
                  </a:schemeClr>
                </a:solidFill>
                <a:effectLst>
                  <a:outerShdw blurRad="38100" dist="38100" dir="2700000" algn="tl">
                    <a:srgbClr val="000000">
                      <a:alpha val="43137"/>
                    </a:srgbClr>
                  </a:outerShdw>
                </a:effectLst>
              </a:rPr>
              <a:t>.</a:t>
            </a:r>
          </a:p>
          <a:p>
            <a:pPr marL="0" indent="0">
              <a:buNone/>
            </a:pPr>
            <a:endParaRPr lang="tr-TR" sz="2800" dirty="0" smtClean="0">
              <a:solidFill>
                <a:schemeClr val="accent3">
                  <a:lumMod val="60000"/>
                  <a:lumOff val="40000"/>
                </a:schemeClr>
              </a:solidFill>
              <a:effectLst>
                <a:outerShdw blurRad="38100" dist="38100" dir="2700000" algn="tl">
                  <a:srgbClr val="000000">
                    <a:alpha val="43137"/>
                  </a:srgbClr>
                </a:outerShdw>
              </a:effectLst>
            </a:endParaRPr>
          </a:p>
          <a:p>
            <a:r>
              <a:rPr lang="tr-TR" sz="2800" dirty="0" err="1" smtClean="0">
                <a:solidFill>
                  <a:schemeClr val="accent3">
                    <a:lumMod val="60000"/>
                    <a:lumOff val="40000"/>
                  </a:schemeClr>
                </a:solidFill>
                <a:effectLst>
                  <a:outerShdw blurRad="38100" dist="38100" dir="2700000" algn="tl">
                    <a:srgbClr val="000000">
                      <a:alpha val="43137"/>
                    </a:srgbClr>
                  </a:outerShdw>
                </a:effectLst>
              </a:rPr>
              <a:t>Instead</a:t>
            </a:r>
            <a:r>
              <a:rPr lang="tr-TR" sz="2800" dirty="0" smtClean="0">
                <a:solidFill>
                  <a:schemeClr val="accent3">
                    <a:lumMod val="60000"/>
                    <a:lumOff val="40000"/>
                  </a:schemeClr>
                </a:solidFill>
                <a:effectLst>
                  <a:outerShdw blurRad="38100" dist="38100" dir="2700000" algn="tl">
                    <a:srgbClr val="000000">
                      <a:alpha val="43137"/>
                    </a:srgbClr>
                  </a:outerShdw>
                </a:effectLst>
              </a:rPr>
              <a:t> of </a:t>
            </a:r>
            <a:r>
              <a:rPr lang="tr-TR" sz="2800" dirty="0" err="1" smtClean="0">
                <a:solidFill>
                  <a:schemeClr val="accent3">
                    <a:lumMod val="60000"/>
                    <a:lumOff val="40000"/>
                  </a:schemeClr>
                </a:solidFill>
                <a:effectLst>
                  <a:outerShdw blurRad="38100" dist="38100" dir="2700000" algn="tl">
                    <a:srgbClr val="000000">
                      <a:alpha val="43137"/>
                    </a:srgbClr>
                  </a:outerShdw>
                </a:effectLst>
              </a:rPr>
              <a:t>using</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microcontrollers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we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have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decided</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to</a:t>
            </a:r>
            <a:r>
              <a:rPr lang="tr-TR" sz="2800" dirty="0" smtClean="0">
                <a:solidFill>
                  <a:schemeClr val="accent3">
                    <a:lumMod val="60000"/>
                    <a:lumOff val="40000"/>
                  </a:schemeClr>
                </a:solidFill>
                <a:effectLst>
                  <a:outerShdw blurRad="38100" dist="38100" dir="2700000" algn="tl">
                    <a:srgbClr val="000000">
                      <a:alpha val="43137"/>
                    </a:srgbClr>
                  </a:outerShdw>
                </a:effectLst>
              </a:rPr>
              <a:t> do it </a:t>
            </a:r>
            <a:r>
              <a:rPr lang="tr-TR" sz="2800" dirty="0" err="1" smtClean="0">
                <a:solidFill>
                  <a:schemeClr val="accent3">
                    <a:lumMod val="60000"/>
                    <a:lumOff val="40000"/>
                  </a:schemeClr>
                </a:solidFill>
                <a:effectLst>
                  <a:outerShdw blurRad="38100" dist="38100" dir="2700000" algn="tl">
                    <a:srgbClr val="000000">
                      <a:alpha val="43137"/>
                    </a:srgbClr>
                  </a:outerShdw>
                </a:effectLst>
              </a:rPr>
              <a:t>using</a:t>
            </a:r>
            <a:r>
              <a:rPr lang="tr-TR" sz="2800" dirty="0" smtClean="0">
                <a:solidFill>
                  <a:schemeClr val="accent3">
                    <a:lumMod val="60000"/>
                    <a:lumOff val="40000"/>
                  </a:schemeClr>
                </a:solidFill>
                <a:effectLst>
                  <a:outerShdw blurRad="38100" dist="38100" dir="2700000" algn="tl">
                    <a:srgbClr val="000000">
                      <a:alpha val="43137"/>
                    </a:srgbClr>
                  </a:outerShdw>
                </a:effectLst>
              </a:rPr>
              <a:t>  an FPGA. As a </a:t>
            </a:r>
            <a:r>
              <a:rPr lang="tr-TR" sz="2800" dirty="0" err="1" smtClean="0">
                <a:solidFill>
                  <a:schemeClr val="accent3">
                    <a:lumMod val="60000"/>
                    <a:lumOff val="40000"/>
                  </a:schemeClr>
                </a:solidFill>
                <a:effectLst>
                  <a:outerShdw blurRad="38100" dist="38100" dir="2700000" algn="tl">
                    <a:srgbClr val="000000">
                      <a:alpha val="43137"/>
                    </a:srgbClr>
                  </a:outerShdw>
                </a:effectLst>
              </a:rPr>
              <a:t>beginner</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a:solidFill>
                  <a:schemeClr val="accent3">
                    <a:lumMod val="60000"/>
                    <a:lumOff val="40000"/>
                  </a:schemeClr>
                </a:solidFill>
                <a:effectLst>
                  <a:outerShdw blurRad="38100" dist="38100" dir="2700000" algn="tl">
                    <a:srgbClr val="000000">
                      <a:alpha val="43137"/>
                    </a:srgbClr>
                  </a:outerShdw>
                </a:effectLst>
              </a:rPr>
              <a:t>w</a:t>
            </a:r>
            <a:r>
              <a:rPr lang="tr-TR" sz="2800" dirty="0" err="1" smtClean="0">
                <a:solidFill>
                  <a:schemeClr val="accent3">
                    <a:lumMod val="60000"/>
                    <a:lumOff val="40000"/>
                  </a:schemeClr>
                </a:solidFill>
                <a:effectLst>
                  <a:outerShdw blurRad="38100" dist="38100" dir="2700000" algn="tl">
                    <a:srgbClr val="000000">
                      <a:alpha val="43137"/>
                    </a:srgbClr>
                  </a:outerShdw>
                </a:effectLst>
              </a:rPr>
              <a:t>e</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want</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to</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develop</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ourself</a:t>
            </a:r>
            <a:r>
              <a:rPr lang="tr-TR" sz="2800" dirty="0" smtClean="0">
                <a:solidFill>
                  <a:schemeClr val="accent3">
                    <a:lumMod val="60000"/>
                    <a:lumOff val="40000"/>
                  </a:schemeClr>
                </a:solidFill>
                <a:effectLst>
                  <a:outerShdw blurRad="38100" dist="38100" dir="2700000" algn="tl">
                    <a:srgbClr val="000000">
                      <a:alpha val="43137"/>
                    </a:srgbClr>
                  </a:outerShdw>
                </a:effectLst>
              </a:rPr>
              <a:t> in </a:t>
            </a:r>
            <a:r>
              <a:rPr lang="tr-TR" sz="2800" dirty="0" err="1" smtClean="0">
                <a:solidFill>
                  <a:schemeClr val="accent3">
                    <a:lumMod val="60000"/>
                    <a:lumOff val="40000"/>
                  </a:schemeClr>
                </a:solidFill>
                <a:effectLst>
                  <a:outerShdw blurRad="38100" dist="38100" dir="2700000" algn="tl">
                    <a:srgbClr val="000000">
                      <a:alpha val="43137"/>
                    </a:srgbClr>
                  </a:outerShdw>
                </a:effectLst>
              </a:rPr>
              <a:t>this</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area</a:t>
            </a:r>
            <a:r>
              <a:rPr lang="tr-TR" sz="2800" dirty="0" smtClean="0">
                <a:solidFill>
                  <a:schemeClr val="accent3">
                    <a:lumMod val="60000"/>
                    <a:lumOff val="40000"/>
                  </a:schemeClr>
                </a:solidFill>
                <a:effectLst>
                  <a:outerShdw blurRad="38100" dist="38100" dir="2700000" algn="tl">
                    <a:srgbClr val="000000">
                      <a:alpha val="43137"/>
                    </a:srgbClr>
                  </a:outerShdw>
                </a:effectLst>
              </a:rPr>
              <a:t> </a:t>
            </a:r>
            <a:r>
              <a:rPr lang="tr-TR" sz="2800" dirty="0" err="1" smtClean="0">
                <a:solidFill>
                  <a:schemeClr val="accent3">
                    <a:lumMod val="60000"/>
                    <a:lumOff val="40000"/>
                  </a:schemeClr>
                </a:solidFill>
                <a:effectLst>
                  <a:outerShdw blurRad="38100" dist="38100" dir="2700000" algn="tl">
                    <a:srgbClr val="000000">
                      <a:alpha val="43137"/>
                    </a:srgbClr>
                  </a:outerShdw>
                </a:effectLst>
              </a:rPr>
              <a:t>and</a:t>
            </a:r>
            <a:r>
              <a:rPr lang="tr-TR" sz="2800" dirty="0" smtClean="0">
                <a:solidFill>
                  <a:schemeClr val="accent3">
                    <a:lumMod val="60000"/>
                    <a:lumOff val="40000"/>
                  </a:schemeClr>
                </a:solidFill>
                <a:effectLst>
                  <a:outerShdw blurRad="38100" dist="38100" dir="2700000" algn="tl">
                    <a:srgbClr val="000000">
                      <a:alpha val="43137"/>
                    </a:srgbClr>
                  </a:outerShdw>
                </a:effectLst>
              </a:rPr>
              <a:t> be a </a:t>
            </a:r>
            <a:r>
              <a:rPr lang="tr-TR" sz="2800" dirty="0" err="1" smtClean="0">
                <a:solidFill>
                  <a:schemeClr val="accent3">
                    <a:lumMod val="60000"/>
                    <a:lumOff val="40000"/>
                  </a:schemeClr>
                </a:solidFill>
                <a:effectLst>
                  <a:outerShdw blurRad="38100" dist="38100" dir="2700000" algn="tl">
                    <a:srgbClr val="000000">
                      <a:alpha val="43137"/>
                    </a:srgbClr>
                  </a:outerShdw>
                </a:effectLst>
              </a:rPr>
              <a:t>part</a:t>
            </a:r>
            <a:r>
              <a:rPr lang="tr-TR" sz="2800" dirty="0" smtClean="0">
                <a:solidFill>
                  <a:schemeClr val="accent3">
                    <a:lumMod val="60000"/>
                    <a:lumOff val="40000"/>
                  </a:schemeClr>
                </a:solidFill>
                <a:effectLst>
                  <a:outerShdw blurRad="38100" dist="38100" dir="2700000" algn="tl">
                    <a:srgbClr val="000000">
                      <a:alpha val="43137"/>
                    </a:srgbClr>
                  </a:outerShdw>
                </a:effectLst>
              </a:rPr>
              <a:t> of it.  </a:t>
            </a:r>
          </a:p>
          <a:p>
            <a:endParaRPr lang="tr-TR" sz="2800" dirty="0" smtClean="0">
              <a:solidFill>
                <a:schemeClr val="accent3">
                  <a:lumMod val="60000"/>
                  <a:lumOff val="40000"/>
                </a:schemeClr>
              </a:solidFill>
              <a:effectLst>
                <a:outerShdw blurRad="38100" dist="38100" dir="2700000" algn="tl">
                  <a:srgbClr val="000000">
                    <a:alpha val="43137"/>
                  </a:srgbClr>
                </a:outerShdw>
              </a:effectLst>
            </a:endParaRPr>
          </a:p>
          <a:p>
            <a:endParaRPr lang="tr-TR" sz="2800" dirty="0" smtClean="0">
              <a:solidFill>
                <a:schemeClr val="accent3">
                  <a:lumMod val="60000"/>
                  <a:lumOff val="40000"/>
                </a:schemeClr>
              </a:solidFill>
              <a:effectLst>
                <a:outerShdw blurRad="38100" dist="38100" dir="2700000" algn="tl">
                  <a:srgbClr val="000000">
                    <a:alpha val="43137"/>
                  </a:srgbClr>
                </a:outerShdw>
              </a:effectLst>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4</a:t>
            </a:fld>
            <a:endParaRPr lang="tr-TR" dirty="0"/>
          </a:p>
        </p:txBody>
      </p:sp>
    </p:spTree>
    <p:extLst>
      <p:ext uri="{BB962C8B-B14F-4D97-AF65-F5344CB8AC3E}">
        <p14:creationId xmlns:p14="http://schemas.microsoft.com/office/powerpoint/2010/main" val="2178782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6048672"/>
          </a:xfrm>
        </p:spPr>
        <p:txBody>
          <a:bodyPr/>
          <a:lstStyle/>
          <a:p>
            <a:endParaRPr lang="tr-TR" dirty="0" smtClean="0"/>
          </a:p>
          <a:p>
            <a:endParaRPr lang="tr-TR" dirty="0" smtClean="0">
              <a:solidFill>
                <a:schemeClr val="accent3">
                  <a:lumMod val="60000"/>
                  <a:lumOff val="40000"/>
                </a:schemeClr>
              </a:solidFill>
              <a:effectLst>
                <a:outerShdw blurRad="38100" dist="38100" dir="2700000" algn="tl">
                  <a:srgbClr val="000000">
                    <a:alpha val="43137"/>
                  </a:srgbClr>
                </a:outerShdw>
              </a:effectLst>
            </a:endParaRPr>
          </a:p>
          <a:p>
            <a:endParaRPr lang="tr-TR" dirty="0">
              <a:solidFill>
                <a:schemeClr val="accent3">
                  <a:lumMod val="60000"/>
                  <a:lumOff val="40000"/>
                </a:schemeClr>
              </a:solidFill>
              <a:effectLst>
                <a:outerShdw blurRad="38100" dist="38100" dir="2700000" algn="tl">
                  <a:srgbClr val="000000">
                    <a:alpha val="43137"/>
                  </a:srgbClr>
                </a:outerShdw>
              </a:effectLst>
            </a:endParaRPr>
          </a:p>
          <a:p>
            <a:r>
              <a:rPr lang="tr-TR" dirty="0" err="1" smtClean="0">
                <a:solidFill>
                  <a:schemeClr val="accent3">
                    <a:lumMod val="60000"/>
                    <a:lumOff val="40000"/>
                  </a:schemeClr>
                </a:solidFill>
                <a:effectLst>
                  <a:outerShdw blurRad="38100" dist="38100" dir="2700000" algn="tl">
                    <a:srgbClr val="000000">
                      <a:alpha val="43137"/>
                    </a:srgbClr>
                  </a:outerShdw>
                </a:effectLst>
              </a:rPr>
              <a:t>This</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project</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might</a:t>
            </a:r>
            <a:r>
              <a:rPr lang="tr-TR" dirty="0" smtClean="0">
                <a:solidFill>
                  <a:schemeClr val="accent3">
                    <a:lumMod val="60000"/>
                    <a:lumOff val="40000"/>
                  </a:schemeClr>
                </a:solidFill>
                <a:effectLst>
                  <a:outerShdw blurRad="38100" dist="38100" dir="2700000" algn="tl">
                    <a:srgbClr val="000000">
                      <a:alpha val="43137"/>
                    </a:srgbClr>
                  </a:outerShdw>
                </a:effectLst>
              </a:rPr>
              <a:t> be </a:t>
            </a:r>
            <a:r>
              <a:rPr lang="tr-TR" dirty="0" err="1" smtClean="0">
                <a:solidFill>
                  <a:schemeClr val="accent3">
                    <a:lumMod val="60000"/>
                    <a:lumOff val="40000"/>
                  </a:schemeClr>
                </a:solidFill>
                <a:effectLst>
                  <a:outerShdw blurRad="38100" dist="38100" dir="2700000" algn="tl">
                    <a:srgbClr val="000000">
                      <a:alpha val="43137"/>
                    </a:srgbClr>
                  </a:outerShdw>
                </a:effectLst>
              </a:rPr>
              <a:t>developed</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by</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using</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microcontrollers</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There</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are</a:t>
            </a:r>
            <a:r>
              <a:rPr lang="tr-TR" dirty="0" smtClean="0">
                <a:solidFill>
                  <a:schemeClr val="accent3">
                    <a:lumMod val="60000"/>
                    <a:lumOff val="40000"/>
                  </a:schemeClr>
                </a:solidFill>
                <a:effectLst>
                  <a:outerShdw blurRad="38100" dist="38100" dir="2700000" algn="tl">
                    <a:srgbClr val="000000">
                      <a:alpha val="43137"/>
                    </a:srgbClr>
                  </a:outerShdw>
                </a:effectLst>
              </a:rPr>
              <a:t> a lot of </a:t>
            </a:r>
            <a:r>
              <a:rPr lang="tr-TR" dirty="0" err="1" smtClean="0">
                <a:solidFill>
                  <a:schemeClr val="accent3">
                    <a:lumMod val="60000"/>
                    <a:lumOff val="40000"/>
                  </a:schemeClr>
                </a:solidFill>
                <a:effectLst>
                  <a:outerShdw blurRad="38100" dist="38100" dir="2700000" algn="tl">
                    <a:srgbClr val="000000">
                      <a:alpha val="43137"/>
                    </a:srgbClr>
                  </a:outerShdw>
                </a:effectLst>
              </a:rPr>
              <a:t>projects</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that</a:t>
            </a:r>
            <a:r>
              <a:rPr lang="tr-TR" dirty="0" smtClean="0">
                <a:solidFill>
                  <a:schemeClr val="accent3">
                    <a:lumMod val="60000"/>
                    <a:lumOff val="40000"/>
                  </a:schemeClr>
                </a:solidFill>
                <a:effectLst>
                  <a:outerShdw blurRad="38100" dist="38100" dir="2700000" algn="tl">
                    <a:srgbClr val="000000">
                      <a:alpha val="43137"/>
                    </a:srgbClr>
                  </a:outerShdw>
                </a:effectLst>
              </a:rPr>
              <a:t> is </a:t>
            </a:r>
            <a:r>
              <a:rPr lang="tr-TR" dirty="0" err="1" smtClean="0">
                <a:solidFill>
                  <a:schemeClr val="accent3">
                    <a:lumMod val="60000"/>
                    <a:lumOff val="40000"/>
                  </a:schemeClr>
                </a:solidFill>
                <a:effectLst>
                  <a:outerShdw blurRad="38100" dist="38100" dir="2700000" algn="tl">
                    <a:srgbClr val="000000">
                      <a:alpha val="43137"/>
                    </a:srgbClr>
                  </a:outerShdw>
                </a:effectLst>
              </a:rPr>
              <a:t>trying</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find</a:t>
            </a:r>
            <a:r>
              <a:rPr lang="tr-TR" dirty="0" smtClean="0">
                <a:solidFill>
                  <a:schemeClr val="accent3">
                    <a:lumMod val="60000"/>
                    <a:lumOff val="40000"/>
                  </a:schemeClr>
                </a:solidFill>
                <a:effectLst>
                  <a:outerShdw blurRad="38100" dist="38100" dir="2700000" algn="tl">
                    <a:srgbClr val="000000">
                      <a:alpha val="43137"/>
                    </a:srgbClr>
                  </a:outerShdw>
                </a:effectLst>
              </a:rPr>
              <a:t> a </a:t>
            </a:r>
            <a:r>
              <a:rPr lang="tr-TR" dirty="0" err="1" smtClean="0">
                <a:solidFill>
                  <a:schemeClr val="accent3">
                    <a:lumMod val="60000"/>
                    <a:lumOff val="40000"/>
                  </a:schemeClr>
                </a:solidFill>
                <a:effectLst>
                  <a:outerShdw blurRad="38100" dist="38100" dir="2700000" algn="tl">
                    <a:srgbClr val="000000">
                      <a:alpha val="43137"/>
                    </a:srgbClr>
                  </a:outerShdw>
                </a:effectLst>
              </a:rPr>
              <a:t>solution</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for</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sign</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language</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problems</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by</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using</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microcontrollers</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en-US" dirty="0">
                <a:solidFill>
                  <a:schemeClr val="accent3">
                    <a:lumMod val="60000"/>
                    <a:lumOff val="40000"/>
                  </a:schemeClr>
                </a:solidFill>
                <a:effectLst>
                  <a:outerShdw blurRad="38100" dist="38100" dir="2700000" algn="tl">
                    <a:srgbClr val="000000">
                      <a:alpha val="43137"/>
                    </a:srgbClr>
                  </a:outerShdw>
                </a:effectLst>
              </a:rPr>
              <a:t>However, there is no approach like this project using an </a:t>
            </a:r>
            <a:r>
              <a:rPr lang="en-US" dirty="0" smtClean="0">
                <a:solidFill>
                  <a:schemeClr val="accent3">
                    <a:lumMod val="60000"/>
                    <a:lumOff val="40000"/>
                  </a:schemeClr>
                </a:solidFill>
                <a:effectLst>
                  <a:outerShdw blurRad="38100" dist="38100" dir="2700000" algn="tl">
                    <a:srgbClr val="000000">
                      <a:alpha val="43137"/>
                    </a:srgbClr>
                  </a:outerShdw>
                </a:effectLst>
              </a:rPr>
              <a:t>FPGA</a:t>
            </a:r>
            <a:r>
              <a:rPr lang="tr-TR" dirty="0" smtClean="0">
                <a:solidFill>
                  <a:schemeClr val="accent3">
                    <a:lumMod val="60000"/>
                    <a:lumOff val="40000"/>
                  </a:schemeClr>
                </a:solidFill>
                <a:effectLst>
                  <a:outerShdw blurRad="38100" dist="38100" dir="2700000" algn="tl">
                    <a:srgbClr val="000000">
                      <a:alpha val="43137"/>
                    </a:srgbClr>
                  </a:outerShdw>
                </a:effectLst>
              </a:rPr>
              <a:t>.</a:t>
            </a:r>
          </a:p>
          <a:p>
            <a:pPr marL="0" indent="0">
              <a:buNone/>
            </a:pPr>
            <a:endParaRPr lang="tr-TR" dirty="0" smtClean="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dirty="0"/>
          </a:p>
        </p:txBody>
      </p:sp>
    </p:spTree>
    <p:extLst>
      <p:ext uri="{BB962C8B-B14F-4D97-AF65-F5344CB8AC3E}">
        <p14:creationId xmlns:p14="http://schemas.microsoft.com/office/powerpoint/2010/main" val="3413785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en-US" dirty="0">
                <a:solidFill>
                  <a:schemeClr val="accent3">
                    <a:lumMod val="75000"/>
                  </a:schemeClr>
                </a:solidFill>
                <a:effectLst>
                  <a:outerShdw blurRad="38100" dist="38100" dir="2700000" algn="tl">
                    <a:srgbClr val="000000">
                      <a:alpha val="43137"/>
                    </a:srgbClr>
                  </a:outerShdw>
                </a:effectLst>
              </a:rPr>
              <a:t>Sign Language Letter Translator</a:t>
            </a:r>
          </a:p>
        </p:txBody>
      </p:sp>
      <p:sp>
        <p:nvSpPr>
          <p:cNvPr id="3" name="İçerik Yer Tutucusu 2"/>
          <p:cNvSpPr>
            <a:spLocks noGrp="1"/>
          </p:cNvSpPr>
          <p:nvPr>
            <p:ph idx="1"/>
          </p:nvPr>
        </p:nvSpPr>
        <p:spPr/>
        <p:txBody>
          <a:bodyPr/>
          <a:lstStyle/>
          <a:p>
            <a:r>
              <a:rPr lang="tr-TR" dirty="0" err="1" smtClean="0">
                <a:solidFill>
                  <a:schemeClr val="accent3">
                    <a:lumMod val="60000"/>
                    <a:lumOff val="40000"/>
                  </a:schemeClr>
                </a:solidFill>
                <a:effectLst>
                  <a:outerShdw blurRad="38100" dist="38100" dir="2700000" algn="tl">
                    <a:srgbClr val="000000">
                      <a:alpha val="43137"/>
                    </a:srgbClr>
                  </a:outerShdw>
                </a:effectLst>
              </a:rPr>
              <a:t>The</a:t>
            </a:r>
            <a:r>
              <a:rPr lang="tr-TR" dirty="0" smtClean="0">
                <a:solidFill>
                  <a:schemeClr val="accent3">
                    <a:lumMod val="60000"/>
                    <a:lumOff val="40000"/>
                  </a:schemeClr>
                </a:solidFill>
                <a:effectLst>
                  <a:outerShdw blurRad="38100" dist="38100" dir="2700000" algn="tl">
                    <a:srgbClr val="000000">
                      <a:alpha val="43137"/>
                    </a:srgbClr>
                  </a:outerShdw>
                </a:effectLst>
              </a:rPr>
              <a:t> general </a:t>
            </a:r>
            <a:r>
              <a:rPr lang="tr-TR" dirty="0" err="1" smtClean="0">
                <a:solidFill>
                  <a:schemeClr val="accent3">
                    <a:lumMod val="60000"/>
                    <a:lumOff val="40000"/>
                  </a:schemeClr>
                </a:solidFill>
                <a:effectLst>
                  <a:outerShdw blurRad="38100" dist="38100" dir="2700000" algn="tl">
                    <a:srgbClr val="000000">
                      <a:alpha val="43137"/>
                    </a:srgbClr>
                  </a:outerShdw>
                </a:effectLst>
              </a:rPr>
              <a:t>view</a:t>
            </a:r>
            <a:r>
              <a:rPr lang="tr-TR" dirty="0" smtClean="0">
                <a:solidFill>
                  <a:schemeClr val="accent3">
                    <a:lumMod val="60000"/>
                    <a:lumOff val="40000"/>
                  </a:schemeClr>
                </a:solidFill>
                <a:effectLst>
                  <a:outerShdw blurRad="38100" dist="38100" dir="2700000" algn="tl">
                    <a:srgbClr val="000000">
                      <a:alpha val="43137"/>
                    </a:srgbClr>
                  </a:outerShdw>
                </a:effectLst>
              </a:rPr>
              <a:t> of </a:t>
            </a:r>
            <a:r>
              <a:rPr lang="tr-TR" dirty="0" err="1" smtClean="0">
                <a:solidFill>
                  <a:schemeClr val="accent3">
                    <a:lumMod val="60000"/>
                    <a:lumOff val="40000"/>
                  </a:schemeClr>
                </a:solidFill>
                <a:effectLst>
                  <a:outerShdw blurRad="38100" dist="38100" dir="2700000" algn="tl">
                    <a:srgbClr val="000000">
                      <a:alpha val="43137"/>
                    </a:srgbClr>
                  </a:outerShdw>
                </a:effectLst>
              </a:rPr>
              <a:t>project</a:t>
            </a:r>
            <a:r>
              <a:rPr lang="tr-TR" dirty="0" smtClean="0">
                <a:solidFill>
                  <a:schemeClr val="accent3">
                    <a:lumMod val="60000"/>
                    <a:lumOff val="40000"/>
                  </a:schemeClr>
                </a:solidFill>
                <a:effectLst>
                  <a:outerShdw blurRad="38100" dist="38100" dir="2700000" algn="tl">
                    <a:srgbClr val="000000">
                      <a:alpha val="43137"/>
                    </a:srgbClr>
                  </a:outerShdw>
                </a:effectLst>
              </a:rPr>
              <a:t> is:</a:t>
            </a:r>
          </a:p>
          <a:p>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276872"/>
            <a:ext cx="7673166" cy="4276037"/>
          </a:xfrm>
          <a:prstGeom prst="rect">
            <a:avLst/>
          </a:prstGeom>
        </p:spPr>
      </p:pic>
    </p:spTree>
    <p:extLst>
      <p:ext uri="{BB962C8B-B14F-4D97-AF65-F5344CB8AC3E}">
        <p14:creationId xmlns:p14="http://schemas.microsoft.com/office/powerpoint/2010/main" val="1831502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6048672"/>
          </a:xfrm>
        </p:spPr>
        <p:txBody>
          <a:bodyPr/>
          <a:lstStyle/>
          <a:p>
            <a:r>
              <a:rPr lang="tr-TR" dirty="0" err="1" smtClean="0">
                <a:solidFill>
                  <a:schemeClr val="accent3">
                    <a:lumMod val="60000"/>
                    <a:lumOff val="40000"/>
                  </a:schemeClr>
                </a:solidFill>
                <a:effectLst>
                  <a:outerShdw blurRad="38100" dist="38100" dir="2700000" algn="tl">
                    <a:srgbClr val="000000">
                      <a:alpha val="43137"/>
                    </a:srgbClr>
                  </a:outerShdw>
                </a:effectLst>
              </a:rPr>
              <a:t>The</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project</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consist</a:t>
            </a:r>
            <a:r>
              <a:rPr lang="tr-TR" dirty="0" smtClean="0">
                <a:solidFill>
                  <a:schemeClr val="accent3">
                    <a:lumMod val="60000"/>
                    <a:lumOff val="40000"/>
                  </a:schemeClr>
                </a:solidFill>
                <a:effectLst>
                  <a:outerShdw blurRad="38100" dist="38100" dir="2700000" algn="tl">
                    <a:srgbClr val="000000">
                      <a:alpha val="43137"/>
                    </a:srgbClr>
                  </a:outerShdw>
                </a:effectLst>
              </a:rPr>
              <a:t> of a </a:t>
            </a:r>
            <a:r>
              <a:rPr lang="tr-TR" dirty="0" err="1" smtClean="0">
                <a:solidFill>
                  <a:schemeClr val="accent3">
                    <a:lumMod val="60000"/>
                    <a:lumOff val="40000"/>
                  </a:schemeClr>
                </a:solidFill>
                <a:effectLst>
                  <a:outerShdw blurRad="38100" dist="38100" dir="2700000" algn="tl">
                    <a:srgbClr val="000000">
                      <a:alpha val="43137"/>
                    </a:srgbClr>
                  </a:outerShdw>
                </a:effectLst>
              </a:rPr>
              <a:t>glove</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that</a:t>
            </a:r>
            <a:r>
              <a:rPr lang="tr-TR" dirty="0" smtClean="0">
                <a:solidFill>
                  <a:schemeClr val="accent3">
                    <a:lumMod val="60000"/>
                    <a:lumOff val="40000"/>
                  </a:schemeClr>
                </a:solidFill>
                <a:effectLst>
                  <a:outerShdw blurRad="38100" dist="38100" dir="2700000" algn="tl">
                    <a:srgbClr val="000000">
                      <a:alpha val="43137"/>
                    </a:srgbClr>
                  </a:outerShdw>
                </a:effectLst>
              </a:rPr>
              <a:t> has 4 </a:t>
            </a:r>
            <a:r>
              <a:rPr lang="tr-TR" dirty="0" err="1" smtClean="0">
                <a:solidFill>
                  <a:schemeClr val="accent3">
                    <a:lumMod val="60000"/>
                    <a:lumOff val="40000"/>
                  </a:schemeClr>
                </a:solidFill>
                <a:effectLst>
                  <a:outerShdw blurRad="38100" dist="38100" dir="2700000" algn="tl">
                    <a:srgbClr val="000000">
                      <a:alpha val="43137"/>
                    </a:srgbClr>
                  </a:outerShdw>
                </a:effectLst>
              </a:rPr>
              <a:t>flex</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sensors</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to</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dedect</a:t>
            </a:r>
            <a:r>
              <a:rPr lang="tr-TR" dirty="0" smtClean="0">
                <a:solidFill>
                  <a:schemeClr val="accent3">
                    <a:lumMod val="60000"/>
                    <a:lumOff val="40000"/>
                  </a:schemeClr>
                </a:solidFill>
                <a:effectLst>
                  <a:outerShdw blurRad="38100" dist="38100" dir="2700000" algn="tl">
                    <a:srgbClr val="000000">
                      <a:alpha val="43137"/>
                    </a:srgbClr>
                  </a:outerShdw>
                </a:effectLst>
              </a:rPr>
              <a:t> </a:t>
            </a:r>
            <a:r>
              <a:rPr lang="tr-TR" dirty="0" err="1" smtClean="0">
                <a:solidFill>
                  <a:schemeClr val="accent3">
                    <a:lumMod val="60000"/>
                    <a:lumOff val="40000"/>
                  </a:schemeClr>
                </a:solidFill>
                <a:effectLst>
                  <a:outerShdw blurRad="38100" dist="38100" dir="2700000" algn="tl">
                    <a:srgbClr val="000000">
                      <a:alpha val="43137"/>
                    </a:srgbClr>
                  </a:outerShdw>
                </a:effectLst>
              </a:rPr>
              <a:t>gestures</a:t>
            </a:r>
            <a:r>
              <a:rPr lang="tr-TR" dirty="0" smtClean="0">
                <a:solidFill>
                  <a:schemeClr val="accent3">
                    <a:lumMod val="60000"/>
                    <a:lumOff val="40000"/>
                  </a:schemeClr>
                </a:solidFill>
                <a:effectLst>
                  <a:outerShdw blurRad="38100" dist="38100" dir="2700000" algn="tl">
                    <a:srgbClr val="000000">
                      <a:alpha val="43137"/>
                    </a:srgbClr>
                  </a:outerShdw>
                </a:effectLst>
              </a:rPr>
              <a:t>. </a:t>
            </a:r>
          </a:p>
          <a:p>
            <a:endParaRPr lang="tr-TR" dirty="0" smtClean="0">
              <a:solidFill>
                <a:schemeClr val="accent3">
                  <a:lumMod val="60000"/>
                  <a:lumOff val="40000"/>
                </a:schemeClr>
              </a:solidFill>
              <a:effectLst>
                <a:outerShdw blurRad="38100" dist="38100" dir="2700000" algn="tl">
                  <a:srgbClr val="000000">
                    <a:alpha val="43137"/>
                  </a:srgbClr>
                </a:outerShdw>
              </a:effectLst>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7</a:t>
            </a:fld>
            <a:endParaRPr lang="tr-TR" dirty="0"/>
          </a:p>
        </p:txBody>
      </p:sp>
      <p:pic>
        <p:nvPicPr>
          <p:cNvPr id="6" name="Resi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1556792"/>
            <a:ext cx="3067431" cy="4968552"/>
          </a:xfrm>
          <a:prstGeom prst="rect">
            <a:avLst/>
          </a:prstGeom>
        </p:spPr>
      </p:pic>
    </p:spTree>
    <p:extLst>
      <p:ext uri="{BB962C8B-B14F-4D97-AF65-F5344CB8AC3E}">
        <p14:creationId xmlns:p14="http://schemas.microsoft.com/office/powerpoint/2010/main" val="1600304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5767853"/>
          </a:xfrm>
        </p:spPr>
        <p:txBody>
          <a:bodyPr/>
          <a:lstStyle/>
          <a:p>
            <a:r>
              <a:rPr lang="tr-TR" dirty="0" err="1">
                <a:solidFill>
                  <a:schemeClr val="accent3">
                    <a:lumMod val="60000"/>
                    <a:lumOff val="40000"/>
                  </a:schemeClr>
                </a:solidFill>
                <a:effectLst>
                  <a:outerShdw blurRad="38100" dist="38100" dir="2700000" algn="tl">
                    <a:srgbClr val="000000">
                      <a:alpha val="43137"/>
                    </a:srgbClr>
                  </a:outerShdw>
                </a:effectLst>
              </a:rPr>
              <a:t>The</a:t>
            </a:r>
            <a:r>
              <a:rPr lang="tr-TR" dirty="0">
                <a:solidFill>
                  <a:schemeClr val="accent3">
                    <a:lumMod val="60000"/>
                    <a:lumOff val="40000"/>
                  </a:schemeClr>
                </a:solidFill>
                <a:effectLst>
                  <a:outerShdw blurRad="38100" dist="38100" dir="2700000" algn="tl">
                    <a:srgbClr val="000000">
                      <a:alpha val="43137"/>
                    </a:srgbClr>
                  </a:outerShdw>
                </a:effectLst>
              </a:rPr>
              <a:t> PMOD AD2 is </a:t>
            </a:r>
            <a:r>
              <a:rPr lang="tr-TR" dirty="0" err="1">
                <a:solidFill>
                  <a:schemeClr val="accent3">
                    <a:lumMod val="60000"/>
                    <a:lumOff val="40000"/>
                  </a:schemeClr>
                </a:solidFill>
                <a:effectLst>
                  <a:outerShdw blurRad="38100" dist="38100" dir="2700000" algn="tl">
                    <a:srgbClr val="000000">
                      <a:alpha val="43137"/>
                    </a:srgbClr>
                  </a:outerShdw>
                </a:effectLst>
              </a:rPr>
              <a:t>used</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to</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convert</a:t>
            </a:r>
            <a:r>
              <a:rPr lang="tr-TR" dirty="0">
                <a:solidFill>
                  <a:schemeClr val="accent3">
                    <a:lumMod val="60000"/>
                    <a:lumOff val="40000"/>
                  </a:schemeClr>
                </a:solidFill>
                <a:effectLst>
                  <a:outerShdw blurRad="38100" dist="38100" dir="2700000" algn="tl">
                    <a:srgbClr val="000000">
                      <a:alpha val="43137"/>
                    </a:srgbClr>
                  </a:outerShdw>
                </a:effectLst>
              </a:rPr>
              <a:t> analog </a:t>
            </a:r>
            <a:r>
              <a:rPr lang="tr-TR" dirty="0" err="1">
                <a:solidFill>
                  <a:schemeClr val="accent3">
                    <a:lumMod val="60000"/>
                    <a:lumOff val="40000"/>
                  </a:schemeClr>
                </a:solidFill>
                <a:effectLst>
                  <a:outerShdw blurRad="38100" dist="38100" dir="2700000" algn="tl">
                    <a:srgbClr val="000000">
                      <a:alpha val="43137"/>
                    </a:srgbClr>
                  </a:outerShdw>
                </a:effectLst>
              </a:rPr>
              <a:t>signals</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coming</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from</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sensors</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to</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digital</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signals</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It</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uses</a:t>
            </a:r>
            <a:r>
              <a:rPr lang="tr-TR" dirty="0">
                <a:solidFill>
                  <a:schemeClr val="accent3">
                    <a:lumMod val="60000"/>
                    <a:lumOff val="40000"/>
                  </a:schemeClr>
                </a:solidFill>
                <a:effectLst>
                  <a:outerShdw blurRad="38100" dist="38100" dir="2700000" algn="tl">
                    <a:srgbClr val="000000">
                      <a:alpha val="43137"/>
                    </a:srgbClr>
                  </a:outerShdw>
                </a:effectLst>
              </a:rPr>
              <a:t> I2C </a:t>
            </a:r>
            <a:r>
              <a:rPr lang="tr-TR" dirty="0" err="1">
                <a:solidFill>
                  <a:schemeClr val="accent3">
                    <a:lumMod val="60000"/>
                    <a:lumOff val="40000"/>
                  </a:schemeClr>
                </a:solidFill>
                <a:effectLst>
                  <a:outerShdw blurRad="38100" dist="38100" dir="2700000" algn="tl">
                    <a:srgbClr val="000000">
                      <a:alpha val="43137"/>
                    </a:srgbClr>
                  </a:outerShdw>
                </a:effectLst>
              </a:rPr>
              <a:t>communication</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protocol</a:t>
            </a:r>
            <a:r>
              <a:rPr lang="tr-TR" dirty="0">
                <a:solidFill>
                  <a:schemeClr val="accent3">
                    <a:lumMod val="60000"/>
                    <a:lumOff val="40000"/>
                  </a:schemeClr>
                </a:solidFill>
                <a:effectLst>
                  <a:outerShdw blurRad="38100" dist="38100" dir="2700000" algn="tl">
                    <a:srgbClr val="000000">
                      <a:alpha val="43137"/>
                    </a:srgbClr>
                  </a:outerShdw>
                </a:effectLst>
              </a:rPr>
              <a:t>. </a:t>
            </a: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8</a:t>
            </a:fld>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875511"/>
            <a:ext cx="4680520" cy="298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27584" y="3529235"/>
            <a:ext cx="2764531" cy="1791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889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5767853"/>
          </a:xfrm>
        </p:spPr>
        <p:txBody>
          <a:bodyPr/>
          <a:lstStyle/>
          <a:p>
            <a:r>
              <a:rPr lang="tr-TR" dirty="0" err="1">
                <a:solidFill>
                  <a:schemeClr val="accent3">
                    <a:lumMod val="60000"/>
                    <a:lumOff val="40000"/>
                  </a:schemeClr>
                </a:solidFill>
                <a:effectLst>
                  <a:outerShdw blurRad="38100" dist="38100" dir="2700000" algn="tl">
                    <a:srgbClr val="000000">
                      <a:alpha val="43137"/>
                    </a:srgbClr>
                  </a:outerShdw>
                </a:effectLst>
              </a:rPr>
              <a:t>The</a:t>
            </a:r>
            <a:r>
              <a:rPr lang="tr-TR" dirty="0">
                <a:solidFill>
                  <a:schemeClr val="accent3">
                    <a:lumMod val="60000"/>
                    <a:lumOff val="40000"/>
                  </a:schemeClr>
                </a:solidFill>
                <a:effectLst>
                  <a:outerShdw blurRad="38100" dist="38100" dir="2700000" algn="tl">
                    <a:srgbClr val="000000">
                      <a:alpha val="43137"/>
                    </a:srgbClr>
                  </a:outerShdw>
                </a:effectLst>
              </a:rPr>
              <a:t> PMOD </a:t>
            </a:r>
            <a:r>
              <a:rPr lang="tr-TR" dirty="0" err="1">
                <a:solidFill>
                  <a:schemeClr val="accent3">
                    <a:lumMod val="60000"/>
                    <a:lumOff val="40000"/>
                  </a:schemeClr>
                </a:solidFill>
                <a:effectLst>
                  <a:outerShdw blurRad="38100" dist="38100" dir="2700000" algn="tl">
                    <a:srgbClr val="000000">
                      <a:alpha val="43137"/>
                    </a:srgbClr>
                  </a:outerShdw>
                </a:effectLst>
              </a:rPr>
              <a:t>then</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sends</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these</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digital</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signals</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to</a:t>
            </a:r>
            <a:r>
              <a:rPr lang="tr-TR" dirty="0">
                <a:solidFill>
                  <a:schemeClr val="accent3">
                    <a:lumMod val="60000"/>
                    <a:lumOff val="40000"/>
                  </a:schemeClr>
                </a:solidFill>
                <a:effectLst>
                  <a:outerShdw blurRad="38100" dist="38100" dir="2700000" algn="tl">
                    <a:srgbClr val="000000">
                      <a:alpha val="43137"/>
                    </a:srgbClr>
                  </a:outerShdw>
                </a:effectLst>
              </a:rPr>
              <a:t> ZYBO. Using </a:t>
            </a:r>
            <a:r>
              <a:rPr lang="tr-TR" dirty="0" err="1">
                <a:solidFill>
                  <a:schemeClr val="accent3">
                    <a:lumMod val="60000"/>
                    <a:lumOff val="40000"/>
                  </a:schemeClr>
                </a:solidFill>
                <a:effectLst>
                  <a:outerShdw blurRad="38100" dist="38100" dir="2700000" algn="tl">
                    <a:srgbClr val="000000">
                      <a:alpha val="43137"/>
                    </a:srgbClr>
                  </a:outerShdw>
                </a:effectLst>
              </a:rPr>
              <a:t>Vivado</a:t>
            </a:r>
            <a:r>
              <a:rPr lang="tr-TR" dirty="0">
                <a:solidFill>
                  <a:schemeClr val="accent3">
                    <a:lumMod val="60000"/>
                    <a:lumOff val="40000"/>
                  </a:schemeClr>
                </a:solidFill>
                <a:effectLst>
                  <a:outerShdw blurRad="38100" dist="38100" dir="2700000" algn="tl">
                    <a:srgbClr val="000000">
                      <a:alpha val="43137"/>
                    </a:srgbClr>
                  </a:outerShdw>
                </a:effectLst>
              </a:rPr>
              <a:t>, a VHDL </a:t>
            </a:r>
            <a:r>
              <a:rPr lang="tr-TR" dirty="0" err="1">
                <a:solidFill>
                  <a:schemeClr val="accent3">
                    <a:lumMod val="60000"/>
                    <a:lumOff val="40000"/>
                  </a:schemeClr>
                </a:solidFill>
                <a:effectLst>
                  <a:outerShdw blurRad="38100" dist="38100" dir="2700000" algn="tl">
                    <a:srgbClr val="000000">
                      <a:alpha val="43137"/>
                    </a:srgbClr>
                  </a:outerShdw>
                </a:effectLst>
              </a:rPr>
              <a:t>code</a:t>
            </a:r>
            <a:r>
              <a:rPr lang="tr-TR" dirty="0">
                <a:solidFill>
                  <a:schemeClr val="accent3">
                    <a:lumMod val="60000"/>
                    <a:lumOff val="40000"/>
                  </a:schemeClr>
                </a:solidFill>
                <a:effectLst>
                  <a:outerShdw blurRad="38100" dist="38100" dir="2700000" algn="tl">
                    <a:srgbClr val="000000">
                      <a:alpha val="43137"/>
                    </a:srgbClr>
                  </a:outerShdw>
                </a:effectLst>
              </a:rPr>
              <a:t> is </a:t>
            </a:r>
            <a:r>
              <a:rPr lang="tr-TR" dirty="0" err="1">
                <a:solidFill>
                  <a:schemeClr val="accent3">
                    <a:lumMod val="60000"/>
                    <a:lumOff val="40000"/>
                  </a:schemeClr>
                </a:solidFill>
                <a:effectLst>
                  <a:outerShdw blurRad="38100" dist="38100" dir="2700000" algn="tl">
                    <a:srgbClr val="000000">
                      <a:alpha val="43137"/>
                    </a:srgbClr>
                  </a:outerShdw>
                </a:effectLst>
              </a:rPr>
              <a:t>written</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for</a:t>
            </a:r>
            <a:r>
              <a:rPr lang="tr-TR" dirty="0">
                <a:solidFill>
                  <a:schemeClr val="accent3">
                    <a:lumMod val="60000"/>
                    <a:lumOff val="40000"/>
                  </a:schemeClr>
                </a:solidFill>
                <a:effectLst>
                  <a:outerShdw blurRad="38100" dist="38100" dir="2700000" algn="tl">
                    <a:srgbClr val="000000">
                      <a:alpha val="43137"/>
                    </a:srgbClr>
                  </a:outerShdw>
                </a:effectLst>
              </a:rPr>
              <a:t> I2C </a:t>
            </a:r>
            <a:r>
              <a:rPr lang="tr-TR" dirty="0" err="1">
                <a:solidFill>
                  <a:schemeClr val="accent3">
                    <a:lumMod val="60000"/>
                    <a:lumOff val="40000"/>
                  </a:schemeClr>
                </a:solidFill>
                <a:effectLst>
                  <a:outerShdw blurRad="38100" dist="38100" dir="2700000" algn="tl">
                    <a:srgbClr val="000000">
                      <a:alpha val="43137"/>
                    </a:srgbClr>
                  </a:outerShdw>
                </a:effectLst>
              </a:rPr>
              <a:t>and</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dealing</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with</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digital</a:t>
            </a:r>
            <a:r>
              <a:rPr lang="tr-TR" dirty="0">
                <a:solidFill>
                  <a:schemeClr val="accent3">
                    <a:lumMod val="60000"/>
                    <a:lumOff val="40000"/>
                  </a:schemeClr>
                </a:solidFill>
                <a:effectLst>
                  <a:outerShdw blurRad="38100" dist="38100" dir="2700000" algn="tl">
                    <a:srgbClr val="000000">
                      <a:alpha val="43137"/>
                    </a:srgbClr>
                  </a:outerShdw>
                </a:effectLst>
              </a:rPr>
              <a:t> </a:t>
            </a:r>
            <a:r>
              <a:rPr lang="tr-TR" dirty="0" err="1">
                <a:solidFill>
                  <a:schemeClr val="accent3">
                    <a:lumMod val="60000"/>
                    <a:lumOff val="40000"/>
                  </a:schemeClr>
                </a:solidFill>
                <a:effectLst>
                  <a:outerShdw blurRad="38100" dist="38100" dir="2700000" algn="tl">
                    <a:srgbClr val="000000">
                      <a:alpha val="43137"/>
                    </a:srgbClr>
                  </a:outerShdw>
                </a:effectLst>
              </a:rPr>
              <a:t>signals</a:t>
            </a:r>
            <a:r>
              <a:rPr lang="tr-TR" dirty="0">
                <a:solidFill>
                  <a:schemeClr val="accent3">
                    <a:lumMod val="60000"/>
                    <a:lumOff val="40000"/>
                  </a:schemeClr>
                </a:solidFill>
                <a:effectLst>
                  <a:outerShdw blurRad="38100" dist="38100" dir="2700000" algn="tl">
                    <a:srgbClr val="000000">
                      <a:alpha val="43137"/>
                    </a:srgbClr>
                  </a:outerShdw>
                </a:effectLst>
              </a:rPr>
              <a:t>. </a:t>
            </a:r>
            <a:endParaRPr lang="tr-TR" dirty="0" smtClean="0">
              <a:solidFill>
                <a:schemeClr val="accent3">
                  <a:lumMod val="60000"/>
                  <a:lumOff val="40000"/>
                </a:schemeClr>
              </a:solidFill>
              <a:effectLst>
                <a:outerShdw blurRad="38100" dist="38100" dir="2700000" algn="tl">
                  <a:srgbClr val="000000">
                    <a:alpha val="43137"/>
                  </a:srgbClr>
                </a:outerShdw>
              </a:effectLst>
            </a:endParaRPr>
          </a:p>
          <a:p>
            <a:pPr marL="0" indent="0">
              <a:buNone/>
            </a:pPr>
            <a:endParaRPr lang="tr-TR" dirty="0">
              <a:solidFill>
                <a:schemeClr val="accent3">
                  <a:lumMod val="60000"/>
                  <a:lumOff val="40000"/>
                </a:schemeClr>
              </a:solidFill>
              <a:effectLst>
                <a:outerShdw blurRad="38100" dist="38100" dir="2700000" algn="tl">
                  <a:srgbClr val="000000">
                    <a:alpha val="43137"/>
                  </a:srgbClr>
                </a:outerShdw>
              </a:effectLst>
            </a:endParaRPr>
          </a:p>
          <a:p>
            <a:pPr marL="0" indent="0">
              <a:buNone/>
            </a:pPr>
            <a:endParaRPr lang="en-US"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9</a:t>
            </a:fld>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500" y="2636912"/>
            <a:ext cx="3432756" cy="3888432"/>
          </a:xfrm>
          <a:prstGeom prst="rect">
            <a:avLst/>
          </a:prstGeom>
        </p:spPr>
      </p:pic>
    </p:spTree>
    <p:extLst>
      <p:ext uri="{BB962C8B-B14F-4D97-AF65-F5344CB8AC3E}">
        <p14:creationId xmlns:p14="http://schemas.microsoft.com/office/powerpoint/2010/main" val="29208731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öküm">
  <a:themeElements>
    <a:clrScheme name="Özel 1">
      <a:dk1>
        <a:srgbClr val="637307"/>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Döküm">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öküm">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2480</TotalTime>
  <Words>452</Words>
  <Application>Microsoft Office PowerPoint</Application>
  <PresentationFormat>Ekran Gösterisi (4:3)</PresentationFormat>
  <Paragraphs>56</Paragraphs>
  <Slides>15</Slides>
  <Notes>1</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Döküm</vt:lpstr>
      <vt:lpstr> Digilent Design Contest 2019   Sign Language Letter Translator </vt:lpstr>
      <vt:lpstr>Outline</vt:lpstr>
      <vt:lpstr>Sign Language</vt:lpstr>
      <vt:lpstr>The Role of FPGA In this Project</vt:lpstr>
      <vt:lpstr>PowerPoint Sunusu</vt:lpstr>
      <vt:lpstr>Sign Language Letter Translator</vt:lpstr>
      <vt:lpstr>PowerPoint Sunusu</vt:lpstr>
      <vt:lpstr>PowerPoint Sunusu</vt:lpstr>
      <vt:lpstr>PowerPoint Sunusu</vt:lpstr>
      <vt:lpstr>PowerPoint Sunusu</vt:lpstr>
      <vt:lpstr>PowerPoint Sunusu</vt:lpstr>
      <vt:lpstr>PowerPoint Sunusu</vt:lpstr>
      <vt:lpstr>PowerPoint Sunusu</vt:lpstr>
      <vt:lpstr>PowerPoint Sunusu</vt:lpstr>
      <vt:lpstr>THANK you  FOR LISTENING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Digilent Design Contest 2019   Sign Language Letter Translator </dc:title>
  <dc:creator>Zahit Karaçam</dc:creator>
  <cp:lastModifiedBy>hp</cp:lastModifiedBy>
  <cp:revision>28</cp:revision>
  <dcterms:created xsi:type="dcterms:W3CDTF">2019-05-02T23:37:01Z</dcterms:created>
  <dcterms:modified xsi:type="dcterms:W3CDTF">2019-05-04T20:20:35Z</dcterms:modified>
</cp:coreProperties>
</file>