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48b6fc6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48b6fc6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48b6fc6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48b6fc6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48b6fc6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48b6fc6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48b6fc6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48b6fc6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48b6fc6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48b6fc6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48b6fc6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48b6fc6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4b5f3a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4b5f3a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bb12c2327c86b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bb12c2327c86b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bb12c2327c86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bb12c2327c86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bb12c2327c86b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bb12c2327c86b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bb12c2327c86b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bb12c2327c86b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CRC algorithm serves a dual function; it provides a workload commonly seen in embedded applications and ensures correct operation of the CoreMark benchmark, essentially providing a self-checking mechanism.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92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48b6fc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48b6fc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mbc/coremar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7524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CoreMark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17223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EEMBC Benchmark</a:t>
            </a: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3474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Presented by:</a:t>
            </a:r>
            <a:r>
              <a:rPr lang="en" sz="2400"/>
              <a:t> Omar Mahmoud Emad Eldin Aboadma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Presented to:</a:t>
            </a:r>
            <a:r>
              <a:rPr lang="en" sz="2400"/>
              <a:t> Dr. Samir Shaheen</a:t>
            </a:r>
            <a:endParaRPr sz="2400"/>
          </a:p>
        </p:txBody>
      </p:sp>
      <p:sp>
        <p:nvSpPr>
          <p:cNvPr id="70" name="Google Shape;70;p13"/>
          <p:cNvSpPr txBox="1"/>
          <p:nvPr/>
        </p:nvSpPr>
        <p:spPr>
          <a:xfrm>
            <a:off x="47625" y="4785350"/>
            <a:ext cx="1481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18 December 2018</a:t>
            </a: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948" y="76625"/>
            <a:ext cx="906575" cy="11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1839800"/>
            <a:ext cx="8839199" cy="313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1954100"/>
            <a:ext cx="8743951" cy="2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2125550"/>
            <a:ext cx="8839199" cy="250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The most important measure is the CoreMark/MHz and not the CoreMark.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visit the link below to get the benchmark: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https://github.com/eembc/coremark</a:t>
            </a:r>
            <a:endParaRPr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EEMBC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Coremark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EEMBC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EEMBC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Embedded Microprocessors Benchmark Consortium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Develops benchmarks for automotive </a:t>
            </a:r>
            <a:r>
              <a:rPr lang="en-US" dirty="0"/>
              <a:t>and embedded </a:t>
            </a:r>
            <a:r>
              <a:rPr lang="en" dirty="0"/>
              <a:t>applications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Non-profit organization</a:t>
            </a:r>
            <a:endParaRPr dirty="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061325"/>
            <a:ext cx="9143999" cy="20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EEMBC Benchmarks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Ultra low power and Internet of Things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Single-core Processor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Multi-core Processor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and Tablet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Coremark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Coremark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Measures the performance of microcontrollers and central processing units used in embedded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Replaces the Dhrystone benchmark</a:t>
            </a:r>
          </a:p>
          <a:p>
            <a:pPr lvl="0"/>
            <a:r>
              <a:rPr lang="en-US" dirty="0"/>
              <a:t>Measures are: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1. Number of ticks of execution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2. Number of memory accesses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Coremark (</a:t>
            </a:r>
            <a:r>
              <a:rPr lang="en-US" dirty="0"/>
              <a:t>continued)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Contains implementations of: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List processing (find and sort)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Matrix manipulation (common operations)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State machine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87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Office PowerPoint</Application>
  <PresentationFormat>On-screen Show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Material</vt:lpstr>
      <vt:lpstr>CoreMark</vt:lpstr>
      <vt:lpstr>Agenda</vt:lpstr>
      <vt:lpstr>EEMBC</vt:lpstr>
      <vt:lpstr>EEMBC</vt:lpstr>
      <vt:lpstr>EEMBC Benchmarks</vt:lpstr>
      <vt:lpstr>Coremark</vt:lpstr>
      <vt:lpstr>Coremark</vt:lpstr>
      <vt:lpstr>Coremark (continued)</vt:lpstr>
      <vt:lpstr>Results</vt:lpstr>
      <vt:lpstr>Results</vt:lpstr>
      <vt:lpstr>Results (continued)</vt:lpstr>
      <vt:lpstr>Results (continued)</vt:lpstr>
      <vt:lpstr>Conclusion</vt:lpstr>
      <vt:lpstr>Conclusion</vt:lpstr>
      <vt:lpstr>Thanks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CoreMark</dc:title>
  <cp:lastModifiedBy>Omar Mahmoud</cp:lastModifiedBy>
  <cp:revision>4</cp:revision>
  <dcterms:modified xsi:type="dcterms:W3CDTF">2018-12-18T19:40:08Z</dcterms:modified>
</cp:coreProperties>
</file>