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443A-1BCA-E78F-9777-F686B6C9F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F8903-E90F-4348-3F89-010C0E739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297B6-C154-80E5-79C3-6740B7E2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6643-8139-62CE-91FA-DC4305ED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45BD-D966-EDBC-FA22-E410DA5D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8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F50-E3F9-AD5D-73C0-0AB1E3B2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21FB-E6C9-A29B-D2C6-0371387BA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01EB-4CE5-4B9E-D17B-4813BB8C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6835-2EDF-8AB6-D0A7-2AD9DA70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B35A3-6244-B8A9-7D41-67E15E1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7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46133-FCFA-E029-92A5-C7CF31209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85BFA-2448-0372-78AC-AFCB7721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D124-8BD3-4DBB-A9AC-4BDE6A38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D7A0-0E7D-1776-9023-26E0900F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D3D6-9DA4-5067-87B2-B97C7F5D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271C-A185-7EF4-5868-4E4C8EA7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6C3B-DFD4-AB78-A6BF-8DBDBBB6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36F4-B189-4403-4D3F-5A7317D3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6B77F-DF2F-30EA-7E6D-7C9B4D4A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0A22-BF56-13F6-D5E5-59616E7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72A-8226-F60F-668A-99B49EDF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CC1C-AF25-C68F-D9EB-587675DE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DE79-8D95-2D9C-2364-81186ECC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CF5-776F-337D-44D3-53D9B9ED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053F-D0A3-A5B6-C046-4FC50BE1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93BB-5243-8DDA-8A7E-D3DF8E5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6F65-5219-1AF2-BFEE-B55C56915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127F9-4B16-B9D7-66C5-150377A6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D5F8C-B821-80BE-4807-78C9EDCF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396D-CC3E-CF98-F688-28554926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786D-BA97-B751-0834-37FBF36A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FA70-EEE0-5D17-C985-F2BF3BDB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C24D-8943-8C3B-A8C7-7125F377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CA40-D417-5E05-D9D8-FE316201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497FB-18D6-7EA6-93CF-4E1B686C8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19A5F-73DA-8B74-0BB7-F022F7D6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7F5A-24B9-338A-3511-025527C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F039C-26FB-8842-EB9A-4E56668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6BBDA-2F46-FE0C-97D7-954D056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BD46-2F91-D960-BEB0-E45422D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D028-9005-412D-B6EB-FB61E816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FA10-0D8A-9399-8AF9-C9D2D089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A85CC-8831-001E-1559-D179556F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A2272-51B6-03AE-3A23-916F4B63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00BC8-4C5D-D469-1E1B-DA618E95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EC8C9-E13D-0D46-7050-A4CB74D3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D54-37ED-203E-62BC-21AEE618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4E6-74E7-2BC7-37A4-EE480ECA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5361-414A-FE92-94D3-AF07D21D5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F0D4-3C34-6EAD-8857-9054A971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E863-F324-F294-1327-C5EA57CF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344D-F6C2-58E4-26D3-3E82FBF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F56C-BD82-57D6-9170-B90C611F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F4FD5-D20F-ACDA-0144-8BBF5AC38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36FF-8EAF-A9CC-3968-6D4391EF6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3CC46-F3A3-D9D7-A6EF-84B7C5E7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32D6-8C8C-677F-DA8A-15DAC88B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79B1-F2FF-24F2-1EC0-0246BB54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6DF27-1772-B263-407F-5DCF5CD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2A14-F090-0C95-C946-36C12073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C5AC-EE80-3071-9C0D-AC5A79738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FD6E-E6A4-43E6-AF85-6E44E00E89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D74A-4D21-5934-7CCD-26B602A6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AD97-C557-F5E7-4C46-57676114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AED1-85B6-4EFF-A66F-C7C0D3330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3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33FCEA-09A9-1797-46AC-6366ED12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3609"/>
            <a:ext cx="9144000" cy="478072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96055-B8C0-CC1E-E6C0-A61DE567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879613"/>
            <a:ext cx="9772651" cy="50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EAAC7-2AE5-B2DB-7CF6-DF89946D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" y="596348"/>
            <a:ext cx="11077987" cy="53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D9451-24F0-6C79-756D-C7FDEF74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2" y="675205"/>
            <a:ext cx="10374612" cy="55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A7E88-9C7D-8A1B-8D29-9D7BCC72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65" y="506897"/>
            <a:ext cx="10410280" cy="55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FABDD-9CF6-3AE6-F776-21C4C072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9" y="437324"/>
            <a:ext cx="10828322" cy="57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F5896-B85B-0665-FF86-71202E19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6" y="208721"/>
            <a:ext cx="11549268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Hamidou</dc:creator>
  <cp:lastModifiedBy>Ahmed Hamidou</cp:lastModifiedBy>
  <cp:revision>1</cp:revision>
  <dcterms:created xsi:type="dcterms:W3CDTF">2024-07-29T23:05:51Z</dcterms:created>
  <dcterms:modified xsi:type="dcterms:W3CDTF">2024-07-29T23:11:51Z</dcterms:modified>
</cp:coreProperties>
</file>