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144-D87C-86DC-18D6-3A627F8BF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0CC9E-710C-2556-F66A-F6FC51B4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C55E-CFEE-C6F6-8EDD-84082681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9D76-D6C9-8D38-04F6-14E736F8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CF81-FA71-A231-2175-CFE03436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04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6C2B-2596-6986-612E-9AC39711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7B86-9672-2E56-B878-CFAFF8AEB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DBA6-C7C9-2122-BAC7-77E6D985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1630-7250-E99D-84A3-CF7C5C75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50A5-034B-557A-F193-4EE23E9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CB889-2DA0-B40E-1E43-CC502C58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63BE2-B60D-5DE5-A143-C332AABA8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A414-7E12-E624-F877-F6027C81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CE63C-C85A-D7D1-014A-975B3A07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5F9F-EE12-5B7A-A501-1D829E21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8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7095-D7EF-B11C-9428-F01CA4AE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4415-49D2-A49C-63C2-3651353D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D155-8772-3934-A9E5-10FBFEC6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4403-20A6-AA73-F3F6-0CE539F9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E91A-4730-A36B-E845-B5FD807B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B59F-1D6A-8B8F-EF11-19912B5B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25258-735C-4D5A-3223-CC309BF6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763E-B652-5853-E335-03C11114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C278-90CC-B804-7F57-F643EBE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4825-5D9A-F86F-F38D-862DA336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7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687B-37DC-8D89-AD93-8A93D49A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C279-56C3-F581-78B7-9E5B82E35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CCA4B-03F4-E193-EE2C-B483AB62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09D1-772D-1E63-6BF4-9ADD40DB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08036-1354-9472-ABBF-1CA7A12C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4D12-45E2-A08D-876B-A803B351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8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97F0-4237-722C-FBB8-A73AE1D8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4DDA-6C5F-9037-308C-63BC93BE8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4EB06-B9EF-E589-C7AB-E38ABB885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6084B-F40F-2A7A-362A-883B8B2C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09CB4-A4AE-C6B4-7394-714635E48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7A1D5-4271-CEFF-50C1-DBAB3936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802D3-88E4-93A5-E25D-9A87104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49475-C8FD-E2F5-E904-CC6BF6B8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7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37BE-CC52-A2A6-34BB-83E03BD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19640-DFF1-4363-D245-25FE70F7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F3C5-B38F-296E-8FA6-524CD370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07B5D-F8BD-98F2-A585-AD9084B2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2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90604-2AC1-94DE-7545-AAEA0BE6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EC35E-463C-E193-18C3-00B31560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22603-EA0A-9B6C-6DE9-32E29F2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64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5463-36B5-B68D-9F76-E8C22191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D5CB-CA36-4192-E864-E5FA45C6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E6BD4-9D09-7CF1-D535-4FADA1DA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B423-9347-7AE2-7E35-44CFC9BD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CE953-06FC-748D-A005-28C8FAFD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59979-33D3-F598-BF27-81642B31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4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A7A8-A50F-AA20-F3DB-F1951F59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463F5-7E00-FA3E-C491-65D3299D4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A758B-BD67-522C-A960-B3279BC01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FFD3B-B59C-2A3D-0663-B204995B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17E9-D36D-5FF6-6603-785AC80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F555B-71A8-EEA4-3733-822359C4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4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8CBB4-0A8C-B7AF-DCEB-FA190347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8DDE3-3E7E-45B2-6C96-A88036A4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3ECE-5259-CB40-E6D8-13235875B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F246-35B6-4893-B227-1B940EE1A1F1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A081-9CAF-40F7-92A3-47F2BFC4E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9D80-52B7-2800-06A7-5F8C03741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1387-7DE0-46CF-8383-63A243B1F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0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1D311-EF44-8793-408C-85BCF236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E5ACB-0637-EFBE-FBC2-F3F0036C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C9EAA-05B3-F6AE-B64C-470CC656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FE48D-4FF8-603D-8896-3B9F22B3F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5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07C64-08C5-6933-2EB3-AFD4EE87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9DDBA-89F6-FD21-9664-43FC6F30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95947-CD8A-700A-66D5-D7401D0D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66968-4D7E-486D-BB67-D26F22ACE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1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Hamidou</dc:creator>
  <cp:lastModifiedBy>Ahmed Hamidou</cp:lastModifiedBy>
  <cp:revision>1</cp:revision>
  <dcterms:created xsi:type="dcterms:W3CDTF">2024-07-31T02:06:52Z</dcterms:created>
  <dcterms:modified xsi:type="dcterms:W3CDTF">2024-07-31T02:10:25Z</dcterms:modified>
</cp:coreProperties>
</file>