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2C18-6BD2-01B3-B3D3-78B87418E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F0A9-1CBA-A625-BEE6-27A81E3B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2A9C-5721-6932-DA21-73D53F2D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A5AC-995D-2CFE-39CB-613FB7D0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F18C-8E83-65F8-79E2-2AA6E870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5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182-BB67-8DFF-5233-C9783D65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E799-9BAC-0BCA-90FE-AD1825D7B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984E-5D16-DC93-5372-ACBACCDB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E135-980A-27DD-0531-10B05899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B4D0-71C2-FC9C-686A-B80AFD6B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3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FC2A0-67DD-9565-7173-0268161EF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2031-B3FE-8013-D042-9CDBDA99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3261-EACC-8761-660B-E7CB42D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74B8-6E46-0290-82B3-9FDA339E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AB97-E844-08B9-9DB1-478C9CE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3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556C-541C-72EE-63F8-4C1B980C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3EB8-B564-9955-1355-952627CA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9098-9093-7483-5FC0-1AB91718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30A2-3525-A217-6D3D-D3179766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7ABA-CB19-4D0A-F949-DE73DB2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CB9-6ED8-FA1A-AF19-A5009699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5769-58EC-36DE-51DA-0437934A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FB1-A789-8F24-5D8D-D4BAF7AF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E9DE-4D7B-B0C0-1119-1B81FBC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33CA-F83F-72C0-F677-E712C2B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F0F4-2A5D-1390-3350-474B5FB6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5D97-B22D-7B02-236B-30323CCF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66E3-7755-4D7F-B691-0F66EBBC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A5A0-2C8C-BA0F-09CD-1839EBB4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5CA56-2708-FF81-BFD8-76092626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32FE-F8EB-19ED-85F6-ECCB647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EE00-33D2-750B-29D1-FD9D3165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CD68-B662-F813-C7C1-C5FB57DE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6B50-5FF8-5486-ED1E-4B51C690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6F887-A54B-399E-80B3-AD9ABCB90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93DEB-60C1-FDA0-63BF-930C7EC71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635F5-DD8A-AEBA-C471-28146023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FA7B4-935F-068D-2D01-5CFBACC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DDF7-7982-40A6-04EA-874322F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899-608C-CC26-63D2-AEF47BC7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B4695-E3C2-D37D-04BA-069BA229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D48C-B8EA-61EA-48A4-11B7706B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8C5EF-0EB3-67AF-E914-FE46B522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728B4-280A-18C3-4348-6DE26B0E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E7B53-C699-3778-7DE0-23BD198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B3B1-2BBA-1B05-7330-2D8D4655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5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0C7-8154-E765-0E03-AB646B59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CB06-8775-41A0-49E0-C8654A3F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B993-59C7-C504-0444-699AF6F2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354A7-845D-39AA-12CF-A328321F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F739D-22A3-D8BA-76D5-0848BA15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BF36-2689-DC68-CD42-B0F33A6C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71B4-1F5D-FE12-414C-1B6E14C8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8B0AA-5DC2-9DC4-68DC-906440DB6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852A7-EB10-5E29-326C-E36F8A6E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17D7-DB46-28BC-42A8-14E95A38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D23F-D57D-88C5-FFB7-4E01C49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8F36C-AD79-760D-63EB-257F6E49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B7566-FBE2-242E-8722-862C9AE3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75F6-EF23-4905-CC42-86460606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2CA2-621C-8214-BF46-D9F4FCB61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DB85-CEEC-4C6F-B99E-5BB9A1675B86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4E32-D73B-0D34-FE2A-5D1C793B4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27A5-4D17-CF81-C14F-502EA687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A743-C1B8-4729-8779-9829072BB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2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914F7-986F-8F39-C333-6F3342C0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B2BE6-7E33-F34D-DA7C-684F8999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41475-CF0E-F7DF-2537-D262FF0F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29677-0A95-CE38-0980-6C2EAC92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54B90-E7BE-1B90-41A0-BA3CC785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EA856-B282-7DA1-2E58-4853C5BB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51B69-2541-B628-217E-44142C49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61746-81AF-3A22-A673-7F787B38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Hamidou</dc:creator>
  <cp:lastModifiedBy>Ahmed Hamidou</cp:lastModifiedBy>
  <cp:revision>1</cp:revision>
  <dcterms:created xsi:type="dcterms:W3CDTF">2024-08-03T05:48:22Z</dcterms:created>
  <dcterms:modified xsi:type="dcterms:W3CDTF">2024-08-03T05:51:56Z</dcterms:modified>
</cp:coreProperties>
</file>