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1384-239D-4786-A7C5-3E49178D86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D4D5-ED43-4E8B-B913-F9EB0FB5E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Team12Cs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Youssef </a:t>
            </a:r>
            <a:r>
              <a:rPr lang="en-US" dirty="0" err="1"/>
              <a:t>Moahmed</a:t>
            </a:r>
            <a:r>
              <a:rPr lang="en-US" dirty="0"/>
              <a:t> – Moustafa Gamal – Ahmed Samir – Amr Ayman – Ali </a:t>
            </a:r>
            <a:r>
              <a:rPr lang="en-US" dirty="0" err="1"/>
              <a:t>Fathi</a:t>
            </a:r>
            <a:r>
              <a:rPr lang="en-US" dirty="0"/>
              <a:t>  – </a:t>
            </a:r>
            <a:r>
              <a:rPr lang="en-US" dirty="0" err="1"/>
              <a:t>Zyad</a:t>
            </a:r>
            <a:r>
              <a:rPr lang="en-US" dirty="0"/>
              <a:t> el Sayed</a:t>
            </a:r>
          </a:p>
        </p:txBody>
      </p:sp>
    </p:spTree>
    <p:extLst>
      <p:ext uri="{BB962C8B-B14F-4D97-AF65-F5344CB8AC3E}">
        <p14:creationId xmlns:p14="http://schemas.microsoft.com/office/powerpoint/2010/main" val="276947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r>
              <a:rPr lang="en-US" dirty="0"/>
              <a:t>(Models)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Dropping segment and color columns</a:t>
            </a:r>
          </a:p>
          <a:p>
            <a:r>
              <a:rPr lang="en-US" dirty="0"/>
              <a:t>Filling Nan values by mode in Drive unit column</a:t>
            </a:r>
          </a:p>
          <a:p>
            <a:r>
              <a:rPr lang="en-US" dirty="0"/>
              <a:t>Filling Nan values by mean in Volume column</a:t>
            </a:r>
          </a:p>
          <a:p>
            <a:r>
              <a:rPr lang="en-US" dirty="0"/>
              <a:t>Applying </a:t>
            </a:r>
            <a:r>
              <a:rPr lang="en-US" dirty="0" err="1"/>
              <a:t>str.lower</a:t>
            </a:r>
            <a:r>
              <a:rPr lang="en-US" dirty="0"/>
              <a:t>() function to (drive unit , </a:t>
            </a:r>
            <a:r>
              <a:rPr lang="en-US" dirty="0" err="1"/>
              <a:t>Volume,FuelType</a:t>
            </a:r>
            <a:r>
              <a:rPr lang="en-US" dirty="0"/>
              <a:t>) Columns</a:t>
            </a:r>
          </a:p>
          <a:p>
            <a:r>
              <a:rPr lang="en-US" dirty="0"/>
              <a:t>Splitting Car-info columns into 3 column (brand , model , year) then dropping brand and model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r>
              <a:rPr lang="en-US" dirty="0"/>
              <a:t>(Models)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(mean Price) price column by getting the  mean price for every unique value in car-info column from price(USD) column </a:t>
            </a:r>
          </a:p>
          <a:p>
            <a:r>
              <a:rPr lang="en-US" dirty="0"/>
              <a:t>Storing values in dictionary(Every Unique value in car info ,</a:t>
            </a:r>
            <a:r>
              <a:rPr lang="en-US" dirty="0" err="1"/>
              <a:t>meanPrice</a:t>
            </a:r>
            <a:r>
              <a:rPr lang="en-US" dirty="0"/>
              <a:t>)</a:t>
            </a:r>
          </a:p>
          <a:p>
            <a:r>
              <a:rPr lang="en-US" dirty="0"/>
              <a:t>Storing mean price of each brand in a dictionary (</a:t>
            </a:r>
            <a:r>
              <a:rPr lang="en-US" dirty="0" err="1"/>
              <a:t>brand,MeanPrice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r>
              <a:rPr lang="en-US" dirty="0"/>
              <a:t>(testing)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Mean Price Column is filled according to 4 scenarios </a:t>
            </a:r>
          </a:p>
          <a:p>
            <a:r>
              <a:rPr lang="en-US" dirty="0"/>
              <a:t>1 – our dictionary has the car-info key then we simply  return the mean price</a:t>
            </a:r>
          </a:p>
          <a:p>
            <a:r>
              <a:rPr lang="en-US" dirty="0"/>
              <a:t>2 – our dictionary has same brand and model in car-info key but year is different then we simply return the mean price of closest year difference of same model </a:t>
            </a:r>
          </a:p>
          <a:p>
            <a:r>
              <a:rPr lang="en-US" dirty="0"/>
              <a:t>3 – our dictionary has same brand in car info key but model is different we simply return the mean price of brand</a:t>
            </a:r>
          </a:p>
          <a:p>
            <a:r>
              <a:rPr lang="en-US" dirty="0"/>
              <a:t>4-our dictionary has doesn’t contain Brand then we simply return mean price of Price(</a:t>
            </a:r>
            <a:r>
              <a:rPr lang="en-US" dirty="0" err="1"/>
              <a:t>usd</a:t>
            </a:r>
            <a:r>
              <a:rPr lang="en-US" dirty="0"/>
              <a:t>) column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8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hot one encoding to 4 columns (condition , fuel type, transmission, drive unit)</a:t>
            </a:r>
          </a:p>
        </p:txBody>
      </p:sp>
    </p:spTree>
    <p:extLst>
      <p:ext uri="{BB962C8B-B14F-4D97-AF65-F5344CB8AC3E}">
        <p14:creationId xmlns:p14="http://schemas.microsoft.com/office/powerpoint/2010/main" val="56759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feature scaling to 3 </a:t>
            </a:r>
            <a:r>
              <a:rPr lang="en-US" dirty="0" err="1"/>
              <a:t>coulmns</a:t>
            </a:r>
            <a:r>
              <a:rPr lang="en-US" dirty="0"/>
              <a:t> (mean price – volume - mileage) using </a:t>
            </a:r>
            <a:r>
              <a:rPr lang="en-US" dirty="0" err="1"/>
              <a:t>sklearn</a:t>
            </a:r>
            <a:r>
              <a:rPr lang="en-US" dirty="0"/>
              <a:t> standard scaling </a:t>
            </a:r>
          </a:p>
        </p:txBody>
      </p:sp>
    </p:spTree>
    <p:extLst>
      <p:ext uri="{BB962C8B-B14F-4D97-AF65-F5344CB8AC3E}">
        <p14:creationId xmlns:p14="http://schemas.microsoft.com/office/powerpoint/2010/main" val="265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	Correlation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b="6260"/>
          <a:stretch>
            <a:fillRect/>
          </a:stretch>
        </p:blipFill>
        <p:spPr>
          <a:xfrm>
            <a:off x="76200" y="152400"/>
            <a:ext cx="8839200" cy="4645025"/>
          </a:xfrm>
        </p:spPr>
      </p:pic>
    </p:spTree>
    <p:extLst>
      <p:ext uri="{BB962C8B-B14F-4D97-AF65-F5344CB8AC3E}">
        <p14:creationId xmlns:p14="http://schemas.microsoft.com/office/powerpoint/2010/main" val="294785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58A2-0996-E71C-BF12-973B59A2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20D6-EE9F-1A13-CD59-C1C986FA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tried different models 46 entries </a:t>
            </a:r>
          </a:p>
          <a:p>
            <a:r>
              <a:rPr lang="en-US" dirty="0"/>
              <a:t>The best preforming models were polynomial models with degrees 2 , 3 with (Train/Test) split (70/30)</a:t>
            </a:r>
          </a:p>
        </p:txBody>
      </p:sp>
    </p:spTree>
    <p:extLst>
      <p:ext uri="{BB962C8B-B14F-4D97-AF65-F5344CB8AC3E}">
        <p14:creationId xmlns:p14="http://schemas.microsoft.com/office/powerpoint/2010/main" val="215799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FDBF-BB52-5311-B08B-28882394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conclusion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CCBF-4858-4A62-C34D-DB61C563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concluded that feature Engineering / selecting “make it or break it “ in machine learning models </a:t>
            </a:r>
          </a:p>
          <a:p>
            <a:r>
              <a:rPr lang="en-US" dirty="0"/>
              <a:t>Number of experiments to do with A Machine learning model is very high so we should automate (train test – random state ) selection to be the most accurate </a:t>
            </a:r>
            <a:r>
              <a:rPr lang="en-US"/>
              <a:t>(computationally </a:t>
            </a:r>
            <a:r>
              <a:rPr lang="en-US" dirty="0"/>
              <a:t>expensive) </a:t>
            </a:r>
          </a:p>
        </p:txBody>
      </p:sp>
    </p:spTree>
    <p:extLst>
      <p:ext uri="{BB962C8B-B14F-4D97-AF65-F5344CB8AC3E}">
        <p14:creationId xmlns:p14="http://schemas.microsoft.com/office/powerpoint/2010/main" val="13001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Team12Cs</vt:lpstr>
      <vt:lpstr>PreProcessing(Models)</vt:lpstr>
      <vt:lpstr>PreProcessing(Models)</vt:lpstr>
      <vt:lpstr>PreProcessing(testing)</vt:lpstr>
      <vt:lpstr>Categorical encoding</vt:lpstr>
      <vt:lpstr>Feature scaling </vt:lpstr>
      <vt:lpstr>  Correlation</vt:lpstr>
      <vt:lpstr>Models used 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يوسف محمد عيد عبدالله ابراهيم</cp:lastModifiedBy>
  <cp:revision>10</cp:revision>
  <dcterms:created xsi:type="dcterms:W3CDTF">2022-11-30T21:42:15Z</dcterms:created>
  <dcterms:modified xsi:type="dcterms:W3CDTF">2022-12-01T01:09:32Z</dcterms:modified>
</cp:coreProperties>
</file>