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6">
  <p:sldMasterIdLst>
    <p:sldMasterId id="2147483648" r:id="rId1"/>
  </p:sldMasterIdLst>
  <p:sldIdLst>
    <p:sldId id="256" r:id="rId2"/>
  </p:sldIdLst>
  <p:sldSz cx="32918400" cy="43891200"/>
  <p:notesSz cx="5800725" cy="9094788"/>
  <p:embeddedFontLst>
    <p:embeddedFont>
      <p:font typeface="Amaranth" panose="020B0604020202020204" charset="0"/>
      <p:regular r:id="rId3"/>
    </p:embeddedFont>
    <p:embeddedFont>
      <p:font typeface="Titillium Web" panose="00000500000000000000" pitchFamily="2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3F9604-A08F-4901-89E5-C9AA91A9C661}">
          <p14:sldIdLst/>
        </p14:section>
        <p14:section name="Untitled Section" id="{EBB84965-0A0A-45CE-9CFF-5614B2C81333}">
          <p14:sldIdLst/>
        </p14:section>
        <p14:section name="Untitled Section" id="{06394576-8E41-41A4-BDF1-3E86E978D2BB}">
          <p14:sldIdLst/>
        </p14:section>
        <p14:section name="Untitled Section" id="{FF7E3370-34A5-489C-A1C7-66A0F30B6746}">
          <p14:sldIdLst/>
        </p14:section>
        <p14:section name="Untitled Section" id="{9808320E-B966-46D7-8624-8ADDF08A20B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>
        <p:scale>
          <a:sx n="24" d="100"/>
          <a:sy n="24" d="100"/>
        </p:scale>
        <p:origin x="24" y="-17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568"/>
            <a:ext cx="27979688" cy="9406467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0834"/>
            <a:ext cx="23043356" cy="11218333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9E44D62-E9B9-4A1F-9D60-78A1B8BD2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74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A277C51-0625-40F0-8A02-D153CC2D7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590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80" y="1756833"/>
            <a:ext cx="7406878" cy="3745018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4" y="1756833"/>
            <a:ext cx="22106334" cy="3745018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C9A1A37-7051-412A-8F35-8483CD8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772C493-C7EB-4BEF-9EB3-C72AA1A17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22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4585"/>
            <a:ext cx="27980878" cy="8716433"/>
          </a:xfr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239EF23-2AC5-4B50-8C9E-5F8D49668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58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4" y="10240433"/>
            <a:ext cx="14756606" cy="28966585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0433"/>
            <a:ext cx="14756606" cy="28966585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BBD8762-0F6F-41F2-8E1E-C5EF6CE7F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7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568"/>
            <a:ext cx="14544675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0"/>
            <a:ext cx="14544675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568"/>
            <a:ext cx="14550630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200"/>
            <a:ext cx="14550630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245EB89-E1F0-4213-BFCF-D6A06A13C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66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9249905-9305-4041-8B60-8DE0824E8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1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7C76933-D99D-4DC1-BD09-1072CC92B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936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8367"/>
            <a:ext cx="10829925" cy="7435851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367"/>
            <a:ext cx="18402300" cy="37458650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4217"/>
            <a:ext cx="10829925" cy="300228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F6A5529-8465-4E7D-9DB8-D374C51CD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1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30723418"/>
            <a:ext cx="19751280" cy="3627967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3922184"/>
            <a:ext cx="19751280" cy="2633345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34351385"/>
            <a:ext cx="19751280" cy="514984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C022C6C-C3BF-4CE1-8842-0AC59701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5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444" y="10240433"/>
            <a:ext cx="29627512" cy="2896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444" y="39969015"/>
            <a:ext cx="7681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526631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644" y="39969015"/>
            <a:ext cx="104251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526631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044" y="39969015"/>
            <a:ext cx="7681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526631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fld id="{25043CB6-A91D-4176-912B-555F54C38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6850" y="44399200"/>
            <a:ext cx="29984700" cy="14605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685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conceptualizingcobalt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526631" rtl="0" eaLnBrk="0" fontAlgn="base" hangingPunct="0">
        <a:spcBef>
          <a:spcPct val="0"/>
        </a:spcBef>
        <a:spcAft>
          <a:spcPct val="0"/>
        </a:spcAft>
        <a:defRPr sz="1695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6631" rtl="0" eaLnBrk="0" fontAlgn="base" hangingPunct="0">
        <a:spcBef>
          <a:spcPct val="0"/>
        </a:spcBef>
        <a:spcAft>
          <a:spcPct val="0"/>
        </a:spcAft>
        <a:defRPr sz="16950">
          <a:solidFill>
            <a:schemeClr val="tx2"/>
          </a:solidFill>
          <a:latin typeface="Arial" pitchFamily="34" charset="0"/>
        </a:defRPr>
      </a:lvl2pPr>
      <a:lvl3pPr algn="ctr" defTabSz="3526631" rtl="0" eaLnBrk="0" fontAlgn="base" hangingPunct="0">
        <a:spcBef>
          <a:spcPct val="0"/>
        </a:spcBef>
        <a:spcAft>
          <a:spcPct val="0"/>
        </a:spcAft>
        <a:defRPr sz="16950">
          <a:solidFill>
            <a:schemeClr val="tx2"/>
          </a:solidFill>
          <a:latin typeface="Arial" pitchFamily="34" charset="0"/>
        </a:defRPr>
      </a:lvl3pPr>
      <a:lvl4pPr algn="ctr" defTabSz="3526631" rtl="0" eaLnBrk="0" fontAlgn="base" hangingPunct="0">
        <a:spcBef>
          <a:spcPct val="0"/>
        </a:spcBef>
        <a:spcAft>
          <a:spcPct val="0"/>
        </a:spcAft>
        <a:defRPr sz="16950">
          <a:solidFill>
            <a:schemeClr val="tx2"/>
          </a:solidFill>
          <a:latin typeface="Arial" pitchFamily="34" charset="0"/>
        </a:defRPr>
      </a:lvl4pPr>
      <a:lvl5pPr algn="ctr" defTabSz="3526631" rtl="0" eaLnBrk="0" fontAlgn="base" hangingPunct="0">
        <a:spcBef>
          <a:spcPct val="0"/>
        </a:spcBef>
        <a:spcAft>
          <a:spcPct val="0"/>
        </a:spcAft>
        <a:defRPr sz="16950">
          <a:solidFill>
            <a:schemeClr val="tx2"/>
          </a:solidFill>
          <a:latin typeface="Arial" pitchFamily="34" charset="0"/>
        </a:defRPr>
      </a:lvl5pPr>
      <a:lvl6pPr marL="342900" algn="ctr" defTabSz="3526631" rtl="0" fontAlgn="base">
        <a:spcBef>
          <a:spcPct val="0"/>
        </a:spcBef>
        <a:spcAft>
          <a:spcPct val="0"/>
        </a:spcAft>
        <a:defRPr sz="16950">
          <a:solidFill>
            <a:schemeClr val="tx2"/>
          </a:solidFill>
          <a:latin typeface="Arial" pitchFamily="34" charset="0"/>
        </a:defRPr>
      </a:lvl6pPr>
      <a:lvl7pPr marL="685800" algn="ctr" defTabSz="3526631" rtl="0" fontAlgn="base">
        <a:spcBef>
          <a:spcPct val="0"/>
        </a:spcBef>
        <a:spcAft>
          <a:spcPct val="0"/>
        </a:spcAft>
        <a:defRPr sz="16950">
          <a:solidFill>
            <a:schemeClr val="tx2"/>
          </a:solidFill>
          <a:latin typeface="Arial" pitchFamily="34" charset="0"/>
        </a:defRPr>
      </a:lvl7pPr>
      <a:lvl8pPr marL="1028700" algn="ctr" defTabSz="3526631" rtl="0" fontAlgn="base">
        <a:spcBef>
          <a:spcPct val="0"/>
        </a:spcBef>
        <a:spcAft>
          <a:spcPct val="0"/>
        </a:spcAft>
        <a:defRPr sz="16950">
          <a:solidFill>
            <a:schemeClr val="tx2"/>
          </a:solidFill>
          <a:latin typeface="Arial" pitchFamily="34" charset="0"/>
        </a:defRPr>
      </a:lvl8pPr>
      <a:lvl9pPr marL="1371600" algn="ctr" defTabSz="3526631" rtl="0" fontAlgn="base">
        <a:spcBef>
          <a:spcPct val="0"/>
        </a:spcBef>
        <a:spcAft>
          <a:spcPct val="0"/>
        </a:spcAft>
        <a:defRPr sz="1695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1322785" indent="-1322785" algn="l" defTabSz="3526631" rtl="0" eaLnBrk="0" fontAlgn="base" hangingPunct="0">
        <a:spcBef>
          <a:spcPct val="20000"/>
        </a:spcBef>
        <a:spcAft>
          <a:spcPct val="0"/>
        </a:spcAft>
        <a:buChar char="•"/>
        <a:defRPr sz="12375">
          <a:solidFill>
            <a:schemeClr val="tx1"/>
          </a:solidFill>
          <a:latin typeface="+mn-lt"/>
          <a:ea typeface="+mn-ea"/>
          <a:cs typeface="+mn-cs"/>
        </a:defRPr>
      </a:lvl1pPr>
      <a:lvl2pPr marL="2865835" indent="-1102519" algn="l" defTabSz="3526631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</a:defRPr>
      </a:lvl2pPr>
      <a:lvl3pPr marL="4408885" indent="-882254" algn="l" defTabSz="3526631" rtl="0" eaLnBrk="0" fontAlgn="base" hangingPunct="0">
        <a:spcBef>
          <a:spcPct val="20000"/>
        </a:spcBef>
        <a:spcAft>
          <a:spcPct val="0"/>
        </a:spcAft>
        <a:buChar char="•"/>
        <a:defRPr sz="9225">
          <a:solidFill>
            <a:schemeClr val="tx1"/>
          </a:solidFill>
          <a:latin typeface="+mn-lt"/>
        </a:defRPr>
      </a:lvl3pPr>
      <a:lvl4pPr marL="6172200" indent="-882254" algn="l" defTabSz="3526631" rtl="0" eaLnBrk="0" fontAlgn="base" hangingPunct="0">
        <a:spcBef>
          <a:spcPct val="20000"/>
        </a:spcBef>
        <a:spcAft>
          <a:spcPct val="0"/>
        </a:spcAft>
        <a:buChar char="–"/>
        <a:defRPr sz="7725">
          <a:solidFill>
            <a:schemeClr val="tx1"/>
          </a:solidFill>
          <a:latin typeface="+mn-lt"/>
        </a:defRPr>
      </a:lvl4pPr>
      <a:lvl5pPr marL="7935516" indent="-881063" algn="l" defTabSz="3526631" rtl="0" eaLnBrk="0" fontAlgn="base" hangingPunct="0">
        <a:spcBef>
          <a:spcPct val="20000"/>
        </a:spcBef>
        <a:spcAft>
          <a:spcPct val="0"/>
        </a:spcAft>
        <a:buChar char="»"/>
        <a:defRPr sz="7725">
          <a:solidFill>
            <a:schemeClr val="tx1"/>
          </a:solidFill>
          <a:latin typeface="+mn-lt"/>
        </a:defRPr>
      </a:lvl5pPr>
      <a:lvl6pPr marL="8278416" indent="-881063" algn="l" defTabSz="3526631" rtl="0" fontAlgn="base">
        <a:spcBef>
          <a:spcPct val="20000"/>
        </a:spcBef>
        <a:spcAft>
          <a:spcPct val="0"/>
        </a:spcAft>
        <a:buChar char="»"/>
        <a:defRPr sz="7725">
          <a:solidFill>
            <a:schemeClr val="tx1"/>
          </a:solidFill>
          <a:latin typeface="+mn-lt"/>
        </a:defRPr>
      </a:lvl6pPr>
      <a:lvl7pPr marL="8621316" indent="-881063" algn="l" defTabSz="3526631" rtl="0" fontAlgn="base">
        <a:spcBef>
          <a:spcPct val="20000"/>
        </a:spcBef>
        <a:spcAft>
          <a:spcPct val="0"/>
        </a:spcAft>
        <a:buChar char="»"/>
        <a:defRPr sz="7725">
          <a:solidFill>
            <a:schemeClr val="tx1"/>
          </a:solidFill>
          <a:latin typeface="+mn-lt"/>
        </a:defRPr>
      </a:lvl7pPr>
      <a:lvl8pPr marL="8964216" indent="-881063" algn="l" defTabSz="3526631" rtl="0" fontAlgn="base">
        <a:spcBef>
          <a:spcPct val="20000"/>
        </a:spcBef>
        <a:spcAft>
          <a:spcPct val="0"/>
        </a:spcAft>
        <a:buChar char="»"/>
        <a:defRPr sz="7725">
          <a:solidFill>
            <a:schemeClr val="tx1"/>
          </a:solidFill>
          <a:latin typeface="+mn-lt"/>
        </a:defRPr>
      </a:lvl8pPr>
      <a:lvl9pPr marL="9307116" indent="-881063" algn="l" defTabSz="3526631" rtl="0" fontAlgn="base">
        <a:spcBef>
          <a:spcPct val="20000"/>
        </a:spcBef>
        <a:spcAft>
          <a:spcPct val="0"/>
        </a:spcAft>
        <a:buChar char="»"/>
        <a:defRPr sz="77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>
                <a:alpha val="89000"/>
              </a:srgbClr>
            </a:gs>
            <a:gs pos="100000">
              <a:srgbClr val="D1E0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0" y="-27250"/>
            <a:ext cx="32954770" cy="3839211"/>
          </a:xfrm>
          <a:prstGeom prst="rect">
            <a:avLst/>
          </a:prstGeom>
          <a:gradFill>
            <a:gsLst>
              <a:gs pos="5000">
                <a:srgbClr val="235078"/>
              </a:gs>
              <a:gs pos="100000">
                <a:srgbClr val="1482A5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defPPr>
              <a:defRPr kern="1200"/>
            </a:defPPr>
          </a:lstStyle>
          <a:p>
            <a:endParaRPr lang="en-US" sz="6975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-23204" y="43124734"/>
            <a:ext cx="32954770" cy="1103348"/>
          </a:xfrm>
          <a:prstGeom prst="rect">
            <a:avLst/>
          </a:prstGeom>
          <a:gradFill>
            <a:gsLst>
              <a:gs pos="5000">
                <a:srgbClr val="235078"/>
              </a:gs>
              <a:gs pos="100000">
                <a:srgbClr val="1482A5"/>
              </a:gs>
            </a:gsLst>
            <a:lin ang="0" scaled="1"/>
          </a:gradFill>
          <a:ln>
            <a:noFill/>
          </a:ln>
        </p:spPr>
        <p:txBody>
          <a:bodyPr lIns="102870" tIns="51435" rIns="102870" bIns="51435" anchor="ctr"/>
          <a:lstStyle>
            <a:defPPr>
              <a:defRPr kern="1200"/>
            </a:defPPr>
          </a:lstStyle>
          <a:p>
            <a:pPr defTabSz="3527822"/>
            <a:endParaRPr lang="en-US" sz="6975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1" name="Title 11">
            <a:extLst>
              <a:ext uri="{FF2B5EF4-FFF2-40B4-BE49-F238E27FC236}">
                <a16:creationId xmlns:a16="http://schemas.microsoft.com/office/drawing/2014/main" id="{A3F6428D-1FA6-42BA-BAEA-3577E1620F6B}"/>
              </a:ext>
            </a:extLst>
          </p:cNvPr>
          <p:cNvSpPr txBox="1"/>
          <p:nvPr/>
        </p:nvSpPr>
        <p:spPr>
          <a:xfrm>
            <a:off x="6689557" y="318500"/>
            <a:ext cx="18740419" cy="1672121"/>
          </a:xfrm>
          <a:prstGeom prst="rect">
            <a:avLst/>
          </a:prstGeom>
        </p:spPr>
        <p:txBody>
          <a:bodyPr lIns="96012" tIns="48006" rIns="96012" bIns="48006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en-US" sz="6600" b="1" dirty="0">
                <a:solidFill>
                  <a:schemeClr val="bg1"/>
                </a:solidFill>
                <a:latin typeface="+mn-lt"/>
              </a:rPr>
              <a:t>Service Quality AI Based System 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30C08963-BE29-4B96-B122-F15F02A3F7E3}"/>
              </a:ext>
            </a:extLst>
          </p:cNvPr>
          <p:cNvSpPr txBox="1"/>
          <p:nvPr/>
        </p:nvSpPr>
        <p:spPr>
          <a:xfrm>
            <a:off x="7638849" y="1785907"/>
            <a:ext cx="20829200" cy="1413106"/>
          </a:xfrm>
          <a:prstGeom prst="rect">
            <a:avLst/>
          </a:prstGeom>
        </p:spPr>
        <p:txBody>
          <a:bodyPr lIns="96012" tIns="48006" rIns="96012" bIns="48006"/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baseline="30000" dirty="0">
                <a:solidFill>
                  <a:schemeClr val="bg1"/>
                </a:solidFill>
                <a:latin typeface="+mn-lt"/>
                <a:cs typeface="Calibri"/>
              </a:rPr>
              <a:t>Supervised by : Dr Ahmed Salah , T.A Moataz Mohamed</a:t>
            </a:r>
            <a:endParaRPr lang="en-US" sz="72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en-US" sz="4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48780" y="11136134"/>
            <a:ext cx="14824821" cy="3599224"/>
          </a:xfrm>
          <a:prstGeom prst="roundRect">
            <a:avLst>
              <a:gd name="adj" fmla="val 1380"/>
            </a:avLst>
          </a:prstGeom>
          <a:solidFill>
            <a:srgbClr val="B4D3E2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kern="1200"/>
            </a:defPPr>
          </a:lstStyle>
          <a:p>
            <a:pPr defTabSz="3527822"/>
            <a:endParaRPr lang="en-US" sz="2700" dirty="0">
              <a:noFill/>
              <a:latin typeface="Amaranth" panose="02000503050000020004" pitchFamily="2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C08CCD14-6632-49E3-A19B-81E98D46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803" y="11946071"/>
            <a:ext cx="14824821" cy="914400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kern="1200"/>
            </a:defPPr>
          </a:lstStyle>
          <a:p>
            <a:pPr defTabSz="3527822"/>
            <a:r>
              <a:rPr lang="en-US" sz="3600" dirty="0">
                <a:solidFill>
                  <a:schemeClr val="bg1"/>
                </a:solidFill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88D57C6D-9B7C-4799-9EEF-AD493DF3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181" y="33765274"/>
            <a:ext cx="14824821" cy="914400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kern="1200"/>
            </a:defPPr>
          </a:lstStyle>
          <a:p>
            <a:pPr defTabSz="3527822"/>
            <a:r>
              <a:rPr lang="en-US" sz="3600" dirty="0">
                <a:solidFill>
                  <a:schemeClr val="bg1"/>
                </a:solidFill>
                <a:latin typeface="Amaranth" panose="02000503050000020004" pitchFamily="2" charset="0"/>
              </a:rPr>
              <a:t>Conclusion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0C51D2-3423-4C6C-A077-34B27F32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80" y="14831610"/>
            <a:ext cx="14824821" cy="914400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kern="1200"/>
            </a:defPPr>
          </a:lstStyle>
          <a:p>
            <a:pPr defTabSz="3527822"/>
            <a:r>
              <a:rPr lang="en-US" sz="3600" dirty="0">
                <a:solidFill>
                  <a:schemeClr val="bg1"/>
                </a:solidFill>
                <a:latin typeface="Amaranth" panose="02000503050000020004" pitchFamily="2" charset="0"/>
              </a:rPr>
              <a:t>Methodology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8AE8A03B-3762-4AF2-A9FC-B088E0736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4062" y="-27250"/>
            <a:ext cx="14813280" cy="318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70" tIns="51435" rIns="102870" bIns="51435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8133C58-052D-4585-823B-31740DB4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01" y="10286362"/>
            <a:ext cx="14024497" cy="8375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870" tIns="51435" rIns="102870" bIns="51435" anchor="ctr"/>
          <a:lstStyle>
            <a:defPPr>
              <a:defRPr kern="1200"/>
            </a:defPPr>
          </a:lstStyle>
          <a:p>
            <a:pPr defTabSz="3527822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1D190742-CABF-42B7-98F1-0542A6A25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204" y="39437210"/>
            <a:ext cx="14824821" cy="914400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kern="1200"/>
            </a:defPPr>
          </a:lstStyle>
          <a:p>
            <a:pPr defTabSz="3527822"/>
            <a:r>
              <a:rPr lang="en-US" sz="3600" dirty="0">
                <a:solidFill>
                  <a:schemeClr val="bg1"/>
                </a:solidFill>
                <a:latin typeface="Amaranth" panose="02000503050000020004" pitchFamily="2" charset="0"/>
              </a:rPr>
              <a:t>Acknowledgements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80F64-B688-D912-489D-0BBAF9EB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1" y="3921144"/>
            <a:ext cx="14824821" cy="7086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1E2B4-96FF-1019-FE15-CEDB638D6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1" y="4023797"/>
            <a:ext cx="14204911" cy="975445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9DB2BB2-6A7F-98C2-BDD0-E2DDCBE26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01" y="286825"/>
            <a:ext cx="3512262" cy="2508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EA7980-90EA-F902-AE5E-BFC92FE9B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9311" y="318500"/>
            <a:ext cx="4160388" cy="3252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F1B6C7-940E-60D6-A5C4-4AA49C4E8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80" y="11029425"/>
            <a:ext cx="14741406" cy="10729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214026-093B-360F-C4C8-CAF104D5D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803" y="13597074"/>
            <a:ext cx="13886003" cy="29260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E6188D-094E-D645-A87B-36F690C88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816" y="19581193"/>
            <a:ext cx="14664794" cy="3038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2B3689-9539-E234-56A7-F18C4C71BD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385" y="25655405"/>
            <a:ext cx="14823574" cy="30384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29DDB09-D6DF-861F-EBC0-7ABDA1ACA5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181" y="31957010"/>
            <a:ext cx="15934564" cy="19743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EDFD31C-694D-2D4B-8B3A-0716843BD2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55521" y="34679674"/>
            <a:ext cx="16285098" cy="49741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E2B4F98-BDB2-14CF-E4A9-C3357CEED6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932" y="15511906"/>
            <a:ext cx="15138247" cy="22768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8213032-AEB0-04D7-DACC-30503664BD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33229" y="40334395"/>
            <a:ext cx="16893480" cy="29019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CBAB14C-5288-0EC0-18AD-A49748D74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63119" y="12659905"/>
            <a:ext cx="17033700" cy="2095376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6489683-E526-F3C1-8CF5-87F08E8F81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16284227" y="3899542"/>
            <a:ext cx="8084647" cy="7909496"/>
          </a:xfrm>
          <a:prstGeom prst="rect">
            <a:avLst/>
          </a:prstGeom>
        </p:spPr>
      </p:pic>
      <p:pic>
        <p:nvPicPr>
          <p:cNvPr id="1032" name="Picture 8" descr="Model architecture of Transformer [2] that was used in the mT5 model. |  Download Scientific Diagram">
            <a:extLst>
              <a:ext uri="{FF2B5EF4-FFF2-40B4-BE49-F238E27FC236}">
                <a16:creationId xmlns:a16="http://schemas.microsoft.com/office/drawing/2014/main" id="{0A093539-8590-8367-6BF8-9C0E6833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302" y="3801979"/>
            <a:ext cx="8637098" cy="813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A4CAC-D204-7AE4-C212-D1D4A6673E0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458" y="11746941"/>
            <a:ext cx="15135743" cy="3124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835BE2-DD5A-4E9A-5FD1-5471CD639F6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8458" y="4711429"/>
            <a:ext cx="15363249" cy="65476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D02C5B-2B13-DE49-2976-6011FEBEBB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478" y="38795630"/>
            <a:ext cx="15919043" cy="448071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31396983-EEA6-928F-0402-E2FDE2986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9" y="38110512"/>
            <a:ext cx="14824821" cy="914400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kern="1200"/>
            </a:defPPr>
          </a:lstStyle>
          <a:p>
            <a:pPr defTabSz="3527822"/>
            <a:r>
              <a:rPr lang="en-US" sz="3600" dirty="0">
                <a:solidFill>
                  <a:schemeClr val="bg1"/>
                </a:solidFill>
                <a:latin typeface="Amaranth" panose="02000503050000020004" pitchFamily="2" charset="0"/>
              </a:rPr>
              <a:t>References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conceptualizingcobalt|08-2022"/>
</p:tagLst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9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Amaranth</vt:lpstr>
      <vt:lpstr>Titillium Web</vt:lpstr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مهند سامي رمضان محمد</cp:lastModifiedBy>
  <cp:revision>35</cp:revision>
  <dcterms:modified xsi:type="dcterms:W3CDTF">2023-07-05T23:30:39Z</dcterms:modified>
  <cp:category>scientific poster PowerPoint</cp:category>
</cp:coreProperties>
</file>