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8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F153-B2BC-45C0-96D5-4C3FC2EE566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04AC13-6B4F-4BD3-BFD2-5079E3C0F3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7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7795" y="0"/>
            <a:ext cx="9377057" cy="2541431"/>
          </a:xfrm>
        </p:spPr>
        <p:txBody>
          <a:bodyPr>
            <a:normAutofit/>
          </a:bodyPr>
          <a:lstStyle/>
          <a:p>
            <a:r>
              <a:rPr lang="en-US" sz="4000" dirty="0"/>
              <a:t>image segmentation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68149"/>
            <a:ext cx="8637072" cy="131788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Ahmed </a:t>
            </a:r>
            <a:r>
              <a:rPr lang="en-US" dirty="0" err="1"/>
              <a:t>Ragab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Ahmed </a:t>
            </a:r>
            <a:r>
              <a:rPr lang="en-US" dirty="0" err="1"/>
              <a:t>Eltaher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Youssef </a:t>
            </a:r>
            <a:r>
              <a:rPr lang="en-US" dirty="0" err="1"/>
              <a:t>moataz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9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63" y="2103135"/>
            <a:ext cx="5301673" cy="3263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3272" y="2484582"/>
            <a:ext cx="5828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Segmenting different colored white blood cells (WBC) images into five different categories 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b="1" dirty="0"/>
              <a:t>(Lymphocyte – Monocyte – Neutrophil – Eosinophil – Basophil)</a:t>
            </a:r>
          </a:p>
        </p:txBody>
      </p:sp>
    </p:spTree>
    <p:extLst>
      <p:ext uri="{BB962C8B-B14F-4D97-AF65-F5344CB8AC3E}">
        <p14:creationId xmlns:p14="http://schemas.microsoft.com/office/powerpoint/2010/main" val="191319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 Means Clustering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64" y="2128635"/>
            <a:ext cx="3619436" cy="2471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2128635"/>
            <a:ext cx="3280901" cy="2471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3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586E-101B-488F-BB49-4A999318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advantages and disadvantages compared to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2B1B-F08A-4B5A-9935-0AD570C0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 </a:t>
            </a:r>
          </a:p>
          <a:p>
            <a:endParaRPr lang="en-US" sz="3600" dirty="0"/>
          </a:p>
          <a:p>
            <a:r>
              <a:rPr lang="en-US" sz="3600" dirty="0"/>
              <a:t>Decisiveness</a:t>
            </a:r>
          </a:p>
        </p:txBody>
      </p:sp>
    </p:spTree>
    <p:extLst>
      <p:ext uri="{BB962C8B-B14F-4D97-AF65-F5344CB8AC3E}">
        <p14:creationId xmlns:p14="http://schemas.microsoft.com/office/powerpoint/2010/main" val="19196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E5B8-F2C0-4DC9-A102-9F075742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081E-E10A-4735-A173-AA7600166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The problem is generally to form clusters to an image of a set of data 	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In order to find certain group of data of importance were in the case 	of an image to detect a cluster of certain importance, hence a tumor.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Clustering is an unsupervised ML technique which divides the data into clusters based on the distances between each other’s and the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istance between the data point and a calculated centroid for a desired cluster.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308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8367-5DC0-492A-A831-92E8B363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7C3A8-6E03-4F44-842B-2730604C7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510" y="2566422"/>
            <a:ext cx="6401776" cy="1725155"/>
          </a:xfrm>
        </p:spPr>
      </p:pic>
    </p:spTree>
    <p:extLst>
      <p:ext uri="{BB962C8B-B14F-4D97-AF65-F5344CB8AC3E}">
        <p14:creationId xmlns:p14="http://schemas.microsoft.com/office/powerpoint/2010/main" val="34775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neural network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2180415"/>
            <a:ext cx="7455877" cy="35074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101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EE8583A-D5BD-47C7-A4FF-F266ED916C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9" y="2016125"/>
            <a:ext cx="9115865" cy="34496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1064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139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Gallery</vt:lpstr>
      <vt:lpstr>image segmentation techniques</vt:lpstr>
      <vt:lpstr>Problem</vt:lpstr>
      <vt:lpstr>C- Means Clustering</vt:lpstr>
      <vt:lpstr>Main advantages and disadvantages compared to k-means</vt:lpstr>
      <vt:lpstr>The big picture</vt:lpstr>
      <vt:lpstr>Objective function</vt:lpstr>
      <vt:lpstr>Shallow neural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 techniques</dc:title>
  <dc:creator>Ahmed Rajab</dc:creator>
  <cp:lastModifiedBy>ElTaher Rady</cp:lastModifiedBy>
  <cp:revision>2</cp:revision>
  <dcterms:created xsi:type="dcterms:W3CDTF">2021-05-25T20:24:02Z</dcterms:created>
  <dcterms:modified xsi:type="dcterms:W3CDTF">2021-05-25T21:31:57Z</dcterms:modified>
</cp:coreProperties>
</file>