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442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E309-4BFE-5935-0E00-5C92C311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3F2E-FF69-686D-C6ED-046188EC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F55-4BE8-27A4-45D2-19856468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0C28-3AE7-DFA4-5DB8-09BE1B2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6B4C-7D19-BFB0-AEE8-12F42225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7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75C-056B-2072-E8EA-DEBEE79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69A2-367D-75E0-BCAB-C970537B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4474-92D8-8003-4B5E-1567F75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7139-6DCB-D5F9-0082-5F116211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CD74-991A-CDCF-9690-E691F2B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A531C-117C-B9C3-4ADD-401B3980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1866-AB16-4FF8-DE28-141D17F7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4747-CE23-7BB7-560E-95BBE5E3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8556-360F-BF72-6936-14B82331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BDC5-9B12-C646-93B7-086DA23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AB68-64E9-7E06-9A6D-1A06A1D8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0297-A843-B6E6-EFF3-ADF6217A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7FA5-2D3F-08E0-590B-F33FE910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32A5-D0F5-56C7-EC1E-6C226EF9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6D16-0C67-19C8-84C9-73EF5568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4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C449-3617-B708-74CF-5BD7EE85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FCE4-18A2-03EE-9598-9F9E65C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16A1-89E9-D92F-7061-AEDDE262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F567-6F2C-B57F-E09E-BB2DC2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73E4-03A2-1BEA-9922-E1BD72E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55FB-DE31-89BC-58E1-799150B7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D2C2-0C94-4D37-FB90-AD9099919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439C5-CC1C-2FF9-F637-C623900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E7A-232D-F55D-B7CF-D4253FE6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CF46-0025-F905-729F-A1DA4DE4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C241-8F29-1ACC-AD2B-866CF78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52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CE9-EF2F-E5E6-28E4-7289ADE8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6047-C446-A5FA-D8E6-8A0B73E5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77726-6FA2-3207-1661-AB5FB88A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20C7D-FDA2-9BD2-863D-04F7CF1CB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B0F1C-EE7B-09B3-2A83-E810725E4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CFC4E-44EF-C3CA-7F16-03D2EE68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7CA78-221B-214A-9281-DA288559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CCF6B-32CB-55EB-63FB-DAEEB06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5B4C-AB8A-DCFE-46BA-D082F05C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53CAF-C5D5-D227-3692-B7A6A2E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4A2C-F9C1-A20D-892C-9150D6F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FC35-986B-2E11-686C-627A06BD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3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B6B2B-5D15-0DC7-9589-1039DBC7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118A-4330-CFB8-1CFB-F667E98D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23486-AFFF-C5F8-7D1E-C4E5500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9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BE60-059E-5425-FE6C-75F61DC0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6558-6654-6330-307A-8319CA58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09727-E3CE-3026-C860-3BB540C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B515-6F97-EC94-2829-93A77FB1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DF085-8DC1-ECE5-15A0-82826F6E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2CF3-B17F-F6D1-8075-E7764999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1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AF5-B299-D445-6BC3-C29F7FBB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9A1CF-D04B-36CA-393C-AE87C2652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3C7E-D0B8-FA3C-8628-EA5F1392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EED4-582B-224F-4D2B-BFB51AE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6CE7-E04A-D277-D3D8-BC880BF1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9B69-18B0-5F48-343E-6182C30E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7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3005B-B3CC-9085-0D92-84DBC1E3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145E-38A2-5CE6-B78D-585AED4F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8337-7E5D-9579-A312-7B45E038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B32B3-CE80-47C5-A915-A3BC43F4DD5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50BD-5041-B94B-4CB1-8B798458D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FB1B-9F8B-A50B-61B6-A45192FC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1B1F-30FA-4ACA-A75C-45434A153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7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Ezzat</dc:creator>
  <cp:lastModifiedBy>Ahmed Ezzat</cp:lastModifiedBy>
  <cp:revision>3</cp:revision>
  <dcterms:created xsi:type="dcterms:W3CDTF">2025-01-15T15:03:38Z</dcterms:created>
  <dcterms:modified xsi:type="dcterms:W3CDTF">2025-01-15T19:39:29Z</dcterms:modified>
</cp:coreProperties>
</file>