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2" Type="http://schemas.openxmlformats.org/officeDocument/2006/relationships/font" Target="fonts/Montserrat-boldItalic.fntdata"/><Relationship Id="rId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28176374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28176374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28176374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28176374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0F19"/>
              </a:buClr>
              <a:buSzPts val="1050"/>
              <a:buFont typeface="Montserrat"/>
              <a:buChar char="●"/>
            </a:pPr>
            <a:r>
              <a:rPr i="1" lang="fr" sz="1050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How does the web work</a:t>
            </a:r>
            <a:r>
              <a:rPr lang="fr" sz="1050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050">
              <a:solidFill>
                <a:srgbClr val="0F0F1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02124"/>
                </a:solidFill>
                <a:highlight>
                  <a:srgbClr val="FFFFFF"/>
                </a:highlight>
              </a:rPr>
              <a:t>The </a:t>
            </a:r>
            <a:r>
              <a:rPr b="1" lang="fr" sz="1200">
                <a:solidFill>
                  <a:srgbClr val="202124"/>
                </a:solidFill>
                <a:highlight>
                  <a:srgbClr val="FFFFFF"/>
                </a:highlight>
              </a:rPr>
              <a:t>internet</a:t>
            </a:r>
            <a:r>
              <a:rPr lang="fr" sz="1200">
                <a:solidFill>
                  <a:srgbClr val="202124"/>
                </a:solidFill>
                <a:highlight>
                  <a:srgbClr val="FFFFFF"/>
                </a:highlight>
              </a:rPr>
              <a:t> is a worldwide computer </a:t>
            </a:r>
            <a:r>
              <a:rPr b="1" lang="fr" sz="1200">
                <a:solidFill>
                  <a:srgbClr val="202124"/>
                </a:solidFill>
                <a:highlight>
                  <a:srgbClr val="FFFFFF"/>
                </a:highlight>
              </a:rPr>
              <a:t>network</a:t>
            </a:r>
            <a:r>
              <a:rPr lang="fr" sz="1200">
                <a:solidFill>
                  <a:srgbClr val="202124"/>
                </a:solidFill>
                <a:highlight>
                  <a:srgbClr val="FFFFFF"/>
                </a:highlight>
              </a:rPr>
              <a:t> that transmits a variety of data and media across interconnected devices. 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02124"/>
                </a:solidFill>
                <a:highlight>
                  <a:srgbClr val="FFFFFF"/>
                </a:highlight>
              </a:rPr>
              <a:t>the client sends a request to a server the server sends back a response to the client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28860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0F19"/>
              </a:buClr>
              <a:buSzPct val="100000"/>
              <a:buFont typeface="Montserrat"/>
              <a:buChar char="●"/>
            </a:pPr>
            <a:r>
              <a:rPr i="1" lang="fr" sz="1050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What </a:t>
            </a:r>
            <a:r>
              <a:rPr lang="fr" sz="1050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do you need</a:t>
            </a:r>
            <a:r>
              <a:rPr i="1" lang="fr" sz="1050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to be a web developer?</a:t>
            </a:r>
            <a:endParaRPr i="1" sz="1050">
              <a:solidFill>
                <a:srgbClr val="0F0F1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to be a web developer , you must to have at least the basic coding skills in the front-end (js , html , css….) and also a server language like (php , nodeJs ...) to do the back-end part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28860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0F19"/>
              </a:buClr>
              <a:buSzPct val="100000"/>
              <a:buFont typeface="Montserrat"/>
              <a:buChar char="●"/>
            </a:pPr>
            <a:r>
              <a:rPr i="1" lang="fr" sz="1050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What is the role of a web developer.</a:t>
            </a:r>
            <a:endParaRPr i="1" sz="1050">
              <a:solidFill>
                <a:srgbClr val="0F0F1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the role of a web developer it is to </a:t>
            </a:r>
            <a:r>
              <a:rPr lang="fr"/>
              <a:t>deliver a software that works in the internet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