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0c2e405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0c2e405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0c2e40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0c2e40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0c33d588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0c33d588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Few Shot Text Classification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Performance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1920424"/>
            <a:ext cx="82221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Ananya Subhra Trisha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Miftahul</a:t>
            </a:r>
            <a:r>
              <a:rPr lang="en" sz="1800"/>
              <a:t> Zannat Maliha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Foysal Ahmed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Gazi Mashrur Rahman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Farhin Rahman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Md Humaion Kabir Mehedi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Md Sabbir Hossain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                </a:t>
            </a:r>
            <a:r>
              <a:rPr lang="en" sz="1800"/>
              <a:t>Supervisor: 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      Annajiat Alim Rasel 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School Of Data And Sciences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BRAC University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13250" y="260900"/>
            <a:ext cx="8223300" cy="48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Content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Research Objective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Literature review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Dataset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Methodology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Findings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Conclusion 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Objectives </a:t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506425" y="1229975"/>
            <a:ext cx="24945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Text Classification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8400" y="18082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Zero-shot text classification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Few shot Text Classification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Test train data episode classification </a:t>
            </a:r>
            <a:endParaRPr b="1" sz="160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Pre-Trained model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3434325" y="18502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SetFit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GPT-2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BERT 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8" name="Google Shape;108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62125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Neural Network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86400" y="1766275"/>
            <a:ext cx="24786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Recurrent</a:t>
            </a:r>
            <a:r>
              <a:rPr b="1" lang="en" sz="1600"/>
              <a:t> neural Network (RNN)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Convolutional neural network (CNN)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Long and Short term Memory (LSTM) 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4294967295" type="title"/>
          </p:nvPr>
        </p:nvSpPr>
        <p:spPr>
          <a:xfrm>
            <a:off x="340025" y="355975"/>
            <a:ext cx="8220000" cy="4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Review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LM prompting is a method for few-shot text categorization in which can be either given the  LM examples or fine-tune the prompt embeddings in the continuous space.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language models based on few-shot learners suggests utilizing a language model (LM) based on a collection of practice data for few-shot learning without parameter adjustments.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target task is fundamentally unlike language modeling or the LM is insufficiently big, in-context learning with an LM underperforms.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080875" y="1739350"/>
            <a:ext cx="3229800" cy="9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4989200" y="848450"/>
            <a:ext cx="3837000" cy="17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review dataset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Subjective movie Review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collection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Collected dataset from various papers, lebel the dataset into 0, 1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1" name="Google Shape;131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SetFit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Sentence transformer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Fine tuning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prediction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Confusion Matrix </a:t>
            </a:r>
            <a:endParaRPr b="1" sz="1700"/>
          </a:p>
        </p:txBody>
      </p:sp>
      <p:sp>
        <p:nvSpPr>
          <p:cNvPr id="134" name="Google Shape;134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Lstm- Binary </a:t>
            </a:r>
            <a:r>
              <a:rPr lang="en">
                <a:solidFill>
                  <a:schemeClr val="lt1"/>
                </a:solidFill>
              </a:rPr>
              <a:t>classification</a:t>
            </a:r>
            <a:r>
              <a:rPr lang="en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Binary Classification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Tokenization to test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F1 score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Prediction </a:t>
            </a:r>
            <a:endParaRPr b="1"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1" name="Google Shape;141;p19"/>
          <p:cNvSpPr/>
          <p:nvPr/>
        </p:nvSpPr>
        <p:spPr>
          <a:xfrm>
            <a:off x="340934" y="22039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72%&gt;69%</a:t>
            </a:r>
            <a:endParaRPr b="1" sz="3100">
              <a:solidFill>
                <a:schemeClr val="lt1"/>
              </a:solidFill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14225" y="199300"/>
            <a:ext cx="21552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Setfit out perform neural network Lstm in few shot text classification   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descr="Background pointer shape in timeline graphic" id="147" name="Google Shape;147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2126325" y="2213300"/>
            <a:ext cx="18120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86%&gt;70%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50" name="Google Shape;150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52" name="Google Shape;152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4294967295" type="body"/>
          </p:nvPr>
        </p:nvSpPr>
        <p:spPr>
          <a:xfrm>
            <a:off x="3868150" y="2213300"/>
            <a:ext cx="11595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4" name="Google Shape;15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5" name="Google Shape;15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9"/>
          <p:cNvSpPr txBox="1"/>
          <p:nvPr>
            <p:ph idx="4294967295" type="body"/>
          </p:nvPr>
        </p:nvSpPr>
        <p:spPr>
          <a:xfrm>
            <a:off x="3304100" y="385673"/>
            <a:ext cx="22428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Setfit </a:t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descr="Background pointer shape in timeline graphic" id="158" name="Google Shape;158;p19"/>
          <p:cNvSpPr/>
          <p:nvPr/>
        </p:nvSpPr>
        <p:spPr>
          <a:xfrm>
            <a:off x="5126900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idx="4294967295" type="body"/>
          </p:nvPr>
        </p:nvSpPr>
        <p:spPr>
          <a:xfrm>
            <a:off x="5546900" y="2289525"/>
            <a:ext cx="13536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86%&gt;58%</a:t>
            </a:r>
            <a:endParaRPr b="1" sz="2100">
              <a:solidFill>
                <a:schemeClr val="lt1"/>
              </a:solidFill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1" name="Google Shape;16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63" name="Google Shape;163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idx="4294967295" type="body"/>
          </p:nvPr>
        </p:nvSpPr>
        <p:spPr>
          <a:xfrm>
            <a:off x="7099275" y="2228000"/>
            <a:ext cx="13536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68%&gt;62%</a:t>
            </a:r>
            <a:endParaRPr b="1" sz="2100">
              <a:solidFill>
                <a:schemeClr val="lt1"/>
              </a:solidFill>
            </a:endParaRPr>
          </a:p>
        </p:txBody>
      </p:sp>
      <p:grpSp>
        <p:nvGrpSpPr>
          <p:cNvPr id="165" name="Google Shape;165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6" name="Google Shape;166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664785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Lstm </a:t>
            </a:r>
            <a:endParaRPr b="1" sz="2100">
              <a:solidFill>
                <a:srgbClr val="000000"/>
              </a:solidFill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75" y="3532625"/>
            <a:ext cx="1872300" cy="142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451" y="3561900"/>
            <a:ext cx="1812000" cy="14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925" y="3588350"/>
            <a:ext cx="1872300" cy="15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2950" y="3574975"/>
            <a:ext cx="1688050" cy="14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4294967295" type="title"/>
          </p:nvPr>
        </p:nvSpPr>
        <p:spPr>
          <a:xfrm>
            <a:off x="340025" y="355975"/>
            <a:ext cx="78969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: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Sentence</a:t>
            </a:r>
            <a:r>
              <a:rPr lang="en">
                <a:solidFill>
                  <a:srgbClr val="000000"/>
                </a:solidFill>
              </a:rPr>
              <a:t> transformer fine tuning out performs the fastest text classification neural network model lstm. 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More research can be conducted with multi-</a:t>
            </a:r>
            <a:r>
              <a:rPr lang="en">
                <a:solidFill>
                  <a:srgbClr val="000000"/>
                </a:solidFill>
              </a:rPr>
              <a:t>labeled</a:t>
            </a:r>
            <a:r>
              <a:rPr lang="en">
                <a:solidFill>
                  <a:srgbClr val="000000"/>
                </a:solidFill>
              </a:rPr>
              <a:t> dataset.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2182350"/>
            <a:ext cx="85206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THANK YOU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