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8" d="100"/>
          <a:sy n="68" d="100"/>
        </p:scale>
        <p:origin x="720"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6/16/2023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6/16/2023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Business question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Which clients will churn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For churned clients, Whether a discount will affect churned clients or not?</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Summary &amp; Recommendation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80 % of clients that had a recent increase in the prices are churned.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 another insight about </a:t>
            </a:r>
            <a:r>
              <a:rPr lang="en-US" sz="1600" dirty="0" err="1">
                <a:solidFill>
                  <a:schemeClr val="tx1">
                    <a:lumMod val="100000"/>
                  </a:schemeClr>
                </a:solidFill>
                <a:latin typeface="Trebuchet MS" panose="020B0703020202090204" pitchFamily="34" charset="0"/>
              </a:rPr>
              <a:t>disount</a:t>
            </a:r>
            <a:r>
              <a:rPr lang="en-US" sz="1600" dirty="0">
                <a:solidFill>
                  <a:schemeClr val="tx1">
                    <a:lumMod val="100000"/>
                  </a:schemeClr>
                </a:solidFill>
                <a:latin typeface="Trebuchet MS" panose="020B0703020202090204" pitchFamily="34" charset="0"/>
              </a:rPr>
              <a: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54</Words>
  <Application>Microsoft Office PowerPoint</Application>
  <PresentationFormat>Widescreen</PresentationFormat>
  <Paragraphs>9</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احمد جمال محمد الطاهر</cp:lastModifiedBy>
  <cp:revision>448</cp:revision>
  <cp:lastPrinted>2016-04-06T18:59:25Z</cp:lastPrinted>
  <dcterms:created xsi:type="dcterms:W3CDTF">2016-11-04T11:46:04Z</dcterms:created>
  <dcterms:modified xsi:type="dcterms:W3CDTF">2023-06-16T17:15:59Z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