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5" r:id="rId10"/>
    <p:sldId id="264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C0AF56-16BE-486C-A04F-9DB3FFAD4771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22DFF1-8E05-4525-A219-E865E1493035}">
      <dgm:prSet/>
      <dgm:spPr/>
      <dgm:t>
        <a:bodyPr/>
        <a:lstStyle/>
        <a:p>
          <a:r>
            <a:rPr lang="en-US" dirty="0"/>
            <a:t>Introduction</a:t>
          </a:r>
        </a:p>
      </dgm:t>
    </dgm:pt>
    <dgm:pt modelId="{22A1F00A-4D0A-4EAF-9D95-DE80C28E7A2B}" type="parTrans" cxnId="{BA26B7F4-264C-43E2-8260-1A8F256E390F}">
      <dgm:prSet/>
      <dgm:spPr/>
      <dgm:t>
        <a:bodyPr/>
        <a:lstStyle/>
        <a:p>
          <a:endParaRPr lang="en-US"/>
        </a:p>
      </dgm:t>
    </dgm:pt>
    <dgm:pt modelId="{1468A231-1AA5-406D-A26A-0AE13B13C765}" type="sibTrans" cxnId="{BA26B7F4-264C-43E2-8260-1A8F256E390F}">
      <dgm:prSet/>
      <dgm:spPr/>
      <dgm:t>
        <a:bodyPr/>
        <a:lstStyle/>
        <a:p>
          <a:endParaRPr lang="en-US"/>
        </a:p>
      </dgm:t>
    </dgm:pt>
    <dgm:pt modelId="{E345AD3A-0031-4B4A-A3E4-D46AAB756F3C}">
      <dgm:prSet/>
      <dgm:spPr/>
      <dgm:t>
        <a:bodyPr/>
        <a:lstStyle/>
        <a:p>
          <a:r>
            <a:rPr lang="en-US" dirty="0"/>
            <a:t>Principle of Uv-Vis</a:t>
          </a:r>
        </a:p>
      </dgm:t>
    </dgm:pt>
    <dgm:pt modelId="{60323111-E026-4F33-9E18-BDABD8BF117F}" type="parTrans" cxnId="{9370CD59-B979-41B3-B8A4-A270A7F67473}">
      <dgm:prSet/>
      <dgm:spPr/>
      <dgm:t>
        <a:bodyPr/>
        <a:lstStyle/>
        <a:p>
          <a:endParaRPr lang="en-US"/>
        </a:p>
      </dgm:t>
    </dgm:pt>
    <dgm:pt modelId="{64DF2EC7-F3A3-4118-AE67-B376400C6FB7}" type="sibTrans" cxnId="{9370CD59-B979-41B3-B8A4-A270A7F67473}">
      <dgm:prSet/>
      <dgm:spPr/>
      <dgm:t>
        <a:bodyPr/>
        <a:lstStyle/>
        <a:p>
          <a:endParaRPr lang="en-US"/>
        </a:p>
      </dgm:t>
    </dgm:pt>
    <dgm:pt modelId="{8A580666-29B8-4970-BF38-DA9A894EC093}">
      <dgm:prSet/>
      <dgm:spPr/>
      <dgm:t>
        <a:bodyPr/>
        <a:lstStyle/>
        <a:p>
          <a:r>
            <a:rPr lang="en-US" dirty="0"/>
            <a:t>Components of UV-Vis</a:t>
          </a:r>
        </a:p>
      </dgm:t>
    </dgm:pt>
    <dgm:pt modelId="{37D755D4-A83C-4890-8FC5-7332369E00DB}" type="parTrans" cxnId="{00F7EE05-08DA-4899-9079-B8E77A2B8CDE}">
      <dgm:prSet/>
      <dgm:spPr/>
      <dgm:t>
        <a:bodyPr/>
        <a:lstStyle/>
        <a:p>
          <a:endParaRPr lang="en-US"/>
        </a:p>
      </dgm:t>
    </dgm:pt>
    <dgm:pt modelId="{94AC2BDF-317D-44F3-A631-A129A422F992}" type="sibTrans" cxnId="{00F7EE05-08DA-4899-9079-B8E77A2B8CDE}">
      <dgm:prSet/>
      <dgm:spPr/>
      <dgm:t>
        <a:bodyPr/>
        <a:lstStyle/>
        <a:p>
          <a:endParaRPr lang="en-US"/>
        </a:p>
      </dgm:t>
    </dgm:pt>
    <dgm:pt modelId="{08C2C74B-6907-44D4-A4A9-B6920CFE2AA9}">
      <dgm:prSet/>
      <dgm:spPr/>
      <dgm:t>
        <a:bodyPr/>
        <a:lstStyle/>
        <a:p>
          <a:r>
            <a:rPr lang="en-US" dirty="0"/>
            <a:t>Types of Uv-Vis </a:t>
          </a:r>
        </a:p>
      </dgm:t>
    </dgm:pt>
    <dgm:pt modelId="{E057C96E-A26D-4EE1-B4D4-E1302238FE7F}" type="parTrans" cxnId="{94F49320-92CD-4EC1-B577-0CE894573231}">
      <dgm:prSet/>
      <dgm:spPr/>
      <dgm:t>
        <a:bodyPr/>
        <a:lstStyle/>
        <a:p>
          <a:endParaRPr lang="en-US"/>
        </a:p>
      </dgm:t>
    </dgm:pt>
    <dgm:pt modelId="{B9B817BC-8B94-4B6F-AE6E-81B6263BCBBF}" type="sibTrans" cxnId="{94F49320-92CD-4EC1-B577-0CE894573231}">
      <dgm:prSet/>
      <dgm:spPr/>
      <dgm:t>
        <a:bodyPr/>
        <a:lstStyle/>
        <a:p>
          <a:endParaRPr lang="en-US"/>
        </a:p>
      </dgm:t>
    </dgm:pt>
    <dgm:pt modelId="{96BF29C2-EB2F-432D-A0BD-B7D9AEBEAA6E}">
      <dgm:prSet/>
      <dgm:spPr/>
      <dgm:t>
        <a:bodyPr/>
        <a:lstStyle/>
        <a:p>
          <a:r>
            <a:rPr lang="en-US" dirty="0"/>
            <a:t>Applications of UV-Vis </a:t>
          </a:r>
        </a:p>
      </dgm:t>
    </dgm:pt>
    <dgm:pt modelId="{BFF1297B-C0AE-477E-9D24-A161EA9EBE90}" type="parTrans" cxnId="{B4EE71D0-657D-4A9E-AD28-151CA7922F2A}">
      <dgm:prSet/>
      <dgm:spPr/>
      <dgm:t>
        <a:bodyPr/>
        <a:lstStyle/>
        <a:p>
          <a:endParaRPr lang="en-US"/>
        </a:p>
      </dgm:t>
    </dgm:pt>
    <dgm:pt modelId="{E5E12E7E-2623-4DD2-B296-40A8DBC3BF9C}" type="sibTrans" cxnId="{B4EE71D0-657D-4A9E-AD28-151CA7922F2A}">
      <dgm:prSet/>
      <dgm:spPr/>
      <dgm:t>
        <a:bodyPr/>
        <a:lstStyle/>
        <a:p>
          <a:endParaRPr lang="en-US"/>
        </a:p>
      </dgm:t>
    </dgm:pt>
    <dgm:pt modelId="{CED341A1-2B16-4A46-B86E-672AD4166857}" type="pres">
      <dgm:prSet presAssocID="{18C0AF56-16BE-486C-A04F-9DB3FFAD4771}" presName="linear" presStyleCnt="0">
        <dgm:presLayoutVars>
          <dgm:dir/>
          <dgm:animLvl val="lvl"/>
          <dgm:resizeHandles val="exact"/>
        </dgm:presLayoutVars>
      </dgm:prSet>
      <dgm:spPr/>
    </dgm:pt>
    <dgm:pt modelId="{6D2C9780-AB73-4870-9D0B-2DC7E4BBBE31}" type="pres">
      <dgm:prSet presAssocID="{2A22DFF1-8E05-4525-A219-E865E1493035}" presName="parentLin" presStyleCnt="0"/>
      <dgm:spPr/>
    </dgm:pt>
    <dgm:pt modelId="{0635AD25-F489-440F-B133-285493B4DB1D}" type="pres">
      <dgm:prSet presAssocID="{2A22DFF1-8E05-4525-A219-E865E1493035}" presName="parentLeftMargin" presStyleLbl="node1" presStyleIdx="0" presStyleCnt="5"/>
      <dgm:spPr/>
    </dgm:pt>
    <dgm:pt modelId="{0E117917-5311-4687-B4E0-E37917FF9016}" type="pres">
      <dgm:prSet presAssocID="{2A22DFF1-8E05-4525-A219-E865E149303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A3AC4AE-C2EC-48D8-8E95-F0D230331ADB}" type="pres">
      <dgm:prSet presAssocID="{2A22DFF1-8E05-4525-A219-E865E1493035}" presName="negativeSpace" presStyleCnt="0"/>
      <dgm:spPr/>
    </dgm:pt>
    <dgm:pt modelId="{6C46DF6B-FAF1-4028-B576-1D52A281A896}" type="pres">
      <dgm:prSet presAssocID="{2A22DFF1-8E05-4525-A219-E865E1493035}" presName="childText" presStyleLbl="conFgAcc1" presStyleIdx="0" presStyleCnt="5">
        <dgm:presLayoutVars>
          <dgm:bulletEnabled val="1"/>
        </dgm:presLayoutVars>
      </dgm:prSet>
      <dgm:spPr/>
    </dgm:pt>
    <dgm:pt modelId="{5843BFA1-7263-4C76-9A95-98528F9DF264}" type="pres">
      <dgm:prSet presAssocID="{1468A231-1AA5-406D-A26A-0AE13B13C765}" presName="spaceBetweenRectangles" presStyleCnt="0"/>
      <dgm:spPr/>
    </dgm:pt>
    <dgm:pt modelId="{5FB34EC5-73F6-4240-8644-C792B1443FD3}" type="pres">
      <dgm:prSet presAssocID="{E345AD3A-0031-4B4A-A3E4-D46AAB756F3C}" presName="parentLin" presStyleCnt="0"/>
      <dgm:spPr/>
    </dgm:pt>
    <dgm:pt modelId="{406BB8F7-3CEF-4846-85B3-D4E02CCFA2FC}" type="pres">
      <dgm:prSet presAssocID="{E345AD3A-0031-4B4A-A3E4-D46AAB756F3C}" presName="parentLeftMargin" presStyleLbl="node1" presStyleIdx="0" presStyleCnt="5"/>
      <dgm:spPr/>
    </dgm:pt>
    <dgm:pt modelId="{45A6C5D6-5336-48B4-A735-22AB8F46C28C}" type="pres">
      <dgm:prSet presAssocID="{E345AD3A-0031-4B4A-A3E4-D46AAB756F3C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25637E7-F74C-47A2-8700-231CC6916FB0}" type="pres">
      <dgm:prSet presAssocID="{E345AD3A-0031-4B4A-A3E4-D46AAB756F3C}" presName="negativeSpace" presStyleCnt="0"/>
      <dgm:spPr/>
    </dgm:pt>
    <dgm:pt modelId="{B0C08DE6-CF94-45B3-8FAA-1B4CD6CB32F9}" type="pres">
      <dgm:prSet presAssocID="{E345AD3A-0031-4B4A-A3E4-D46AAB756F3C}" presName="childText" presStyleLbl="conFgAcc1" presStyleIdx="1" presStyleCnt="5">
        <dgm:presLayoutVars>
          <dgm:bulletEnabled val="1"/>
        </dgm:presLayoutVars>
      </dgm:prSet>
      <dgm:spPr/>
    </dgm:pt>
    <dgm:pt modelId="{4673B171-FF83-4B7E-901F-0A9CAD44EA4F}" type="pres">
      <dgm:prSet presAssocID="{64DF2EC7-F3A3-4118-AE67-B376400C6FB7}" presName="spaceBetweenRectangles" presStyleCnt="0"/>
      <dgm:spPr/>
    </dgm:pt>
    <dgm:pt modelId="{310AC3F1-C698-47AA-9620-9006DE96261C}" type="pres">
      <dgm:prSet presAssocID="{8A580666-29B8-4970-BF38-DA9A894EC093}" presName="parentLin" presStyleCnt="0"/>
      <dgm:spPr/>
    </dgm:pt>
    <dgm:pt modelId="{99552BCE-5946-4B4B-8239-ABD898B88CC3}" type="pres">
      <dgm:prSet presAssocID="{8A580666-29B8-4970-BF38-DA9A894EC093}" presName="parentLeftMargin" presStyleLbl="node1" presStyleIdx="1" presStyleCnt="5"/>
      <dgm:spPr/>
    </dgm:pt>
    <dgm:pt modelId="{2F9D0D85-F961-4C63-BB85-8860130BB192}" type="pres">
      <dgm:prSet presAssocID="{8A580666-29B8-4970-BF38-DA9A894EC09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75B3957-051D-48A3-B5C9-88D03323E169}" type="pres">
      <dgm:prSet presAssocID="{8A580666-29B8-4970-BF38-DA9A894EC093}" presName="negativeSpace" presStyleCnt="0"/>
      <dgm:spPr/>
    </dgm:pt>
    <dgm:pt modelId="{E828FF7D-2ACF-4A7C-A3E3-3C6B9CA6D36C}" type="pres">
      <dgm:prSet presAssocID="{8A580666-29B8-4970-BF38-DA9A894EC093}" presName="childText" presStyleLbl="conFgAcc1" presStyleIdx="2" presStyleCnt="5">
        <dgm:presLayoutVars>
          <dgm:bulletEnabled val="1"/>
        </dgm:presLayoutVars>
      </dgm:prSet>
      <dgm:spPr/>
    </dgm:pt>
    <dgm:pt modelId="{0671721D-21B8-49DC-8A0B-5457C8F91B42}" type="pres">
      <dgm:prSet presAssocID="{94AC2BDF-317D-44F3-A631-A129A422F992}" presName="spaceBetweenRectangles" presStyleCnt="0"/>
      <dgm:spPr/>
    </dgm:pt>
    <dgm:pt modelId="{90E1A9B9-22EB-4B8C-A6B2-C05A15A5D13E}" type="pres">
      <dgm:prSet presAssocID="{08C2C74B-6907-44D4-A4A9-B6920CFE2AA9}" presName="parentLin" presStyleCnt="0"/>
      <dgm:spPr/>
    </dgm:pt>
    <dgm:pt modelId="{8A2A281D-0CF8-49D5-BA85-6A4485EA2B3C}" type="pres">
      <dgm:prSet presAssocID="{08C2C74B-6907-44D4-A4A9-B6920CFE2AA9}" presName="parentLeftMargin" presStyleLbl="node1" presStyleIdx="2" presStyleCnt="5"/>
      <dgm:spPr/>
    </dgm:pt>
    <dgm:pt modelId="{D7FFA77D-82BC-4E18-9BA2-ED5AA847634D}" type="pres">
      <dgm:prSet presAssocID="{08C2C74B-6907-44D4-A4A9-B6920CFE2AA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A99A26-77CB-45F1-B5C7-F24A9FBEEF03}" type="pres">
      <dgm:prSet presAssocID="{08C2C74B-6907-44D4-A4A9-B6920CFE2AA9}" presName="negativeSpace" presStyleCnt="0"/>
      <dgm:spPr/>
    </dgm:pt>
    <dgm:pt modelId="{B4C9CDA1-DE88-4B3A-94F9-8ED53C492D8B}" type="pres">
      <dgm:prSet presAssocID="{08C2C74B-6907-44D4-A4A9-B6920CFE2AA9}" presName="childText" presStyleLbl="conFgAcc1" presStyleIdx="3" presStyleCnt="5">
        <dgm:presLayoutVars>
          <dgm:bulletEnabled val="1"/>
        </dgm:presLayoutVars>
      </dgm:prSet>
      <dgm:spPr/>
    </dgm:pt>
    <dgm:pt modelId="{F792FBC8-794C-43D7-8FB3-486EE0C26A1F}" type="pres">
      <dgm:prSet presAssocID="{B9B817BC-8B94-4B6F-AE6E-81B6263BCBBF}" presName="spaceBetweenRectangles" presStyleCnt="0"/>
      <dgm:spPr/>
    </dgm:pt>
    <dgm:pt modelId="{65AB70F2-1E69-4275-BB40-3D6379B1CA75}" type="pres">
      <dgm:prSet presAssocID="{96BF29C2-EB2F-432D-A0BD-B7D9AEBEAA6E}" presName="parentLin" presStyleCnt="0"/>
      <dgm:spPr/>
    </dgm:pt>
    <dgm:pt modelId="{1431089D-7B6B-43F0-B3D9-A4A1132EF621}" type="pres">
      <dgm:prSet presAssocID="{96BF29C2-EB2F-432D-A0BD-B7D9AEBEAA6E}" presName="parentLeftMargin" presStyleLbl="node1" presStyleIdx="3" presStyleCnt="5"/>
      <dgm:spPr/>
    </dgm:pt>
    <dgm:pt modelId="{AFA51307-1AB3-4380-9154-53D160D87C58}" type="pres">
      <dgm:prSet presAssocID="{96BF29C2-EB2F-432D-A0BD-B7D9AEBEAA6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566D2B1-30DB-41A7-88CE-92434B14497F}" type="pres">
      <dgm:prSet presAssocID="{96BF29C2-EB2F-432D-A0BD-B7D9AEBEAA6E}" presName="negativeSpace" presStyleCnt="0"/>
      <dgm:spPr/>
    </dgm:pt>
    <dgm:pt modelId="{23437332-C676-4791-A3F1-EBEB65F224C7}" type="pres">
      <dgm:prSet presAssocID="{96BF29C2-EB2F-432D-A0BD-B7D9AEBEAA6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00F7EE05-08DA-4899-9079-B8E77A2B8CDE}" srcId="{18C0AF56-16BE-486C-A04F-9DB3FFAD4771}" destId="{8A580666-29B8-4970-BF38-DA9A894EC093}" srcOrd="2" destOrd="0" parTransId="{37D755D4-A83C-4890-8FC5-7332369E00DB}" sibTransId="{94AC2BDF-317D-44F3-A631-A129A422F992}"/>
    <dgm:cxn modelId="{A6999C07-AF9C-4F05-A2DF-F59AD80D189D}" type="presOf" srcId="{E345AD3A-0031-4B4A-A3E4-D46AAB756F3C}" destId="{45A6C5D6-5336-48B4-A735-22AB8F46C28C}" srcOrd="1" destOrd="0" presId="urn:microsoft.com/office/officeart/2005/8/layout/list1"/>
    <dgm:cxn modelId="{EDBB2B10-062E-4421-9DF8-D2349AA6D8DA}" type="presOf" srcId="{18C0AF56-16BE-486C-A04F-9DB3FFAD4771}" destId="{CED341A1-2B16-4A46-B86E-672AD4166857}" srcOrd="0" destOrd="0" presId="urn:microsoft.com/office/officeart/2005/8/layout/list1"/>
    <dgm:cxn modelId="{91E09617-82D5-4997-ADE9-1A9E973ECA6E}" type="presOf" srcId="{2A22DFF1-8E05-4525-A219-E865E1493035}" destId="{0635AD25-F489-440F-B133-285493B4DB1D}" srcOrd="0" destOrd="0" presId="urn:microsoft.com/office/officeart/2005/8/layout/list1"/>
    <dgm:cxn modelId="{94F49320-92CD-4EC1-B577-0CE894573231}" srcId="{18C0AF56-16BE-486C-A04F-9DB3FFAD4771}" destId="{08C2C74B-6907-44D4-A4A9-B6920CFE2AA9}" srcOrd="3" destOrd="0" parTransId="{E057C96E-A26D-4EE1-B4D4-E1302238FE7F}" sibTransId="{B9B817BC-8B94-4B6F-AE6E-81B6263BCBBF}"/>
    <dgm:cxn modelId="{8916D046-94CB-4702-9A79-0A17C2940D66}" type="presOf" srcId="{8A580666-29B8-4970-BF38-DA9A894EC093}" destId="{2F9D0D85-F961-4C63-BB85-8860130BB192}" srcOrd="1" destOrd="0" presId="urn:microsoft.com/office/officeart/2005/8/layout/list1"/>
    <dgm:cxn modelId="{9370CD59-B979-41B3-B8A4-A270A7F67473}" srcId="{18C0AF56-16BE-486C-A04F-9DB3FFAD4771}" destId="{E345AD3A-0031-4B4A-A3E4-D46AAB756F3C}" srcOrd="1" destOrd="0" parTransId="{60323111-E026-4F33-9E18-BDABD8BF117F}" sibTransId="{64DF2EC7-F3A3-4118-AE67-B376400C6FB7}"/>
    <dgm:cxn modelId="{44691F85-4669-405D-B729-1D53D4910BCF}" type="presOf" srcId="{08C2C74B-6907-44D4-A4A9-B6920CFE2AA9}" destId="{8A2A281D-0CF8-49D5-BA85-6A4485EA2B3C}" srcOrd="0" destOrd="0" presId="urn:microsoft.com/office/officeart/2005/8/layout/list1"/>
    <dgm:cxn modelId="{C7FBB485-4092-4543-95FD-CA996F2321A2}" type="presOf" srcId="{8A580666-29B8-4970-BF38-DA9A894EC093}" destId="{99552BCE-5946-4B4B-8239-ABD898B88CC3}" srcOrd="0" destOrd="0" presId="urn:microsoft.com/office/officeart/2005/8/layout/list1"/>
    <dgm:cxn modelId="{6DF0D294-2DA3-42CF-90FD-0ECC7305E562}" type="presOf" srcId="{08C2C74B-6907-44D4-A4A9-B6920CFE2AA9}" destId="{D7FFA77D-82BC-4E18-9BA2-ED5AA847634D}" srcOrd="1" destOrd="0" presId="urn:microsoft.com/office/officeart/2005/8/layout/list1"/>
    <dgm:cxn modelId="{175ECD9C-26FD-4A86-89B5-4D5ED4FDD985}" type="presOf" srcId="{96BF29C2-EB2F-432D-A0BD-B7D9AEBEAA6E}" destId="{AFA51307-1AB3-4380-9154-53D160D87C58}" srcOrd="1" destOrd="0" presId="urn:microsoft.com/office/officeart/2005/8/layout/list1"/>
    <dgm:cxn modelId="{D4059ABC-BED5-4D10-A6D6-5CDCB4E8DDCA}" type="presOf" srcId="{2A22DFF1-8E05-4525-A219-E865E1493035}" destId="{0E117917-5311-4687-B4E0-E37917FF9016}" srcOrd="1" destOrd="0" presId="urn:microsoft.com/office/officeart/2005/8/layout/list1"/>
    <dgm:cxn modelId="{1BB7A5BC-658A-4300-AA3B-E172088253F0}" type="presOf" srcId="{96BF29C2-EB2F-432D-A0BD-B7D9AEBEAA6E}" destId="{1431089D-7B6B-43F0-B3D9-A4A1132EF621}" srcOrd="0" destOrd="0" presId="urn:microsoft.com/office/officeart/2005/8/layout/list1"/>
    <dgm:cxn modelId="{B4EE71D0-657D-4A9E-AD28-151CA7922F2A}" srcId="{18C0AF56-16BE-486C-A04F-9DB3FFAD4771}" destId="{96BF29C2-EB2F-432D-A0BD-B7D9AEBEAA6E}" srcOrd="4" destOrd="0" parTransId="{BFF1297B-C0AE-477E-9D24-A161EA9EBE90}" sibTransId="{E5E12E7E-2623-4DD2-B296-40A8DBC3BF9C}"/>
    <dgm:cxn modelId="{9DD642D8-9012-4B76-A461-52FD69356620}" type="presOf" srcId="{E345AD3A-0031-4B4A-A3E4-D46AAB756F3C}" destId="{406BB8F7-3CEF-4846-85B3-D4E02CCFA2FC}" srcOrd="0" destOrd="0" presId="urn:microsoft.com/office/officeart/2005/8/layout/list1"/>
    <dgm:cxn modelId="{BA26B7F4-264C-43E2-8260-1A8F256E390F}" srcId="{18C0AF56-16BE-486C-A04F-9DB3FFAD4771}" destId="{2A22DFF1-8E05-4525-A219-E865E1493035}" srcOrd="0" destOrd="0" parTransId="{22A1F00A-4D0A-4EAF-9D95-DE80C28E7A2B}" sibTransId="{1468A231-1AA5-406D-A26A-0AE13B13C765}"/>
    <dgm:cxn modelId="{8E14E35E-56FF-4416-B4A6-E692BE4CA341}" type="presParOf" srcId="{CED341A1-2B16-4A46-B86E-672AD4166857}" destId="{6D2C9780-AB73-4870-9D0B-2DC7E4BBBE31}" srcOrd="0" destOrd="0" presId="urn:microsoft.com/office/officeart/2005/8/layout/list1"/>
    <dgm:cxn modelId="{C85E4D1F-3753-4D85-9259-E4EFA57EFFA2}" type="presParOf" srcId="{6D2C9780-AB73-4870-9D0B-2DC7E4BBBE31}" destId="{0635AD25-F489-440F-B133-285493B4DB1D}" srcOrd="0" destOrd="0" presId="urn:microsoft.com/office/officeart/2005/8/layout/list1"/>
    <dgm:cxn modelId="{D178B44F-324F-4923-9AA2-11B31170394D}" type="presParOf" srcId="{6D2C9780-AB73-4870-9D0B-2DC7E4BBBE31}" destId="{0E117917-5311-4687-B4E0-E37917FF9016}" srcOrd="1" destOrd="0" presId="urn:microsoft.com/office/officeart/2005/8/layout/list1"/>
    <dgm:cxn modelId="{E8ED1F45-0EB3-4146-AF84-1716530BAF93}" type="presParOf" srcId="{CED341A1-2B16-4A46-B86E-672AD4166857}" destId="{9A3AC4AE-C2EC-48D8-8E95-F0D230331ADB}" srcOrd="1" destOrd="0" presId="urn:microsoft.com/office/officeart/2005/8/layout/list1"/>
    <dgm:cxn modelId="{220E543A-6E2C-4362-B368-99D592F07F09}" type="presParOf" srcId="{CED341A1-2B16-4A46-B86E-672AD4166857}" destId="{6C46DF6B-FAF1-4028-B576-1D52A281A896}" srcOrd="2" destOrd="0" presId="urn:microsoft.com/office/officeart/2005/8/layout/list1"/>
    <dgm:cxn modelId="{701C188F-91E4-40AF-A2B1-5A2FCF7EDBA5}" type="presParOf" srcId="{CED341A1-2B16-4A46-B86E-672AD4166857}" destId="{5843BFA1-7263-4C76-9A95-98528F9DF264}" srcOrd="3" destOrd="0" presId="urn:microsoft.com/office/officeart/2005/8/layout/list1"/>
    <dgm:cxn modelId="{D1AA28A6-13E8-489D-9447-8E75C21B4A18}" type="presParOf" srcId="{CED341A1-2B16-4A46-B86E-672AD4166857}" destId="{5FB34EC5-73F6-4240-8644-C792B1443FD3}" srcOrd="4" destOrd="0" presId="urn:microsoft.com/office/officeart/2005/8/layout/list1"/>
    <dgm:cxn modelId="{E79EF6C0-076B-46D3-9B7F-D73A29CCFA72}" type="presParOf" srcId="{5FB34EC5-73F6-4240-8644-C792B1443FD3}" destId="{406BB8F7-3CEF-4846-85B3-D4E02CCFA2FC}" srcOrd="0" destOrd="0" presId="urn:microsoft.com/office/officeart/2005/8/layout/list1"/>
    <dgm:cxn modelId="{C0F794E7-576F-48E7-B035-81869DA1FDAE}" type="presParOf" srcId="{5FB34EC5-73F6-4240-8644-C792B1443FD3}" destId="{45A6C5D6-5336-48B4-A735-22AB8F46C28C}" srcOrd="1" destOrd="0" presId="urn:microsoft.com/office/officeart/2005/8/layout/list1"/>
    <dgm:cxn modelId="{9D18DEF9-7A7C-4805-9DEA-8FB76302DDD3}" type="presParOf" srcId="{CED341A1-2B16-4A46-B86E-672AD4166857}" destId="{725637E7-F74C-47A2-8700-231CC6916FB0}" srcOrd="5" destOrd="0" presId="urn:microsoft.com/office/officeart/2005/8/layout/list1"/>
    <dgm:cxn modelId="{B953DB0E-587F-4E22-80C1-27796DE7FC66}" type="presParOf" srcId="{CED341A1-2B16-4A46-B86E-672AD4166857}" destId="{B0C08DE6-CF94-45B3-8FAA-1B4CD6CB32F9}" srcOrd="6" destOrd="0" presId="urn:microsoft.com/office/officeart/2005/8/layout/list1"/>
    <dgm:cxn modelId="{CDA5A266-1923-4765-BFF3-ED8CBAB1789C}" type="presParOf" srcId="{CED341A1-2B16-4A46-B86E-672AD4166857}" destId="{4673B171-FF83-4B7E-901F-0A9CAD44EA4F}" srcOrd="7" destOrd="0" presId="urn:microsoft.com/office/officeart/2005/8/layout/list1"/>
    <dgm:cxn modelId="{5801BFDB-D0D8-412B-8493-1FDEA4418A68}" type="presParOf" srcId="{CED341A1-2B16-4A46-B86E-672AD4166857}" destId="{310AC3F1-C698-47AA-9620-9006DE96261C}" srcOrd="8" destOrd="0" presId="urn:microsoft.com/office/officeart/2005/8/layout/list1"/>
    <dgm:cxn modelId="{6155A7B5-FE24-4194-A549-D28115DDB5F1}" type="presParOf" srcId="{310AC3F1-C698-47AA-9620-9006DE96261C}" destId="{99552BCE-5946-4B4B-8239-ABD898B88CC3}" srcOrd="0" destOrd="0" presId="urn:microsoft.com/office/officeart/2005/8/layout/list1"/>
    <dgm:cxn modelId="{8C3D1417-5EE1-43AD-8425-9EA8B86C7E5F}" type="presParOf" srcId="{310AC3F1-C698-47AA-9620-9006DE96261C}" destId="{2F9D0D85-F961-4C63-BB85-8860130BB192}" srcOrd="1" destOrd="0" presId="urn:microsoft.com/office/officeart/2005/8/layout/list1"/>
    <dgm:cxn modelId="{10C42E99-ADB4-471D-BA2F-D5CF9619BE8B}" type="presParOf" srcId="{CED341A1-2B16-4A46-B86E-672AD4166857}" destId="{575B3957-051D-48A3-B5C9-88D03323E169}" srcOrd="9" destOrd="0" presId="urn:microsoft.com/office/officeart/2005/8/layout/list1"/>
    <dgm:cxn modelId="{C1C43468-422F-4214-90B1-1627B066DE08}" type="presParOf" srcId="{CED341A1-2B16-4A46-B86E-672AD4166857}" destId="{E828FF7D-2ACF-4A7C-A3E3-3C6B9CA6D36C}" srcOrd="10" destOrd="0" presId="urn:microsoft.com/office/officeart/2005/8/layout/list1"/>
    <dgm:cxn modelId="{22B08010-17E9-4E3B-851C-D57943B229E0}" type="presParOf" srcId="{CED341A1-2B16-4A46-B86E-672AD4166857}" destId="{0671721D-21B8-49DC-8A0B-5457C8F91B42}" srcOrd="11" destOrd="0" presId="urn:microsoft.com/office/officeart/2005/8/layout/list1"/>
    <dgm:cxn modelId="{6BC4086B-384C-4FFF-94EA-4D6F708AD031}" type="presParOf" srcId="{CED341A1-2B16-4A46-B86E-672AD4166857}" destId="{90E1A9B9-22EB-4B8C-A6B2-C05A15A5D13E}" srcOrd="12" destOrd="0" presId="urn:microsoft.com/office/officeart/2005/8/layout/list1"/>
    <dgm:cxn modelId="{84CA27F6-2408-42B9-8222-4D44C102CA74}" type="presParOf" srcId="{90E1A9B9-22EB-4B8C-A6B2-C05A15A5D13E}" destId="{8A2A281D-0CF8-49D5-BA85-6A4485EA2B3C}" srcOrd="0" destOrd="0" presId="urn:microsoft.com/office/officeart/2005/8/layout/list1"/>
    <dgm:cxn modelId="{3BF8AA00-A51D-42C8-AE09-C6203CA3AB82}" type="presParOf" srcId="{90E1A9B9-22EB-4B8C-A6B2-C05A15A5D13E}" destId="{D7FFA77D-82BC-4E18-9BA2-ED5AA847634D}" srcOrd="1" destOrd="0" presId="urn:microsoft.com/office/officeart/2005/8/layout/list1"/>
    <dgm:cxn modelId="{98BDFA06-5F45-4782-B7BE-F762B86BD7DD}" type="presParOf" srcId="{CED341A1-2B16-4A46-B86E-672AD4166857}" destId="{24A99A26-77CB-45F1-B5C7-F24A9FBEEF03}" srcOrd="13" destOrd="0" presId="urn:microsoft.com/office/officeart/2005/8/layout/list1"/>
    <dgm:cxn modelId="{E233F03A-7595-417B-8FF1-D5627D462FA1}" type="presParOf" srcId="{CED341A1-2B16-4A46-B86E-672AD4166857}" destId="{B4C9CDA1-DE88-4B3A-94F9-8ED53C492D8B}" srcOrd="14" destOrd="0" presId="urn:microsoft.com/office/officeart/2005/8/layout/list1"/>
    <dgm:cxn modelId="{5AC7407D-02B3-4F42-B422-1D0C83AB5256}" type="presParOf" srcId="{CED341A1-2B16-4A46-B86E-672AD4166857}" destId="{F792FBC8-794C-43D7-8FB3-486EE0C26A1F}" srcOrd="15" destOrd="0" presId="urn:microsoft.com/office/officeart/2005/8/layout/list1"/>
    <dgm:cxn modelId="{86687594-160B-4692-B3C6-12A823D383DB}" type="presParOf" srcId="{CED341A1-2B16-4A46-B86E-672AD4166857}" destId="{65AB70F2-1E69-4275-BB40-3D6379B1CA75}" srcOrd="16" destOrd="0" presId="urn:microsoft.com/office/officeart/2005/8/layout/list1"/>
    <dgm:cxn modelId="{50369C1A-FADB-465E-AAD5-C0568B65157A}" type="presParOf" srcId="{65AB70F2-1E69-4275-BB40-3D6379B1CA75}" destId="{1431089D-7B6B-43F0-B3D9-A4A1132EF621}" srcOrd="0" destOrd="0" presId="urn:microsoft.com/office/officeart/2005/8/layout/list1"/>
    <dgm:cxn modelId="{08AB4EB2-DD4B-48AA-994E-21E9237A6FF1}" type="presParOf" srcId="{65AB70F2-1E69-4275-BB40-3D6379B1CA75}" destId="{AFA51307-1AB3-4380-9154-53D160D87C58}" srcOrd="1" destOrd="0" presId="urn:microsoft.com/office/officeart/2005/8/layout/list1"/>
    <dgm:cxn modelId="{025B8025-F140-401C-87ED-B448A290F536}" type="presParOf" srcId="{CED341A1-2B16-4A46-B86E-672AD4166857}" destId="{0566D2B1-30DB-41A7-88CE-92434B14497F}" srcOrd="17" destOrd="0" presId="urn:microsoft.com/office/officeart/2005/8/layout/list1"/>
    <dgm:cxn modelId="{35CEB376-7237-4085-9B7A-07E92E96CC7E}" type="presParOf" srcId="{CED341A1-2B16-4A46-B86E-672AD4166857}" destId="{23437332-C676-4791-A3F1-EBEB65F224C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1DF9B2-8687-44CE-B219-790A0CE6B19D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3B73624-16E3-48DB-BD23-F2A593F84945}">
      <dgm:prSet/>
      <dgm:spPr/>
      <dgm:t>
        <a:bodyPr/>
        <a:lstStyle/>
        <a:p>
          <a:r>
            <a:rPr lang="en-US" dirty="0"/>
            <a:t>Light source </a:t>
          </a:r>
        </a:p>
      </dgm:t>
    </dgm:pt>
    <dgm:pt modelId="{CA074A25-A45C-42ED-8896-65380B7D56DE}" type="parTrans" cxnId="{6BC5ED5F-E521-4B70-BC8F-CA3CEFF70CB1}">
      <dgm:prSet/>
      <dgm:spPr/>
      <dgm:t>
        <a:bodyPr/>
        <a:lstStyle/>
        <a:p>
          <a:endParaRPr lang="en-US"/>
        </a:p>
      </dgm:t>
    </dgm:pt>
    <dgm:pt modelId="{2015B8F2-D10A-4A66-AA84-E8A665182DCF}" type="sibTrans" cxnId="{6BC5ED5F-E521-4B70-BC8F-CA3CEFF70CB1}">
      <dgm:prSet phldrT="01" phldr="0"/>
      <dgm:spPr/>
      <dgm:t>
        <a:bodyPr/>
        <a:lstStyle/>
        <a:p>
          <a:endParaRPr lang="en-US"/>
        </a:p>
      </dgm:t>
    </dgm:pt>
    <dgm:pt modelId="{FABC18C0-8E43-42B5-BA54-89F579B14AB3}">
      <dgm:prSet/>
      <dgm:spPr/>
      <dgm:t>
        <a:bodyPr/>
        <a:lstStyle/>
        <a:p>
          <a:r>
            <a:rPr lang="en-US"/>
            <a:t>Entrance slit</a:t>
          </a:r>
        </a:p>
      </dgm:t>
    </dgm:pt>
    <dgm:pt modelId="{3BAE0AEE-217D-45DD-A120-7EE825C9AEF1}" type="parTrans" cxnId="{49F15B9A-7326-4504-8A8C-A6DB4AA1740E}">
      <dgm:prSet/>
      <dgm:spPr/>
      <dgm:t>
        <a:bodyPr/>
        <a:lstStyle/>
        <a:p>
          <a:endParaRPr lang="en-US"/>
        </a:p>
      </dgm:t>
    </dgm:pt>
    <dgm:pt modelId="{6965117F-0C97-4B69-8791-3F69F6CC791E}" type="sibTrans" cxnId="{49F15B9A-7326-4504-8A8C-A6DB4AA1740E}">
      <dgm:prSet phldrT="02" phldr="0"/>
      <dgm:spPr/>
      <dgm:t>
        <a:bodyPr/>
        <a:lstStyle/>
        <a:p>
          <a:endParaRPr lang="en-US"/>
        </a:p>
      </dgm:t>
    </dgm:pt>
    <dgm:pt modelId="{B3500217-9C7C-4567-AB4D-9744382738DE}">
      <dgm:prSet/>
      <dgm:spPr/>
      <dgm:t>
        <a:bodyPr/>
        <a:lstStyle/>
        <a:p>
          <a:r>
            <a:rPr lang="en-US"/>
            <a:t>Dispersive element   </a:t>
          </a:r>
        </a:p>
      </dgm:t>
    </dgm:pt>
    <dgm:pt modelId="{0C208699-80CB-49D9-BFA0-C1C83454197E}" type="parTrans" cxnId="{3F8D0E68-5B9D-4F40-BB61-DF8DE64C1D41}">
      <dgm:prSet/>
      <dgm:spPr/>
      <dgm:t>
        <a:bodyPr/>
        <a:lstStyle/>
        <a:p>
          <a:endParaRPr lang="en-US"/>
        </a:p>
      </dgm:t>
    </dgm:pt>
    <dgm:pt modelId="{B3D5A476-B0BE-4DC8-B167-4AFE94C5524F}" type="sibTrans" cxnId="{3F8D0E68-5B9D-4F40-BB61-DF8DE64C1D41}">
      <dgm:prSet phldrT="03" phldr="0"/>
      <dgm:spPr/>
      <dgm:t>
        <a:bodyPr/>
        <a:lstStyle/>
        <a:p>
          <a:endParaRPr lang="en-US"/>
        </a:p>
      </dgm:t>
    </dgm:pt>
    <dgm:pt modelId="{C1C8F8FB-E1C3-4EAE-827B-8F368A3F02CC}">
      <dgm:prSet/>
      <dgm:spPr/>
      <dgm:t>
        <a:bodyPr/>
        <a:lstStyle/>
        <a:p>
          <a:r>
            <a:rPr lang="en-US"/>
            <a:t>Exit slit </a:t>
          </a:r>
        </a:p>
      </dgm:t>
    </dgm:pt>
    <dgm:pt modelId="{EB7AA7D5-27FC-4CEC-97B9-EC87591CDCE5}" type="parTrans" cxnId="{6821531A-0E00-48C1-B07D-AD85B9DED608}">
      <dgm:prSet/>
      <dgm:spPr/>
      <dgm:t>
        <a:bodyPr/>
        <a:lstStyle/>
        <a:p>
          <a:endParaRPr lang="en-US"/>
        </a:p>
      </dgm:t>
    </dgm:pt>
    <dgm:pt modelId="{704FC29A-7A34-4323-B12C-6EAD1B70DA07}" type="sibTrans" cxnId="{6821531A-0E00-48C1-B07D-AD85B9DED608}">
      <dgm:prSet phldrT="04" phldr="0"/>
      <dgm:spPr/>
      <dgm:t>
        <a:bodyPr/>
        <a:lstStyle/>
        <a:p>
          <a:endParaRPr lang="en-US"/>
        </a:p>
      </dgm:t>
    </dgm:pt>
    <dgm:pt modelId="{B33B1DDF-EE1A-4CDD-B7CA-F621C7EE8087}">
      <dgm:prSet/>
      <dgm:spPr/>
      <dgm:t>
        <a:bodyPr/>
        <a:lstStyle/>
        <a:p>
          <a:r>
            <a:rPr lang="en-US"/>
            <a:t>Sample cell</a:t>
          </a:r>
        </a:p>
      </dgm:t>
    </dgm:pt>
    <dgm:pt modelId="{8E1B639C-914B-4A7E-97E4-0B99B012DE4A}" type="parTrans" cxnId="{F8B88978-2287-4B10-8CD7-DF49CF6861B2}">
      <dgm:prSet/>
      <dgm:spPr/>
      <dgm:t>
        <a:bodyPr/>
        <a:lstStyle/>
        <a:p>
          <a:endParaRPr lang="en-US"/>
        </a:p>
      </dgm:t>
    </dgm:pt>
    <dgm:pt modelId="{46B0EED4-CB0A-4450-84BD-11BAE4FCA9C2}" type="sibTrans" cxnId="{F8B88978-2287-4B10-8CD7-DF49CF6861B2}">
      <dgm:prSet phldrT="05" phldr="0"/>
      <dgm:spPr/>
      <dgm:t>
        <a:bodyPr/>
        <a:lstStyle/>
        <a:p>
          <a:endParaRPr lang="en-US"/>
        </a:p>
      </dgm:t>
    </dgm:pt>
    <dgm:pt modelId="{9B0BAC00-3A27-4BB4-9BFC-0BDC7DB156EE}">
      <dgm:prSet/>
      <dgm:spPr/>
      <dgm:t>
        <a:bodyPr/>
        <a:lstStyle/>
        <a:p>
          <a:r>
            <a:rPr lang="en-US"/>
            <a:t>detector</a:t>
          </a:r>
        </a:p>
      </dgm:t>
    </dgm:pt>
    <dgm:pt modelId="{D6364CA6-3220-430F-B261-821CDC887056}" type="parTrans" cxnId="{ADD4A8C5-C91E-4BBB-BD56-138CAD39C2E4}">
      <dgm:prSet/>
      <dgm:spPr/>
      <dgm:t>
        <a:bodyPr/>
        <a:lstStyle/>
        <a:p>
          <a:endParaRPr lang="en-US"/>
        </a:p>
      </dgm:t>
    </dgm:pt>
    <dgm:pt modelId="{A68D051D-C3B8-4A02-A7D0-2DB4D0B1C6C1}" type="sibTrans" cxnId="{ADD4A8C5-C91E-4BBB-BD56-138CAD39C2E4}">
      <dgm:prSet phldrT="06" phldr="0"/>
      <dgm:spPr/>
      <dgm:t>
        <a:bodyPr/>
        <a:lstStyle/>
        <a:p>
          <a:endParaRPr lang="en-US"/>
        </a:p>
      </dgm:t>
    </dgm:pt>
    <dgm:pt modelId="{DCB303A9-5D95-4448-9979-D8C42203EC5A}" type="pres">
      <dgm:prSet presAssocID="{E01DF9B2-8687-44CE-B219-790A0CE6B19D}" presName="vert0" presStyleCnt="0">
        <dgm:presLayoutVars>
          <dgm:dir/>
          <dgm:animOne val="branch"/>
          <dgm:animLvl val="lvl"/>
        </dgm:presLayoutVars>
      </dgm:prSet>
      <dgm:spPr/>
    </dgm:pt>
    <dgm:pt modelId="{0A0DC541-0844-4905-83F8-7E16914BB107}" type="pres">
      <dgm:prSet presAssocID="{63B73624-16E3-48DB-BD23-F2A593F84945}" presName="thickLine" presStyleLbl="alignNode1" presStyleIdx="0" presStyleCnt="6"/>
      <dgm:spPr/>
    </dgm:pt>
    <dgm:pt modelId="{8F9572DD-1822-49B7-8C5E-645B4BED6103}" type="pres">
      <dgm:prSet presAssocID="{63B73624-16E3-48DB-BD23-F2A593F84945}" presName="horz1" presStyleCnt="0"/>
      <dgm:spPr/>
    </dgm:pt>
    <dgm:pt modelId="{900BAF9B-FB29-4FE7-A1F3-F7BE668ED2A7}" type="pres">
      <dgm:prSet presAssocID="{63B73624-16E3-48DB-BD23-F2A593F84945}" presName="tx1" presStyleLbl="revTx" presStyleIdx="0" presStyleCnt="6"/>
      <dgm:spPr/>
    </dgm:pt>
    <dgm:pt modelId="{3F1A764B-09D6-4211-BCD4-4701E951D68A}" type="pres">
      <dgm:prSet presAssocID="{63B73624-16E3-48DB-BD23-F2A593F84945}" presName="vert1" presStyleCnt="0"/>
      <dgm:spPr/>
    </dgm:pt>
    <dgm:pt modelId="{9D4B22C6-2810-4183-876D-045E2543BD28}" type="pres">
      <dgm:prSet presAssocID="{FABC18C0-8E43-42B5-BA54-89F579B14AB3}" presName="thickLine" presStyleLbl="alignNode1" presStyleIdx="1" presStyleCnt="6"/>
      <dgm:spPr/>
    </dgm:pt>
    <dgm:pt modelId="{60D5C59D-DE42-49E6-ACF8-B0B5536A4CB7}" type="pres">
      <dgm:prSet presAssocID="{FABC18C0-8E43-42B5-BA54-89F579B14AB3}" presName="horz1" presStyleCnt="0"/>
      <dgm:spPr/>
    </dgm:pt>
    <dgm:pt modelId="{E13E88AF-14E1-4F5B-A76C-A29CA04CF531}" type="pres">
      <dgm:prSet presAssocID="{FABC18C0-8E43-42B5-BA54-89F579B14AB3}" presName="tx1" presStyleLbl="revTx" presStyleIdx="1" presStyleCnt="6"/>
      <dgm:spPr/>
    </dgm:pt>
    <dgm:pt modelId="{7679E91F-6C0A-4979-924C-1E958E7B7F02}" type="pres">
      <dgm:prSet presAssocID="{FABC18C0-8E43-42B5-BA54-89F579B14AB3}" presName="vert1" presStyleCnt="0"/>
      <dgm:spPr/>
    </dgm:pt>
    <dgm:pt modelId="{E062943A-B991-427B-B342-A930B9538593}" type="pres">
      <dgm:prSet presAssocID="{B3500217-9C7C-4567-AB4D-9744382738DE}" presName="thickLine" presStyleLbl="alignNode1" presStyleIdx="2" presStyleCnt="6"/>
      <dgm:spPr/>
    </dgm:pt>
    <dgm:pt modelId="{B372BD3A-FAD4-4BDA-B9F5-948D8395B11B}" type="pres">
      <dgm:prSet presAssocID="{B3500217-9C7C-4567-AB4D-9744382738DE}" presName="horz1" presStyleCnt="0"/>
      <dgm:spPr/>
    </dgm:pt>
    <dgm:pt modelId="{F176B8B3-2367-4B50-B651-9EC7C0BCC1BA}" type="pres">
      <dgm:prSet presAssocID="{B3500217-9C7C-4567-AB4D-9744382738DE}" presName="tx1" presStyleLbl="revTx" presStyleIdx="2" presStyleCnt="6"/>
      <dgm:spPr/>
    </dgm:pt>
    <dgm:pt modelId="{F5C75558-516C-4106-A6CF-E145C9ABEAE0}" type="pres">
      <dgm:prSet presAssocID="{B3500217-9C7C-4567-AB4D-9744382738DE}" presName="vert1" presStyleCnt="0"/>
      <dgm:spPr/>
    </dgm:pt>
    <dgm:pt modelId="{5FB1604F-746D-4016-B35B-A7408128AE73}" type="pres">
      <dgm:prSet presAssocID="{C1C8F8FB-E1C3-4EAE-827B-8F368A3F02CC}" presName="thickLine" presStyleLbl="alignNode1" presStyleIdx="3" presStyleCnt="6"/>
      <dgm:spPr/>
    </dgm:pt>
    <dgm:pt modelId="{0C27A6D6-0257-4BE4-94D1-8B3069FF3803}" type="pres">
      <dgm:prSet presAssocID="{C1C8F8FB-E1C3-4EAE-827B-8F368A3F02CC}" presName="horz1" presStyleCnt="0"/>
      <dgm:spPr/>
    </dgm:pt>
    <dgm:pt modelId="{A88180AD-3836-41AD-A8C3-BEB3E54F3730}" type="pres">
      <dgm:prSet presAssocID="{C1C8F8FB-E1C3-4EAE-827B-8F368A3F02CC}" presName="tx1" presStyleLbl="revTx" presStyleIdx="3" presStyleCnt="6"/>
      <dgm:spPr/>
    </dgm:pt>
    <dgm:pt modelId="{7FE695F3-A558-4099-91DE-F1360AABEB9E}" type="pres">
      <dgm:prSet presAssocID="{C1C8F8FB-E1C3-4EAE-827B-8F368A3F02CC}" presName="vert1" presStyleCnt="0"/>
      <dgm:spPr/>
    </dgm:pt>
    <dgm:pt modelId="{845CF074-0F5C-47BB-9593-6A1B4EB986BB}" type="pres">
      <dgm:prSet presAssocID="{B33B1DDF-EE1A-4CDD-B7CA-F621C7EE8087}" presName="thickLine" presStyleLbl="alignNode1" presStyleIdx="4" presStyleCnt="6"/>
      <dgm:spPr/>
    </dgm:pt>
    <dgm:pt modelId="{C758570F-728C-44A2-A23D-0370889656AA}" type="pres">
      <dgm:prSet presAssocID="{B33B1DDF-EE1A-4CDD-B7CA-F621C7EE8087}" presName="horz1" presStyleCnt="0"/>
      <dgm:spPr/>
    </dgm:pt>
    <dgm:pt modelId="{D0C03F23-7A8C-4BB2-B809-00B163961AC7}" type="pres">
      <dgm:prSet presAssocID="{B33B1DDF-EE1A-4CDD-B7CA-F621C7EE8087}" presName="tx1" presStyleLbl="revTx" presStyleIdx="4" presStyleCnt="6"/>
      <dgm:spPr/>
    </dgm:pt>
    <dgm:pt modelId="{86BCF40D-DFC6-4B5D-962D-BB4738B68349}" type="pres">
      <dgm:prSet presAssocID="{B33B1DDF-EE1A-4CDD-B7CA-F621C7EE8087}" presName="vert1" presStyleCnt="0"/>
      <dgm:spPr/>
    </dgm:pt>
    <dgm:pt modelId="{42B17338-D141-462C-B73F-D43DABCBE95E}" type="pres">
      <dgm:prSet presAssocID="{9B0BAC00-3A27-4BB4-9BFC-0BDC7DB156EE}" presName="thickLine" presStyleLbl="alignNode1" presStyleIdx="5" presStyleCnt="6"/>
      <dgm:spPr/>
    </dgm:pt>
    <dgm:pt modelId="{92BA1629-AFA1-464C-9AE9-753872846D2E}" type="pres">
      <dgm:prSet presAssocID="{9B0BAC00-3A27-4BB4-9BFC-0BDC7DB156EE}" presName="horz1" presStyleCnt="0"/>
      <dgm:spPr/>
    </dgm:pt>
    <dgm:pt modelId="{7AD9FD65-EBB4-41A1-B62C-E34B922EB9DA}" type="pres">
      <dgm:prSet presAssocID="{9B0BAC00-3A27-4BB4-9BFC-0BDC7DB156EE}" presName="tx1" presStyleLbl="revTx" presStyleIdx="5" presStyleCnt="6"/>
      <dgm:spPr/>
    </dgm:pt>
    <dgm:pt modelId="{AD4F8F7B-74BD-4FBA-92C3-C849321BECA4}" type="pres">
      <dgm:prSet presAssocID="{9B0BAC00-3A27-4BB4-9BFC-0BDC7DB156EE}" presName="vert1" presStyleCnt="0"/>
      <dgm:spPr/>
    </dgm:pt>
  </dgm:ptLst>
  <dgm:cxnLst>
    <dgm:cxn modelId="{6821531A-0E00-48C1-B07D-AD85B9DED608}" srcId="{E01DF9B2-8687-44CE-B219-790A0CE6B19D}" destId="{C1C8F8FB-E1C3-4EAE-827B-8F368A3F02CC}" srcOrd="3" destOrd="0" parTransId="{EB7AA7D5-27FC-4CEC-97B9-EC87591CDCE5}" sibTransId="{704FC29A-7A34-4323-B12C-6EAD1B70DA07}"/>
    <dgm:cxn modelId="{6BC5ED5F-E521-4B70-BC8F-CA3CEFF70CB1}" srcId="{E01DF9B2-8687-44CE-B219-790A0CE6B19D}" destId="{63B73624-16E3-48DB-BD23-F2A593F84945}" srcOrd="0" destOrd="0" parTransId="{CA074A25-A45C-42ED-8896-65380B7D56DE}" sibTransId="{2015B8F2-D10A-4A66-AA84-E8A665182DCF}"/>
    <dgm:cxn modelId="{3F8D0E68-5B9D-4F40-BB61-DF8DE64C1D41}" srcId="{E01DF9B2-8687-44CE-B219-790A0CE6B19D}" destId="{B3500217-9C7C-4567-AB4D-9744382738DE}" srcOrd="2" destOrd="0" parTransId="{0C208699-80CB-49D9-BFA0-C1C83454197E}" sibTransId="{B3D5A476-B0BE-4DC8-B167-4AFE94C5524F}"/>
    <dgm:cxn modelId="{A8021B48-809C-41A6-8EA4-B1006EF49116}" type="presOf" srcId="{63B73624-16E3-48DB-BD23-F2A593F84945}" destId="{900BAF9B-FB29-4FE7-A1F3-F7BE668ED2A7}" srcOrd="0" destOrd="0" presId="urn:microsoft.com/office/officeart/2008/layout/LinedList"/>
    <dgm:cxn modelId="{6A79E872-979D-4589-A518-6802C0D62501}" type="presOf" srcId="{9B0BAC00-3A27-4BB4-9BFC-0BDC7DB156EE}" destId="{7AD9FD65-EBB4-41A1-B62C-E34B922EB9DA}" srcOrd="0" destOrd="0" presId="urn:microsoft.com/office/officeart/2008/layout/LinedList"/>
    <dgm:cxn modelId="{F8B88978-2287-4B10-8CD7-DF49CF6861B2}" srcId="{E01DF9B2-8687-44CE-B219-790A0CE6B19D}" destId="{B33B1DDF-EE1A-4CDD-B7CA-F621C7EE8087}" srcOrd="4" destOrd="0" parTransId="{8E1B639C-914B-4A7E-97E4-0B99B012DE4A}" sibTransId="{46B0EED4-CB0A-4450-84BD-11BAE4FCA9C2}"/>
    <dgm:cxn modelId="{3218B180-A324-47A7-B3F4-CA483CA74D31}" type="presOf" srcId="{E01DF9B2-8687-44CE-B219-790A0CE6B19D}" destId="{DCB303A9-5D95-4448-9979-D8C42203EC5A}" srcOrd="0" destOrd="0" presId="urn:microsoft.com/office/officeart/2008/layout/LinedList"/>
    <dgm:cxn modelId="{49F15B9A-7326-4504-8A8C-A6DB4AA1740E}" srcId="{E01DF9B2-8687-44CE-B219-790A0CE6B19D}" destId="{FABC18C0-8E43-42B5-BA54-89F579B14AB3}" srcOrd="1" destOrd="0" parTransId="{3BAE0AEE-217D-45DD-A120-7EE825C9AEF1}" sibTransId="{6965117F-0C97-4B69-8791-3F69F6CC791E}"/>
    <dgm:cxn modelId="{ADD4A8C5-C91E-4BBB-BD56-138CAD39C2E4}" srcId="{E01DF9B2-8687-44CE-B219-790A0CE6B19D}" destId="{9B0BAC00-3A27-4BB4-9BFC-0BDC7DB156EE}" srcOrd="5" destOrd="0" parTransId="{D6364CA6-3220-430F-B261-821CDC887056}" sibTransId="{A68D051D-C3B8-4A02-A7D0-2DB4D0B1C6C1}"/>
    <dgm:cxn modelId="{E18D9FD0-BC93-4BF1-8E0D-8C9507F834FA}" type="presOf" srcId="{C1C8F8FB-E1C3-4EAE-827B-8F368A3F02CC}" destId="{A88180AD-3836-41AD-A8C3-BEB3E54F3730}" srcOrd="0" destOrd="0" presId="urn:microsoft.com/office/officeart/2008/layout/LinedList"/>
    <dgm:cxn modelId="{A6C588DD-3938-424D-A649-3A7968394322}" type="presOf" srcId="{FABC18C0-8E43-42B5-BA54-89F579B14AB3}" destId="{E13E88AF-14E1-4F5B-A76C-A29CA04CF531}" srcOrd="0" destOrd="0" presId="urn:microsoft.com/office/officeart/2008/layout/LinedList"/>
    <dgm:cxn modelId="{13668AE0-84EC-4D08-A4F9-08513331694C}" type="presOf" srcId="{B33B1DDF-EE1A-4CDD-B7CA-F621C7EE8087}" destId="{D0C03F23-7A8C-4BB2-B809-00B163961AC7}" srcOrd="0" destOrd="0" presId="urn:microsoft.com/office/officeart/2008/layout/LinedList"/>
    <dgm:cxn modelId="{120EF8F7-A303-4AF4-8D4D-94DA0C38FB7F}" type="presOf" srcId="{B3500217-9C7C-4567-AB4D-9744382738DE}" destId="{F176B8B3-2367-4B50-B651-9EC7C0BCC1BA}" srcOrd="0" destOrd="0" presId="urn:microsoft.com/office/officeart/2008/layout/LinedList"/>
    <dgm:cxn modelId="{4C7D3D20-6F83-4123-B166-E924A2ABF0E0}" type="presParOf" srcId="{DCB303A9-5D95-4448-9979-D8C42203EC5A}" destId="{0A0DC541-0844-4905-83F8-7E16914BB107}" srcOrd="0" destOrd="0" presId="urn:microsoft.com/office/officeart/2008/layout/LinedList"/>
    <dgm:cxn modelId="{41E31AF9-526A-48A0-BA35-9ABF313DB3D5}" type="presParOf" srcId="{DCB303A9-5D95-4448-9979-D8C42203EC5A}" destId="{8F9572DD-1822-49B7-8C5E-645B4BED6103}" srcOrd="1" destOrd="0" presId="urn:microsoft.com/office/officeart/2008/layout/LinedList"/>
    <dgm:cxn modelId="{1E128A66-A084-4E87-9BE5-21FF9387C12A}" type="presParOf" srcId="{8F9572DD-1822-49B7-8C5E-645B4BED6103}" destId="{900BAF9B-FB29-4FE7-A1F3-F7BE668ED2A7}" srcOrd="0" destOrd="0" presId="urn:microsoft.com/office/officeart/2008/layout/LinedList"/>
    <dgm:cxn modelId="{4003F2D8-83D3-46FF-85E6-BFB7D0B43550}" type="presParOf" srcId="{8F9572DD-1822-49B7-8C5E-645B4BED6103}" destId="{3F1A764B-09D6-4211-BCD4-4701E951D68A}" srcOrd="1" destOrd="0" presId="urn:microsoft.com/office/officeart/2008/layout/LinedList"/>
    <dgm:cxn modelId="{6B9DFC09-8A6C-4515-84EF-4DC4C18BEF95}" type="presParOf" srcId="{DCB303A9-5D95-4448-9979-D8C42203EC5A}" destId="{9D4B22C6-2810-4183-876D-045E2543BD28}" srcOrd="2" destOrd="0" presId="urn:microsoft.com/office/officeart/2008/layout/LinedList"/>
    <dgm:cxn modelId="{48F248DC-C0FB-429F-B703-30B5431485E2}" type="presParOf" srcId="{DCB303A9-5D95-4448-9979-D8C42203EC5A}" destId="{60D5C59D-DE42-49E6-ACF8-B0B5536A4CB7}" srcOrd="3" destOrd="0" presId="urn:microsoft.com/office/officeart/2008/layout/LinedList"/>
    <dgm:cxn modelId="{FAD5CC70-F476-48F0-9244-445C03C967A1}" type="presParOf" srcId="{60D5C59D-DE42-49E6-ACF8-B0B5536A4CB7}" destId="{E13E88AF-14E1-4F5B-A76C-A29CA04CF531}" srcOrd="0" destOrd="0" presId="urn:microsoft.com/office/officeart/2008/layout/LinedList"/>
    <dgm:cxn modelId="{76A7C94D-ACE5-4437-827F-11F06366AEFA}" type="presParOf" srcId="{60D5C59D-DE42-49E6-ACF8-B0B5536A4CB7}" destId="{7679E91F-6C0A-4979-924C-1E958E7B7F02}" srcOrd="1" destOrd="0" presId="urn:microsoft.com/office/officeart/2008/layout/LinedList"/>
    <dgm:cxn modelId="{4D52D624-ABA5-4D31-A762-6F469F99EA6A}" type="presParOf" srcId="{DCB303A9-5D95-4448-9979-D8C42203EC5A}" destId="{E062943A-B991-427B-B342-A930B9538593}" srcOrd="4" destOrd="0" presId="urn:microsoft.com/office/officeart/2008/layout/LinedList"/>
    <dgm:cxn modelId="{13D3E968-6283-4CA8-ACB3-58CBB311EA2D}" type="presParOf" srcId="{DCB303A9-5D95-4448-9979-D8C42203EC5A}" destId="{B372BD3A-FAD4-4BDA-B9F5-948D8395B11B}" srcOrd="5" destOrd="0" presId="urn:microsoft.com/office/officeart/2008/layout/LinedList"/>
    <dgm:cxn modelId="{C64E2B04-7BEF-4E8B-9810-2A0817763E60}" type="presParOf" srcId="{B372BD3A-FAD4-4BDA-B9F5-948D8395B11B}" destId="{F176B8B3-2367-4B50-B651-9EC7C0BCC1BA}" srcOrd="0" destOrd="0" presId="urn:microsoft.com/office/officeart/2008/layout/LinedList"/>
    <dgm:cxn modelId="{7C5B2227-597E-48F4-A5D0-F4110E2351D5}" type="presParOf" srcId="{B372BD3A-FAD4-4BDA-B9F5-948D8395B11B}" destId="{F5C75558-516C-4106-A6CF-E145C9ABEAE0}" srcOrd="1" destOrd="0" presId="urn:microsoft.com/office/officeart/2008/layout/LinedList"/>
    <dgm:cxn modelId="{0E38E31F-6901-4B40-B332-6EF1454C7B32}" type="presParOf" srcId="{DCB303A9-5D95-4448-9979-D8C42203EC5A}" destId="{5FB1604F-746D-4016-B35B-A7408128AE73}" srcOrd="6" destOrd="0" presId="urn:microsoft.com/office/officeart/2008/layout/LinedList"/>
    <dgm:cxn modelId="{2C192D5E-DC52-4700-8C3F-0A882C1E3A6C}" type="presParOf" srcId="{DCB303A9-5D95-4448-9979-D8C42203EC5A}" destId="{0C27A6D6-0257-4BE4-94D1-8B3069FF3803}" srcOrd="7" destOrd="0" presId="urn:microsoft.com/office/officeart/2008/layout/LinedList"/>
    <dgm:cxn modelId="{9D959A6D-4599-49CE-96AA-7CEB579246BA}" type="presParOf" srcId="{0C27A6D6-0257-4BE4-94D1-8B3069FF3803}" destId="{A88180AD-3836-41AD-A8C3-BEB3E54F3730}" srcOrd="0" destOrd="0" presId="urn:microsoft.com/office/officeart/2008/layout/LinedList"/>
    <dgm:cxn modelId="{803B31C4-9635-42A8-BB2B-7CDEB9808322}" type="presParOf" srcId="{0C27A6D6-0257-4BE4-94D1-8B3069FF3803}" destId="{7FE695F3-A558-4099-91DE-F1360AABEB9E}" srcOrd="1" destOrd="0" presId="urn:microsoft.com/office/officeart/2008/layout/LinedList"/>
    <dgm:cxn modelId="{32FCAC4E-30A3-47E5-9A2A-CD7B14E841F3}" type="presParOf" srcId="{DCB303A9-5D95-4448-9979-D8C42203EC5A}" destId="{845CF074-0F5C-47BB-9593-6A1B4EB986BB}" srcOrd="8" destOrd="0" presId="urn:microsoft.com/office/officeart/2008/layout/LinedList"/>
    <dgm:cxn modelId="{F2ACA029-600A-46E3-9062-765915645D1B}" type="presParOf" srcId="{DCB303A9-5D95-4448-9979-D8C42203EC5A}" destId="{C758570F-728C-44A2-A23D-0370889656AA}" srcOrd="9" destOrd="0" presId="urn:microsoft.com/office/officeart/2008/layout/LinedList"/>
    <dgm:cxn modelId="{02128D43-D3E9-4597-8112-0A82E94CD20A}" type="presParOf" srcId="{C758570F-728C-44A2-A23D-0370889656AA}" destId="{D0C03F23-7A8C-4BB2-B809-00B163961AC7}" srcOrd="0" destOrd="0" presId="urn:microsoft.com/office/officeart/2008/layout/LinedList"/>
    <dgm:cxn modelId="{7D5D7A92-1362-4B9C-81A7-EDF823F71C04}" type="presParOf" srcId="{C758570F-728C-44A2-A23D-0370889656AA}" destId="{86BCF40D-DFC6-4B5D-962D-BB4738B68349}" srcOrd="1" destOrd="0" presId="urn:microsoft.com/office/officeart/2008/layout/LinedList"/>
    <dgm:cxn modelId="{D8697BB5-6B18-4CB2-9BA0-ADC8DBCB7CA7}" type="presParOf" srcId="{DCB303A9-5D95-4448-9979-D8C42203EC5A}" destId="{42B17338-D141-462C-B73F-D43DABCBE95E}" srcOrd="10" destOrd="0" presId="urn:microsoft.com/office/officeart/2008/layout/LinedList"/>
    <dgm:cxn modelId="{7CAB9385-875C-4498-A6EC-68479FC2C693}" type="presParOf" srcId="{DCB303A9-5D95-4448-9979-D8C42203EC5A}" destId="{92BA1629-AFA1-464C-9AE9-753872846D2E}" srcOrd="11" destOrd="0" presId="urn:microsoft.com/office/officeart/2008/layout/LinedList"/>
    <dgm:cxn modelId="{BA9ED6B0-A0E3-4031-9FA7-9B7162C5D7A9}" type="presParOf" srcId="{92BA1629-AFA1-464C-9AE9-753872846D2E}" destId="{7AD9FD65-EBB4-41A1-B62C-E34B922EB9DA}" srcOrd="0" destOrd="0" presId="urn:microsoft.com/office/officeart/2008/layout/LinedList"/>
    <dgm:cxn modelId="{F8F316C5-4EED-419D-924D-F7461DA1AA57}" type="presParOf" srcId="{92BA1629-AFA1-464C-9AE9-753872846D2E}" destId="{AD4F8F7B-74BD-4FBA-92C3-C849321BECA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DE1561-1AA7-4D63-BAA5-5713377E8B7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0_3" csCatId="mainScheme" phldr="1"/>
      <dgm:spPr/>
      <dgm:t>
        <a:bodyPr/>
        <a:lstStyle/>
        <a:p>
          <a:endParaRPr lang="en-US"/>
        </a:p>
      </dgm:t>
    </dgm:pt>
    <dgm:pt modelId="{051D7093-1346-4875-9BFB-12089424D8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Single Beam Spectrophotometer : Uses a single light path; the light passes through either the sample or the blank (reference), but not both simultaneously. Simple and low-cost.</a:t>
          </a:r>
        </a:p>
      </dgm:t>
    </dgm:pt>
    <dgm:pt modelId="{1C2CC92A-0FC6-4705-8DE1-3E36CC30A205}" type="parTrans" cxnId="{93C6B2FC-1966-47F1-B5A2-DBA9A195C529}">
      <dgm:prSet/>
      <dgm:spPr/>
      <dgm:t>
        <a:bodyPr/>
        <a:lstStyle/>
        <a:p>
          <a:endParaRPr lang="en-US"/>
        </a:p>
      </dgm:t>
    </dgm:pt>
    <dgm:pt modelId="{7D719128-11A9-4B41-84E0-191693EA8E22}" type="sibTrans" cxnId="{93C6B2FC-1966-47F1-B5A2-DBA9A195C5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E43FE71-5768-41AF-A054-D3A9570F4B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Double Beam Spectrophotometer</a:t>
          </a:r>
          <a:r>
            <a:rPr lang="ar-EG" b="1" dirty="0"/>
            <a:t> </a:t>
          </a:r>
          <a:r>
            <a:rPr lang="en-US" b="1" dirty="0"/>
            <a:t>: It splits the light beam into two paths—one passing through the sample and the other through the reference (blank)—and compares both beams simultaneously.</a:t>
          </a:r>
        </a:p>
      </dgm:t>
    </dgm:pt>
    <dgm:pt modelId="{A49B0BBA-DABB-4AD8-A02F-25ED3C92C0F3}" type="parTrans" cxnId="{E1ED5513-0E2E-43C7-9BAD-6E5EC485360E}">
      <dgm:prSet/>
      <dgm:spPr/>
      <dgm:t>
        <a:bodyPr/>
        <a:lstStyle/>
        <a:p>
          <a:endParaRPr lang="en-US"/>
        </a:p>
      </dgm:t>
    </dgm:pt>
    <dgm:pt modelId="{21CDE5CB-C591-490D-9923-5E621B410CC4}" type="sibTrans" cxnId="{E1ED5513-0E2E-43C7-9BAD-6E5EC485360E}">
      <dgm:prSet/>
      <dgm:spPr/>
      <dgm:t>
        <a:bodyPr/>
        <a:lstStyle/>
        <a:p>
          <a:endParaRPr lang="en-US"/>
        </a:p>
      </dgm:t>
    </dgm:pt>
    <dgm:pt modelId="{2F2FC19F-F028-4066-8206-BC007EB2F8AF}" type="pres">
      <dgm:prSet presAssocID="{1CDE1561-1AA7-4D63-BAA5-5713377E8B78}" presName="root" presStyleCnt="0">
        <dgm:presLayoutVars>
          <dgm:dir/>
          <dgm:resizeHandles val="exact"/>
        </dgm:presLayoutVars>
      </dgm:prSet>
      <dgm:spPr/>
    </dgm:pt>
    <dgm:pt modelId="{49A876E5-9754-4289-9037-D4ECA0DA0023}" type="pres">
      <dgm:prSet presAssocID="{051D7093-1346-4875-9BFB-12089424D8B0}" presName="compNode" presStyleCnt="0"/>
      <dgm:spPr/>
    </dgm:pt>
    <dgm:pt modelId="{323A288D-1914-48AD-9935-773F87177C71}" type="pres">
      <dgm:prSet presAssocID="{051D7093-1346-4875-9BFB-12089424D8B0}" presName="bgRect" presStyleLbl="bgShp" presStyleIdx="0" presStyleCnt="2" custLinFactNeighborX="1691" custLinFactNeighborY="713"/>
      <dgm:spPr/>
    </dgm:pt>
    <dgm:pt modelId="{665617DC-F2C4-420B-A325-2598B470EC38}" type="pres">
      <dgm:prSet presAssocID="{051D7093-1346-4875-9BFB-12089424D8B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1 with solid fill"/>
        </a:ext>
      </dgm:extLst>
    </dgm:pt>
    <dgm:pt modelId="{CBE50044-00BF-4468-8E8F-8CFB3B5196E5}" type="pres">
      <dgm:prSet presAssocID="{051D7093-1346-4875-9BFB-12089424D8B0}" presName="spaceRect" presStyleCnt="0"/>
      <dgm:spPr/>
    </dgm:pt>
    <dgm:pt modelId="{DA33FEF7-FD49-426F-A0B9-12D7E5272106}" type="pres">
      <dgm:prSet presAssocID="{051D7093-1346-4875-9BFB-12089424D8B0}" presName="parTx" presStyleLbl="revTx" presStyleIdx="0" presStyleCnt="2">
        <dgm:presLayoutVars>
          <dgm:chMax val="0"/>
          <dgm:chPref val="0"/>
        </dgm:presLayoutVars>
      </dgm:prSet>
      <dgm:spPr/>
    </dgm:pt>
    <dgm:pt modelId="{0258EAA5-A472-46B9-BEA4-5EA8639D2E36}" type="pres">
      <dgm:prSet presAssocID="{7D719128-11A9-4B41-84E0-191693EA8E22}" presName="sibTrans" presStyleCnt="0"/>
      <dgm:spPr/>
    </dgm:pt>
    <dgm:pt modelId="{B539BB4B-0FBC-4F6E-82C5-F328FE4A677F}" type="pres">
      <dgm:prSet presAssocID="{2E43FE71-5768-41AF-A054-D3A9570F4BD9}" presName="compNode" presStyleCnt="0"/>
      <dgm:spPr/>
    </dgm:pt>
    <dgm:pt modelId="{D3D66C55-BC87-4772-AE3A-F21D31BB44A9}" type="pres">
      <dgm:prSet presAssocID="{2E43FE71-5768-41AF-A054-D3A9570F4BD9}" presName="bgRect" presStyleLbl="bgShp" presStyleIdx="1" presStyleCnt="2"/>
      <dgm:spPr/>
    </dgm:pt>
    <dgm:pt modelId="{2EC753D2-A5C3-4FCF-8B94-049021311D42}" type="pres">
      <dgm:prSet presAssocID="{2E43FE71-5768-41AF-A054-D3A9570F4B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dge with solid fill"/>
        </a:ext>
      </dgm:extLst>
    </dgm:pt>
    <dgm:pt modelId="{5A9A8128-9031-48E3-A510-BEFE5AA13015}" type="pres">
      <dgm:prSet presAssocID="{2E43FE71-5768-41AF-A054-D3A9570F4BD9}" presName="spaceRect" presStyleCnt="0"/>
      <dgm:spPr/>
    </dgm:pt>
    <dgm:pt modelId="{43B738A4-16C8-4383-80F4-7AC474D6B831}" type="pres">
      <dgm:prSet presAssocID="{2E43FE71-5768-41AF-A054-D3A9570F4BD9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1ED5513-0E2E-43C7-9BAD-6E5EC485360E}" srcId="{1CDE1561-1AA7-4D63-BAA5-5713377E8B78}" destId="{2E43FE71-5768-41AF-A054-D3A9570F4BD9}" srcOrd="1" destOrd="0" parTransId="{A49B0BBA-DABB-4AD8-A02F-25ED3C92C0F3}" sibTransId="{21CDE5CB-C591-490D-9923-5E621B410CC4}"/>
    <dgm:cxn modelId="{19323267-13A8-4E5F-A741-3E4521FDCE69}" type="presOf" srcId="{2E43FE71-5768-41AF-A054-D3A9570F4BD9}" destId="{43B738A4-16C8-4383-80F4-7AC474D6B831}" srcOrd="0" destOrd="0" presId="urn:microsoft.com/office/officeart/2018/2/layout/IconVerticalSolidList"/>
    <dgm:cxn modelId="{D7923578-1644-453B-A11C-410A9FE6C44E}" type="presOf" srcId="{051D7093-1346-4875-9BFB-12089424D8B0}" destId="{DA33FEF7-FD49-426F-A0B9-12D7E5272106}" srcOrd="0" destOrd="0" presId="urn:microsoft.com/office/officeart/2018/2/layout/IconVerticalSolidList"/>
    <dgm:cxn modelId="{AE12A0EE-6B26-498C-B798-A1E503015C51}" type="presOf" srcId="{1CDE1561-1AA7-4D63-BAA5-5713377E8B78}" destId="{2F2FC19F-F028-4066-8206-BC007EB2F8AF}" srcOrd="0" destOrd="0" presId="urn:microsoft.com/office/officeart/2018/2/layout/IconVerticalSolidList"/>
    <dgm:cxn modelId="{93C6B2FC-1966-47F1-B5A2-DBA9A195C529}" srcId="{1CDE1561-1AA7-4D63-BAA5-5713377E8B78}" destId="{051D7093-1346-4875-9BFB-12089424D8B0}" srcOrd="0" destOrd="0" parTransId="{1C2CC92A-0FC6-4705-8DE1-3E36CC30A205}" sibTransId="{7D719128-11A9-4B41-84E0-191693EA8E22}"/>
    <dgm:cxn modelId="{6EA32909-A30B-4B03-A09F-20D75F3F887D}" type="presParOf" srcId="{2F2FC19F-F028-4066-8206-BC007EB2F8AF}" destId="{49A876E5-9754-4289-9037-D4ECA0DA0023}" srcOrd="0" destOrd="0" presId="urn:microsoft.com/office/officeart/2018/2/layout/IconVerticalSolidList"/>
    <dgm:cxn modelId="{C2237B45-62A5-414A-8F80-E40403760FE9}" type="presParOf" srcId="{49A876E5-9754-4289-9037-D4ECA0DA0023}" destId="{323A288D-1914-48AD-9935-773F87177C71}" srcOrd="0" destOrd="0" presId="urn:microsoft.com/office/officeart/2018/2/layout/IconVerticalSolidList"/>
    <dgm:cxn modelId="{CABA6DA9-90D2-4338-B755-DA09C7DD5E71}" type="presParOf" srcId="{49A876E5-9754-4289-9037-D4ECA0DA0023}" destId="{665617DC-F2C4-420B-A325-2598B470EC38}" srcOrd="1" destOrd="0" presId="urn:microsoft.com/office/officeart/2018/2/layout/IconVerticalSolidList"/>
    <dgm:cxn modelId="{7F2F1587-2F51-4ECC-A3AC-B7B4F9B6E59D}" type="presParOf" srcId="{49A876E5-9754-4289-9037-D4ECA0DA0023}" destId="{CBE50044-00BF-4468-8E8F-8CFB3B5196E5}" srcOrd="2" destOrd="0" presId="urn:microsoft.com/office/officeart/2018/2/layout/IconVerticalSolidList"/>
    <dgm:cxn modelId="{875652F0-BAED-4CC2-981C-2DFC5B0C545F}" type="presParOf" srcId="{49A876E5-9754-4289-9037-D4ECA0DA0023}" destId="{DA33FEF7-FD49-426F-A0B9-12D7E5272106}" srcOrd="3" destOrd="0" presId="urn:microsoft.com/office/officeart/2018/2/layout/IconVerticalSolidList"/>
    <dgm:cxn modelId="{47181D80-F8A5-4D1E-ADD7-8EA496A022DF}" type="presParOf" srcId="{2F2FC19F-F028-4066-8206-BC007EB2F8AF}" destId="{0258EAA5-A472-46B9-BEA4-5EA8639D2E36}" srcOrd="1" destOrd="0" presId="urn:microsoft.com/office/officeart/2018/2/layout/IconVerticalSolidList"/>
    <dgm:cxn modelId="{DDA545AE-0709-433F-8F08-5110BAC3F01D}" type="presParOf" srcId="{2F2FC19F-F028-4066-8206-BC007EB2F8AF}" destId="{B539BB4B-0FBC-4F6E-82C5-F328FE4A677F}" srcOrd="2" destOrd="0" presId="urn:microsoft.com/office/officeart/2018/2/layout/IconVerticalSolidList"/>
    <dgm:cxn modelId="{805C2445-00D3-4946-A78B-97FA4343BAD9}" type="presParOf" srcId="{B539BB4B-0FBC-4F6E-82C5-F328FE4A677F}" destId="{D3D66C55-BC87-4772-AE3A-F21D31BB44A9}" srcOrd="0" destOrd="0" presId="urn:microsoft.com/office/officeart/2018/2/layout/IconVerticalSolidList"/>
    <dgm:cxn modelId="{C9DFFE94-6722-4FF9-85E8-177F42099653}" type="presParOf" srcId="{B539BB4B-0FBC-4F6E-82C5-F328FE4A677F}" destId="{2EC753D2-A5C3-4FCF-8B94-049021311D42}" srcOrd="1" destOrd="0" presId="urn:microsoft.com/office/officeart/2018/2/layout/IconVerticalSolidList"/>
    <dgm:cxn modelId="{1DF13E85-894E-47C5-803D-3788927D0298}" type="presParOf" srcId="{B539BB4B-0FBC-4F6E-82C5-F328FE4A677F}" destId="{5A9A8128-9031-48E3-A510-BEFE5AA13015}" srcOrd="2" destOrd="0" presId="urn:microsoft.com/office/officeart/2018/2/layout/IconVerticalSolidList"/>
    <dgm:cxn modelId="{7DB1E116-BE8E-4182-B74A-4883D5120B9D}" type="presParOf" srcId="{B539BB4B-0FBC-4F6E-82C5-F328FE4A677F}" destId="{43B738A4-16C8-4383-80F4-7AC474D6B8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CF66AB-86BF-4D9F-8653-04F06F7FC64F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367A841-5281-4364-A6C0-D58D2C31053B}">
      <dgm:prSet/>
      <dgm:spPr/>
      <dgm:t>
        <a:bodyPr/>
        <a:lstStyle/>
        <a:p>
          <a:r>
            <a:rPr lang="en-US" b="1" dirty="0"/>
            <a:t>Determine the concentration of a substance in a solution</a:t>
          </a:r>
        </a:p>
      </dgm:t>
    </dgm:pt>
    <dgm:pt modelId="{797152B3-DCC0-4737-A9D2-38F157088AA2}" type="parTrans" cxnId="{F6D76535-B9DA-4F3F-B6F1-D7D558BE8FD0}">
      <dgm:prSet/>
      <dgm:spPr/>
      <dgm:t>
        <a:bodyPr/>
        <a:lstStyle/>
        <a:p>
          <a:endParaRPr lang="en-US"/>
        </a:p>
      </dgm:t>
    </dgm:pt>
    <dgm:pt modelId="{780D0832-5394-4F16-BA6A-564F05E8A39E}" type="sibTrans" cxnId="{F6D76535-B9DA-4F3F-B6F1-D7D558BE8FD0}">
      <dgm:prSet/>
      <dgm:spPr/>
      <dgm:t>
        <a:bodyPr/>
        <a:lstStyle/>
        <a:p>
          <a:endParaRPr lang="en-US"/>
        </a:p>
      </dgm:t>
    </dgm:pt>
    <dgm:pt modelId="{AFCF6CC1-6441-4D2A-91BA-C75175604CE1}">
      <dgm:prSet/>
      <dgm:spPr/>
      <dgm:t>
        <a:bodyPr/>
        <a:lstStyle/>
        <a:p>
          <a:r>
            <a:rPr lang="en-US" b="1" dirty="0"/>
            <a:t>Characterize chemical compounds based on their absorption spectra</a:t>
          </a:r>
        </a:p>
      </dgm:t>
    </dgm:pt>
    <dgm:pt modelId="{F6409554-7DEF-4119-B3AD-87348BE5E092}" type="parTrans" cxnId="{91509103-DF16-4686-B376-4E8E27B1C0E2}">
      <dgm:prSet/>
      <dgm:spPr/>
      <dgm:t>
        <a:bodyPr/>
        <a:lstStyle/>
        <a:p>
          <a:endParaRPr lang="en-US"/>
        </a:p>
      </dgm:t>
    </dgm:pt>
    <dgm:pt modelId="{32452937-437A-4ABA-A434-76690130337B}" type="sibTrans" cxnId="{91509103-DF16-4686-B376-4E8E27B1C0E2}">
      <dgm:prSet/>
      <dgm:spPr/>
      <dgm:t>
        <a:bodyPr/>
        <a:lstStyle/>
        <a:p>
          <a:endParaRPr lang="en-US"/>
        </a:p>
      </dgm:t>
    </dgm:pt>
    <dgm:pt modelId="{6AE45B94-635F-49AD-BF49-79FF9053FBF4}">
      <dgm:prSet/>
      <dgm:spPr/>
      <dgm:t>
        <a:bodyPr/>
        <a:lstStyle/>
        <a:p>
          <a:r>
            <a:rPr lang="en-US" b="1" dirty="0"/>
            <a:t>Detect and measure pollutants or contaminants in the environment</a:t>
          </a:r>
        </a:p>
      </dgm:t>
    </dgm:pt>
    <dgm:pt modelId="{D6653281-AA28-43B7-9177-A70A25AA6C53}" type="parTrans" cxnId="{26AEF1AD-D3CA-4240-8CA8-2A1BB61AEEC3}">
      <dgm:prSet/>
      <dgm:spPr/>
      <dgm:t>
        <a:bodyPr/>
        <a:lstStyle/>
        <a:p>
          <a:endParaRPr lang="en-US"/>
        </a:p>
      </dgm:t>
    </dgm:pt>
    <dgm:pt modelId="{5DC5CEE8-EDAF-4D5C-AEB3-09DC634BF91F}" type="sibTrans" cxnId="{26AEF1AD-D3CA-4240-8CA8-2A1BB61AEEC3}">
      <dgm:prSet/>
      <dgm:spPr/>
      <dgm:t>
        <a:bodyPr/>
        <a:lstStyle/>
        <a:p>
          <a:endParaRPr lang="en-US"/>
        </a:p>
      </dgm:t>
    </dgm:pt>
    <dgm:pt modelId="{DAB833DF-1FF3-468C-896E-6B62FE672503}">
      <dgm:prSet/>
      <dgm:spPr/>
      <dgm:t>
        <a:bodyPr/>
        <a:lstStyle/>
        <a:p>
          <a:r>
            <a:rPr lang="en-US" b="1" dirty="0"/>
            <a:t>Calculating band gap for electronic materials through </a:t>
          </a:r>
          <a:r>
            <a:rPr lang="en-US" b="1" dirty="0" err="1"/>
            <a:t>Tauc</a:t>
          </a:r>
          <a:r>
            <a:rPr lang="en-US" b="1" dirty="0"/>
            <a:t> Plot</a:t>
          </a:r>
        </a:p>
      </dgm:t>
    </dgm:pt>
    <dgm:pt modelId="{EFE315E8-417B-4066-B342-867309B861CE}" type="parTrans" cxnId="{79049D26-AC0B-42F6-B390-971345FABBD5}">
      <dgm:prSet/>
      <dgm:spPr/>
      <dgm:t>
        <a:bodyPr/>
        <a:lstStyle/>
        <a:p>
          <a:endParaRPr lang="en-US"/>
        </a:p>
      </dgm:t>
    </dgm:pt>
    <dgm:pt modelId="{A1035A06-D7F9-472B-BCF4-4BEF00D0FA4E}" type="sibTrans" cxnId="{79049D26-AC0B-42F6-B390-971345FABBD5}">
      <dgm:prSet/>
      <dgm:spPr/>
      <dgm:t>
        <a:bodyPr/>
        <a:lstStyle/>
        <a:p>
          <a:endParaRPr lang="en-US"/>
        </a:p>
      </dgm:t>
    </dgm:pt>
    <dgm:pt modelId="{4381DA47-AB53-4910-87C7-87BE8D9BE173}" type="pres">
      <dgm:prSet presAssocID="{3FCF66AB-86BF-4D9F-8653-04F06F7FC64F}" presName="outerComposite" presStyleCnt="0">
        <dgm:presLayoutVars>
          <dgm:chMax val="5"/>
          <dgm:dir/>
          <dgm:resizeHandles val="exact"/>
        </dgm:presLayoutVars>
      </dgm:prSet>
      <dgm:spPr/>
    </dgm:pt>
    <dgm:pt modelId="{C1E58744-0817-4EDD-9395-F4DBEE1725B3}" type="pres">
      <dgm:prSet presAssocID="{3FCF66AB-86BF-4D9F-8653-04F06F7FC64F}" presName="dummyMaxCanvas" presStyleCnt="0">
        <dgm:presLayoutVars/>
      </dgm:prSet>
      <dgm:spPr/>
    </dgm:pt>
    <dgm:pt modelId="{D5C04BFF-D16F-4958-A807-ABC676D1B013}" type="pres">
      <dgm:prSet presAssocID="{3FCF66AB-86BF-4D9F-8653-04F06F7FC64F}" presName="FourNodes_1" presStyleLbl="node1" presStyleIdx="0" presStyleCnt="4">
        <dgm:presLayoutVars>
          <dgm:bulletEnabled val="1"/>
        </dgm:presLayoutVars>
      </dgm:prSet>
      <dgm:spPr/>
    </dgm:pt>
    <dgm:pt modelId="{EBBD972D-C154-4391-8D6B-9400AFB52468}" type="pres">
      <dgm:prSet presAssocID="{3FCF66AB-86BF-4D9F-8653-04F06F7FC64F}" presName="FourNodes_2" presStyleLbl="node1" presStyleIdx="1" presStyleCnt="4">
        <dgm:presLayoutVars>
          <dgm:bulletEnabled val="1"/>
        </dgm:presLayoutVars>
      </dgm:prSet>
      <dgm:spPr/>
    </dgm:pt>
    <dgm:pt modelId="{84F0C12E-D400-482D-BA8C-2A5C9A94A22E}" type="pres">
      <dgm:prSet presAssocID="{3FCF66AB-86BF-4D9F-8653-04F06F7FC64F}" presName="FourNodes_3" presStyleLbl="node1" presStyleIdx="2" presStyleCnt="4">
        <dgm:presLayoutVars>
          <dgm:bulletEnabled val="1"/>
        </dgm:presLayoutVars>
      </dgm:prSet>
      <dgm:spPr/>
    </dgm:pt>
    <dgm:pt modelId="{C3956A9C-D3EA-41CF-8EFB-0D9E599071C7}" type="pres">
      <dgm:prSet presAssocID="{3FCF66AB-86BF-4D9F-8653-04F06F7FC64F}" presName="FourNodes_4" presStyleLbl="node1" presStyleIdx="3" presStyleCnt="4">
        <dgm:presLayoutVars>
          <dgm:bulletEnabled val="1"/>
        </dgm:presLayoutVars>
      </dgm:prSet>
      <dgm:spPr/>
    </dgm:pt>
    <dgm:pt modelId="{379B09E0-A729-466E-8DE8-BF035D53CD89}" type="pres">
      <dgm:prSet presAssocID="{3FCF66AB-86BF-4D9F-8653-04F06F7FC64F}" presName="FourConn_1-2" presStyleLbl="fgAccFollowNode1" presStyleIdx="0" presStyleCnt="3">
        <dgm:presLayoutVars>
          <dgm:bulletEnabled val="1"/>
        </dgm:presLayoutVars>
      </dgm:prSet>
      <dgm:spPr/>
    </dgm:pt>
    <dgm:pt modelId="{A48BD3EB-6657-4AB3-9949-81D497DC6ED8}" type="pres">
      <dgm:prSet presAssocID="{3FCF66AB-86BF-4D9F-8653-04F06F7FC64F}" presName="FourConn_2-3" presStyleLbl="fgAccFollowNode1" presStyleIdx="1" presStyleCnt="3">
        <dgm:presLayoutVars>
          <dgm:bulletEnabled val="1"/>
        </dgm:presLayoutVars>
      </dgm:prSet>
      <dgm:spPr/>
    </dgm:pt>
    <dgm:pt modelId="{E74544B6-5EC8-4F7C-A5DA-EBED2CB1A470}" type="pres">
      <dgm:prSet presAssocID="{3FCF66AB-86BF-4D9F-8653-04F06F7FC64F}" presName="FourConn_3-4" presStyleLbl="fgAccFollowNode1" presStyleIdx="2" presStyleCnt="3">
        <dgm:presLayoutVars>
          <dgm:bulletEnabled val="1"/>
        </dgm:presLayoutVars>
      </dgm:prSet>
      <dgm:spPr/>
    </dgm:pt>
    <dgm:pt modelId="{FD7F77E3-C6A9-4627-9654-192B5AB71E24}" type="pres">
      <dgm:prSet presAssocID="{3FCF66AB-86BF-4D9F-8653-04F06F7FC64F}" presName="FourNodes_1_text" presStyleLbl="node1" presStyleIdx="3" presStyleCnt="4">
        <dgm:presLayoutVars>
          <dgm:bulletEnabled val="1"/>
        </dgm:presLayoutVars>
      </dgm:prSet>
      <dgm:spPr/>
    </dgm:pt>
    <dgm:pt modelId="{09AF2195-9465-465F-8119-F35D2574C294}" type="pres">
      <dgm:prSet presAssocID="{3FCF66AB-86BF-4D9F-8653-04F06F7FC64F}" presName="FourNodes_2_text" presStyleLbl="node1" presStyleIdx="3" presStyleCnt="4">
        <dgm:presLayoutVars>
          <dgm:bulletEnabled val="1"/>
        </dgm:presLayoutVars>
      </dgm:prSet>
      <dgm:spPr/>
    </dgm:pt>
    <dgm:pt modelId="{A5919059-34D2-442C-9355-6CFE2A2EF658}" type="pres">
      <dgm:prSet presAssocID="{3FCF66AB-86BF-4D9F-8653-04F06F7FC64F}" presName="FourNodes_3_text" presStyleLbl="node1" presStyleIdx="3" presStyleCnt="4">
        <dgm:presLayoutVars>
          <dgm:bulletEnabled val="1"/>
        </dgm:presLayoutVars>
      </dgm:prSet>
      <dgm:spPr/>
    </dgm:pt>
    <dgm:pt modelId="{47FA329C-01EC-4EBE-9094-A0E1AE34BD85}" type="pres">
      <dgm:prSet presAssocID="{3FCF66AB-86BF-4D9F-8653-04F06F7FC64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91509103-DF16-4686-B376-4E8E27B1C0E2}" srcId="{3FCF66AB-86BF-4D9F-8653-04F06F7FC64F}" destId="{AFCF6CC1-6441-4D2A-91BA-C75175604CE1}" srcOrd="1" destOrd="0" parTransId="{F6409554-7DEF-4119-B3AD-87348BE5E092}" sibTransId="{32452937-437A-4ABA-A434-76690130337B}"/>
    <dgm:cxn modelId="{4ED8D508-A5C9-4247-B60D-8659598377DD}" type="presOf" srcId="{AFCF6CC1-6441-4D2A-91BA-C75175604CE1}" destId="{09AF2195-9465-465F-8119-F35D2574C294}" srcOrd="1" destOrd="0" presId="urn:microsoft.com/office/officeart/2005/8/layout/vProcess5"/>
    <dgm:cxn modelId="{5249841B-2149-4762-BE92-C8EAB2182046}" type="presOf" srcId="{5DC5CEE8-EDAF-4D5C-AEB3-09DC634BF91F}" destId="{E74544B6-5EC8-4F7C-A5DA-EBED2CB1A470}" srcOrd="0" destOrd="0" presId="urn:microsoft.com/office/officeart/2005/8/layout/vProcess5"/>
    <dgm:cxn modelId="{F3CBB423-9A3F-4F7B-A1C7-B18A74AFC1EC}" type="presOf" srcId="{8367A841-5281-4364-A6C0-D58D2C31053B}" destId="{D5C04BFF-D16F-4958-A807-ABC676D1B013}" srcOrd="0" destOrd="0" presId="urn:microsoft.com/office/officeart/2005/8/layout/vProcess5"/>
    <dgm:cxn modelId="{79049D26-AC0B-42F6-B390-971345FABBD5}" srcId="{3FCF66AB-86BF-4D9F-8653-04F06F7FC64F}" destId="{DAB833DF-1FF3-468C-896E-6B62FE672503}" srcOrd="3" destOrd="0" parTransId="{EFE315E8-417B-4066-B342-867309B861CE}" sibTransId="{A1035A06-D7F9-472B-BCF4-4BEF00D0FA4E}"/>
    <dgm:cxn modelId="{F6D76535-B9DA-4F3F-B6F1-D7D558BE8FD0}" srcId="{3FCF66AB-86BF-4D9F-8653-04F06F7FC64F}" destId="{8367A841-5281-4364-A6C0-D58D2C31053B}" srcOrd="0" destOrd="0" parTransId="{797152B3-DCC0-4737-A9D2-38F157088AA2}" sibTransId="{780D0832-5394-4F16-BA6A-564F05E8A39E}"/>
    <dgm:cxn modelId="{5E0F8E42-F97F-4175-A84A-6DEF62A9EEFC}" type="presOf" srcId="{32452937-437A-4ABA-A434-76690130337B}" destId="{A48BD3EB-6657-4AB3-9949-81D497DC6ED8}" srcOrd="0" destOrd="0" presId="urn:microsoft.com/office/officeart/2005/8/layout/vProcess5"/>
    <dgm:cxn modelId="{5BD5404C-9693-4319-A68A-14EAA519F82D}" type="presOf" srcId="{780D0832-5394-4F16-BA6A-564F05E8A39E}" destId="{379B09E0-A729-466E-8DE8-BF035D53CD89}" srcOrd="0" destOrd="0" presId="urn:microsoft.com/office/officeart/2005/8/layout/vProcess5"/>
    <dgm:cxn modelId="{AF869E74-DA43-42E7-883D-66FFF1F207D6}" type="presOf" srcId="{DAB833DF-1FF3-468C-896E-6B62FE672503}" destId="{47FA329C-01EC-4EBE-9094-A0E1AE34BD85}" srcOrd="1" destOrd="0" presId="urn:microsoft.com/office/officeart/2005/8/layout/vProcess5"/>
    <dgm:cxn modelId="{76AC6859-A9E1-4CA5-BD89-35B67140344C}" type="presOf" srcId="{6AE45B94-635F-49AD-BF49-79FF9053FBF4}" destId="{84F0C12E-D400-482D-BA8C-2A5C9A94A22E}" srcOrd="0" destOrd="0" presId="urn:microsoft.com/office/officeart/2005/8/layout/vProcess5"/>
    <dgm:cxn modelId="{4D5DF685-8BEF-45B7-90CB-582EFA6803EA}" type="presOf" srcId="{8367A841-5281-4364-A6C0-D58D2C31053B}" destId="{FD7F77E3-C6A9-4627-9654-192B5AB71E24}" srcOrd="1" destOrd="0" presId="urn:microsoft.com/office/officeart/2005/8/layout/vProcess5"/>
    <dgm:cxn modelId="{D38655A0-E36C-4626-BBF7-79F0EB281541}" type="presOf" srcId="{AFCF6CC1-6441-4D2A-91BA-C75175604CE1}" destId="{EBBD972D-C154-4391-8D6B-9400AFB52468}" srcOrd="0" destOrd="0" presId="urn:microsoft.com/office/officeart/2005/8/layout/vProcess5"/>
    <dgm:cxn modelId="{461F9EA8-C1A6-42CF-9841-D4DED6840F0F}" type="presOf" srcId="{DAB833DF-1FF3-468C-896E-6B62FE672503}" destId="{C3956A9C-D3EA-41CF-8EFB-0D9E599071C7}" srcOrd="0" destOrd="0" presId="urn:microsoft.com/office/officeart/2005/8/layout/vProcess5"/>
    <dgm:cxn modelId="{26AEF1AD-D3CA-4240-8CA8-2A1BB61AEEC3}" srcId="{3FCF66AB-86BF-4D9F-8653-04F06F7FC64F}" destId="{6AE45B94-635F-49AD-BF49-79FF9053FBF4}" srcOrd="2" destOrd="0" parTransId="{D6653281-AA28-43B7-9177-A70A25AA6C53}" sibTransId="{5DC5CEE8-EDAF-4D5C-AEB3-09DC634BF91F}"/>
    <dgm:cxn modelId="{7CF1DBEF-A29A-4F54-AB2E-43D4F08BD8B1}" type="presOf" srcId="{3FCF66AB-86BF-4D9F-8653-04F06F7FC64F}" destId="{4381DA47-AB53-4910-87C7-87BE8D9BE173}" srcOrd="0" destOrd="0" presId="urn:microsoft.com/office/officeart/2005/8/layout/vProcess5"/>
    <dgm:cxn modelId="{DB5624FD-1E91-4792-B869-2AB07BB30C57}" type="presOf" srcId="{6AE45B94-635F-49AD-BF49-79FF9053FBF4}" destId="{A5919059-34D2-442C-9355-6CFE2A2EF658}" srcOrd="1" destOrd="0" presId="urn:microsoft.com/office/officeart/2005/8/layout/vProcess5"/>
    <dgm:cxn modelId="{0A09C024-0A16-4F67-BF99-2C32053D63FC}" type="presParOf" srcId="{4381DA47-AB53-4910-87C7-87BE8D9BE173}" destId="{C1E58744-0817-4EDD-9395-F4DBEE1725B3}" srcOrd="0" destOrd="0" presId="urn:microsoft.com/office/officeart/2005/8/layout/vProcess5"/>
    <dgm:cxn modelId="{5C59DBDB-D692-4AED-B951-6F1281D50E67}" type="presParOf" srcId="{4381DA47-AB53-4910-87C7-87BE8D9BE173}" destId="{D5C04BFF-D16F-4958-A807-ABC676D1B013}" srcOrd="1" destOrd="0" presId="urn:microsoft.com/office/officeart/2005/8/layout/vProcess5"/>
    <dgm:cxn modelId="{8F0DF932-2B23-4388-B0A5-71AC0786435B}" type="presParOf" srcId="{4381DA47-AB53-4910-87C7-87BE8D9BE173}" destId="{EBBD972D-C154-4391-8D6B-9400AFB52468}" srcOrd="2" destOrd="0" presId="urn:microsoft.com/office/officeart/2005/8/layout/vProcess5"/>
    <dgm:cxn modelId="{6A926185-4AD4-433D-B9A8-99400C3B77BB}" type="presParOf" srcId="{4381DA47-AB53-4910-87C7-87BE8D9BE173}" destId="{84F0C12E-D400-482D-BA8C-2A5C9A94A22E}" srcOrd="3" destOrd="0" presId="urn:microsoft.com/office/officeart/2005/8/layout/vProcess5"/>
    <dgm:cxn modelId="{0ECF20A8-E6F3-4D46-BA8D-503D08A3C28C}" type="presParOf" srcId="{4381DA47-AB53-4910-87C7-87BE8D9BE173}" destId="{C3956A9C-D3EA-41CF-8EFB-0D9E599071C7}" srcOrd="4" destOrd="0" presId="urn:microsoft.com/office/officeart/2005/8/layout/vProcess5"/>
    <dgm:cxn modelId="{022621F8-B9E8-4ABB-8E6D-4A0FBF5A47EC}" type="presParOf" srcId="{4381DA47-AB53-4910-87C7-87BE8D9BE173}" destId="{379B09E0-A729-466E-8DE8-BF035D53CD89}" srcOrd="5" destOrd="0" presId="urn:microsoft.com/office/officeart/2005/8/layout/vProcess5"/>
    <dgm:cxn modelId="{AE49A0AB-31FF-42B4-9045-01E1CDC22ED6}" type="presParOf" srcId="{4381DA47-AB53-4910-87C7-87BE8D9BE173}" destId="{A48BD3EB-6657-4AB3-9949-81D497DC6ED8}" srcOrd="6" destOrd="0" presId="urn:microsoft.com/office/officeart/2005/8/layout/vProcess5"/>
    <dgm:cxn modelId="{F9F1A93E-338D-484E-96DB-BAA66ADDE00A}" type="presParOf" srcId="{4381DA47-AB53-4910-87C7-87BE8D9BE173}" destId="{E74544B6-5EC8-4F7C-A5DA-EBED2CB1A470}" srcOrd="7" destOrd="0" presId="urn:microsoft.com/office/officeart/2005/8/layout/vProcess5"/>
    <dgm:cxn modelId="{E15C884E-F482-4BD8-9277-6F4EEA45E6FA}" type="presParOf" srcId="{4381DA47-AB53-4910-87C7-87BE8D9BE173}" destId="{FD7F77E3-C6A9-4627-9654-192B5AB71E24}" srcOrd="8" destOrd="0" presId="urn:microsoft.com/office/officeart/2005/8/layout/vProcess5"/>
    <dgm:cxn modelId="{CC98443A-86DA-49F9-A822-FF4092803AAD}" type="presParOf" srcId="{4381DA47-AB53-4910-87C7-87BE8D9BE173}" destId="{09AF2195-9465-465F-8119-F35D2574C294}" srcOrd="9" destOrd="0" presId="urn:microsoft.com/office/officeart/2005/8/layout/vProcess5"/>
    <dgm:cxn modelId="{D6165242-7CB1-45FA-811A-E4FD5228211B}" type="presParOf" srcId="{4381DA47-AB53-4910-87C7-87BE8D9BE173}" destId="{A5919059-34D2-442C-9355-6CFE2A2EF658}" srcOrd="10" destOrd="0" presId="urn:microsoft.com/office/officeart/2005/8/layout/vProcess5"/>
    <dgm:cxn modelId="{3A0B938B-5AD5-409E-8DAC-EDDB4CDADF6B}" type="presParOf" srcId="{4381DA47-AB53-4910-87C7-87BE8D9BE173}" destId="{47FA329C-01EC-4EBE-9094-A0E1AE34BD8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9DC53E-24E6-4110-AB42-38466841583E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DB9139D-9237-4391-871E-B6571F125121}">
      <dgm:prSet/>
      <dgm:spPr/>
      <dgm:t>
        <a:bodyPr/>
        <a:lstStyle/>
        <a:p>
          <a:r>
            <a:rPr lang="en-US" dirty="0"/>
            <a:t>Used to determine the Energy band gap of the material </a:t>
          </a:r>
          <a:r>
            <a:rPr lang="ar-EG" dirty="0"/>
            <a:t>.</a:t>
          </a:r>
          <a:endParaRPr lang="en-US" dirty="0"/>
        </a:p>
      </dgm:t>
    </dgm:pt>
    <dgm:pt modelId="{A5DFDFF9-34DA-48DE-9089-9B59A0B751A5}" type="parTrans" cxnId="{D226F15B-BF06-4693-82EC-2CFDB5919730}">
      <dgm:prSet/>
      <dgm:spPr/>
      <dgm:t>
        <a:bodyPr/>
        <a:lstStyle/>
        <a:p>
          <a:endParaRPr lang="en-US"/>
        </a:p>
      </dgm:t>
    </dgm:pt>
    <dgm:pt modelId="{BBFB1063-5CE1-4A00-A8D1-C9433176233E}" type="sibTrans" cxnId="{D226F15B-BF06-4693-82EC-2CFDB5919730}">
      <dgm:prSet/>
      <dgm:spPr/>
      <dgm:t>
        <a:bodyPr/>
        <a:lstStyle/>
        <a:p>
          <a:endParaRPr lang="en-US"/>
        </a:p>
      </dgm:t>
    </dgm:pt>
    <dgm:pt modelId="{42FE793A-4531-4A35-B69C-143D43D32A08}">
      <dgm:prSet/>
      <dgm:spPr/>
      <dgm:t>
        <a:bodyPr/>
        <a:lstStyle/>
        <a:p>
          <a:r>
            <a:rPr lang="pt-BR"/>
            <a:t>(αhν)^(1/n) =A(hν−Eg​)</a:t>
          </a:r>
          <a:endParaRPr lang="en-US"/>
        </a:p>
      </dgm:t>
    </dgm:pt>
    <dgm:pt modelId="{D43241B1-5CCC-432F-BE39-5254A15344B5}" type="parTrans" cxnId="{5961A5A9-8D3C-441E-B4C0-8807CEE95364}">
      <dgm:prSet/>
      <dgm:spPr/>
      <dgm:t>
        <a:bodyPr/>
        <a:lstStyle/>
        <a:p>
          <a:endParaRPr lang="en-US"/>
        </a:p>
      </dgm:t>
    </dgm:pt>
    <dgm:pt modelId="{64D81823-A804-4D8E-8E2E-6F96C6E5BEEA}" type="sibTrans" cxnId="{5961A5A9-8D3C-441E-B4C0-8807CEE95364}">
      <dgm:prSet/>
      <dgm:spPr/>
      <dgm:t>
        <a:bodyPr/>
        <a:lstStyle/>
        <a:p>
          <a:endParaRPr lang="en-US"/>
        </a:p>
      </dgm:t>
    </dgm:pt>
    <dgm:pt modelId="{2452D293-4D97-4D04-8B11-C806FF00A1BC}">
      <dgm:prSet/>
      <dgm:spPr/>
      <dgm:t>
        <a:bodyPr/>
        <a:lstStyle/>
        <a:p>
          <a:r>
            <a:rPr lang="en-US" b="1"/>
            <a:t>α</a:t>
          </a:r>
          <a:r>
            <a:rPr lang="en-US"/>
            <a:t> is the absorption coefficient.</a:t>
          </a:r>
        </a:p>
      </dgm:t>
    </dgm:pt>
    <dgm:pt modelId="{B6ECB70D-E3FA-4243-B929-1F7D952C52C3}" type="parTrans" cxnId="{D26D8AF9-4A7F-4E95-8778-AA51C8B74355}">
      <dgm:prSet/>
      <dgm:spPr/>
      <dgm:t>
        <a:bodyPr/>
        <a:lstStyle/>
        <a:p>
          <a:endParaRPr lang="en-US"/>
        </a:p>
      </dgm:t>
    </dgm:pt>
    <dgm:pt modelId="{BBBAB475-D6EF-4D8B-8FB1-81A3A7489E74}" type="sibTrans" cxnId="{D26D8AF9-4A7F-4E95-8778-AA51C8B74355}">
      <dgm:prSet/>
      <dgm:spPr/>
      <dgm:t>
        <a:bodyPr/>
        <a:lstStyle/>
        <a:p>
          <a:endParaRPr lang="en-US"/>
        </a:p>
      </dgm:t>
    </dgm:pt>
    <dgm:pt modelId="{CE43FA19-A878-4905-A779-17A637C8AA28}">
      <dgm:prSet/>
      <dgm:spPr/>
      <dgm:t>
        <a:bodyPr/>
        <a:lstStyle/>
        <a:p>
          <a:r>
            <a:rPr lang="en-US" b="1"/>
            <a:t>h </a:t>
          </a:r>
          <a:r>
            <a:rPr lang="en-US"/>
            <a:t>is Planck's constant </a:t>
          </a:r>
        </a:p>
      </dgm:t>
    </dgm:pt>
    <dgm:pt modelId="{6686EA0F-AC77-453E-BE3B-305803E33F7C}" type="parTrans" cxnId="{58262380-809C-46F0-9BAB-FE699A29B790}">
      <dgm:prSet/>
      <dgm:spPr/>
      <dgm:t>
        <a:bodyPr/>
        <a:lstStyle/>
        <a:p>
          <a:endParaRPr lang="en-US"/>
        </a:p>
      </dgm:t>
    </dgm:pt>
    <dgm:pt modelId="{39A76049-705D-48DE-9F18-EB6A1006252C}" type="sibTrans" cxnId="{58262380-809C-46F0-9BAB-FE699A29B790}">
      <dgm:prSet/>
      <dgm:spPr/>
      <dgm:t>
        <a:bodyPr/>
        <a:lstStyle/>
        <a:p>
          <a:endParaRPr lang="en-US"/>
        </a:p>
      </dgm:t>
    </dgm:pt>
    <dgm:pt modelId="{5C6F3988-26ED-40BB-8021-669E53FC5879}">
      <dgm:prSet/>
      <dgm:spPr/>
      <dgm:t>
        <a:bodyPr/>
        <a:lstStyle/>
        <a:p>
          <a:r>
            <a:rPr lang="en-US" b="1"/>
            <a:t>𝜈</a:t>
          </a:r>
          <a:r>
            <a:rPr lang="en-US"/>
            <a:t> is the frequency of the incident light.</a:t>
          </a:r>
        </a:p>
      </dgm:t>
    </dgm:pt>
    <dgm:pt modelId="{6F5D47E2-C841-43A0-8C05-A59583592468}" type="parTrans" cxnId="{2050BE60-9FCA-44FD-A243-6C0E4DB7A002}">
      <dgm:prSet/>
      <dgm:spPr/>
      <dgm:t>
        <a:bodyPr/>
        <a:lstStyle/>
        <a:p>
          <a:endParaRPr lang="en-US"/>
        </a:p>
      </dgm:t>
    </dgm:pt>
    <dgm:pt modelId="{94A7EC6A-4873-4E69-A131-70AA0A18C658}" type="sibTrans" cxnId="{2050BE60-9FCA-44FD-A243-6C0E4DB7A002}">
      <dgm:prSet/>
      <dgm:spPr/>
      <dgm:t>
        <a:bodyPr/>
        <a:lstStyle/>
        <a:p>
          <a:endParaRPr lang="en-US"/>
        </a:p>
      </dgm:t>
    </dgm:pt>
    <dgm:pt modelId="{00538EAA-F664-493C-B2E4-D5B757791A24}">
      <dgm:prSet/>
      <dgm:spPr/>
      <dgm:t>
        <a:bodyPr/>
        <a:lstStyle/>
        <a:p>
          <a:r>
            <a:rPr lang="en-US" b="1"/>
            <a:t>ℎ𝜈 </a:t>
          </a:r>
          <a:r>
            <a:rPr lang="en-US"/>
            <a:t>is the photon energy.</a:t>
          </a:r>
        </a:p>
      </dgm:t>
    </dgm:pt>
    <dgm:pt modelId="{24A53CF2-CF75-4778-A4AE-D45EA406D054}" type="parTrans" cxnId="{AB0B84D7-8AD6-4537-BFB0-0C115FFB0396}">
      <dgm:prSet/>
      <dgm:spPr/>
      <dgm:t>
        <a:bodyPr/>
        <a:lstStyle/>
        <a:p>
          <a:endParaRPr lang="en-US"/>
        </a:p>
      </dgm:t>
    </dgm:pt>
    <dgm:pt modelId="{2B53A8A0-F009-418B-8057-80E2DE5CA1B2}" type="sibTrans" cxnId="{AB0B84D7-8AD6-4537-BFB0-0C115FFB0396}">
      <dgm:prSet/>
      <dgm:spPr/>
      <dgm:t>
        <a:bodyPr/>
        <a:lstStyle/>
        <a:p>
          <a:endParaRPr lang="en-US"/>
        </a:p>
      </dgm:t>
    </dgm:pt>
    <dgm:pt modelId="{5294DF97-B05D-4C15-B003-78094682176C}">
      <dgm:prSet/>
      <dgm:spPr/>
      <dgm:t>
        <a:bodyPr/>
        <a:lstStyle/>
        <a:p>
          <a:r>
            <a:rPr lang="en-US" b="1"/>
            <a:t>n</a:t>
          </a:r>
          <a:r>
            <a:rPr lang="en-US"/>
            <a:t> is a constant that depends on the type of material (semiconductor or insulator).Transitions of the material</a:t>
          </a:r>
        </a:p>
      </dgm:t>
    </dgm:pt>
    <dgm:pt modelId="{FF6C4501-E56E-4858-9F6A-FD4B519C1B9C}" type="parTrans" cxnId="{31AB7309-42BA-46AC-90B4-98956B56D3DB}">
      <dgm:prSet/>
      <dgm:spPr/>
      <dgm:t>
        <a:bodyPr/>
        <a:lstStyle/>
        <a:p>
          <a:endParaRPr lang="en-US"/>
        </a:p>
      </dgm:t>
    </dgm:pt>
    <dgm:pt modelId="{98BEA09C-CB65-47DD-A4C4-0565FF9B9851}" type="sibTrans" cxnId="{31AB7309-42BA-46AC-90B4-98956B56D3DB}">
      <dgm:prSet/>
      <dgm:spPr/>
      <dgm:t>
        <a:bodyPr/>
        <a:lstStyle/>
        <a:p>
          <a:endParaRPr lang="en-US"/>
        </a:p>
      </dgm:t>
    </dgm:pt>
    <dgm:pt modelId="{14D0C0B0-666F-4150-9E41-EBF6A5ED97D5}">
      <dgm:prSet/>
      <dgm:spPr/>
      <dgm:t>
        <a:bodyPr/>
        <a:lstStyle/>
        <a:p>
          <a:r>
            <a:rPr lang="en-US" b="1"/>
            <a:t>𝐴</a:t>
          </a:r>
          <a:r>
            <a:rPr lang="en-US"/>
            <a:t> is a proportionality constant</a:t>
          </a:r>
        </a:p>
      </dgm:t>
    </dgm:pt>
    <dgm:pt modelId="{BF1F5405-5FE9-4D1A-8DF9-564CA6DFEED7}" type="parTrans" cxnId="{B929B0B8-91FE-4412-B944-D90C0A778535}">
      <dgm:prSet/>
      <dgm:spPr/>
      <dgm:t>
        <a:bodyPr/>
        <a:lstStyle/>
        <a:p>
          <a:endParaRPr lang="en-US"/>
        </a:p>
      </dgm:t>
    </dgm:pt>
    <dgm:pt modelId="{1FFC6236-FC6C-484F-8CFB-103A1071FA69}" type="sibTrans" cxnId="{B929B0B8-91FE-4412-B944-D90C0A778535}">
      <dgm:prSet/>
      <dgm:spPr/>
      <dgm:t>
        <a:bodyPr/>
        <a:lstStyle/>
        <a:p>
          <a:endParaRPr lang="en-US"/>
        </a:p>
      </dgm:t>
    </dgm:pt>
    <dgm:pt modelId="{98B44776-3ED3-4EAC-AEA2-9DBA375DAF46}">
      <dgm:prSet/>
      <dgm:spPr/>
      <dgm:t>
        <a:bodyPr/>
        <a:lstStyle/>
        <a:p>
          <a:r>
            <a:rPr lang="en-US" b="1"/>
            <a:t>E </a:t>
          </a:r>
          <a:r>
            <a:rPr lang="en-US"/>
            <a:t>g​  is the optical band gap energy of the material.</a:t>
          </a:r>
        </a:p>
      </dgm:t>
    </dgm:pt>
    <dgm:pt modelId="{B8FA74C2-1C1F-491A-8465-D9420AE7D142}" type="parTrans" cxnId="{19F549CD-DB3A-46C5-829C-D682857AA051}">
      <dgm:prSet/>
      <dgm:spPr/>
      <dgm:t>
        <a:bodyPr/>
        <a:lstStyle/>
        <a:p>
          <a:endParaRPr lang="en-US"/>
        </a:p>
      </dgm:t>
    </dgm:pt>
    <dgm:pt modelId="{EB157510-5501-4D51-990D-5157061792FB}" type="sibTrans" cxnId="{19F549CD-DB3A-46C5-829C-D682857AA051}">
      <dgm:prSet/>
      <dgm:spPr/>
      <dgm:t>
        <a:bodyPr/>
        <a:lstStyle/>
        <a:p>
          <a:endParaRPr lang="en-US"/>
        </a:p>
      </dgm:t>
    </dgm:pt>
    <dgm:pt modelId="{156FD26A-D864-4974-BFD0-A018B2EF316D}" type="pres">
      <dgm:prSet presAssocID="{C99DC53E-24E6-4110-AB42-38466841583E}" presName="vert0" presStyleCnt="0">
        <dgm:presLayoutVars>
          <dgm:dir/>
          <dgm:animOne val="branch"/>
          <dgm:animLvl val="lvl"/>
        </dgm:presLayoutVars>
      </dgm:prSet>
      <dgm:spPr/>
    </dgm:pt>
    <dgm:pt modelId="{90AB5675-B474-45C0-BCB7-9E9DAF00957F}" type="pres">
      <dgm:prSet presAssocID="{DDB9139D-9237-4391-871E-B6571F125121}" presName="thickLine" presStyleLbl="alignNode1" presStyleIdx="0" presStyleCnt="9"/>
      <dgm:spPr/>
    </dgm:pt>
    <dgm:pt modelId="{5FDE0C4D-2898-4C74-872D-ACA91ADBC041}" type="pres">
      <dgm:prSet presAssocID="{DDB9139D-9237-4391-871E-B6571F125121}" presName="horz1" presStyleCnt="0"/>
      <dgm:spPr/>
    </dgm:pt>
    <dgm:pt modelId="{B3DFB049-569C-4769-A9E5-03A038C94CA3}" type="pres">
      <dgm:prSet presAssocID="{DDB9139D-9237-4391-871E-B6571F125121}" presName="tx1" presStyleLbl="revTx" presStyleIdx="0" presStyleCnt="9"/>
      <dgm:spPr/>
    </dgm:pt>
    <dgm:pt modelId="{2BA3506B-6921-468E-9FC9-2117B8D6B984}" type="pres">
      <dgm:prSet presAssocID="{DDB9139D-9237-4391-871E-B6571F125121}" presName="vert1" presStyleCnt="0"/>
      <dgm:spPr/>
    </dgm:pt>
    <dgm:pt modelId="{2B046497-DC27-45BB-94FB-BF401631FB63}" type="pres">
      <dgm:prSet presAssocID="{42FE793A-4531-4A35-B69C-143D43D32A08}" presName="thickLine" presStyleLbl="alignNode1" presStyleIdx="1" presStyleCnt="9"/>
      <dgm:spPr/>
    </dgm:pt>
    <dgm:pt modelId="{4D8C5465-7319-4F0A-9810-E536A5228ECD}" type="pres">
      <dgm:prSet presAssocID="{42FE793A-4531-4A35-B69C-143D43D32A08}" presName="horz1" presStyleCnt="0"/>
      <dgm:spPr/>
    </dgm:pt>
    <dgm:pt modelId="{788C7A69-5B25-4625-BFFE-90FCC40BB0AE}" type="pres">
      <dgm:prSet presAssocID="{42FE793A-4531-4A35-B69C-143D43D32A08}" presName="tx1" presStyleLbl="revTx" presStyleIdx="1" presStyleCnt="9"/>
      <dgm:spPr/>
    </dgm:pt>
    <dgm:pt modelId="{C22E109E-CD24-4396-AAA9-311EE951E605}" type="pres">
      <dgm:prSet presAssocID="{42FE793A-4531-4A35-B69C-143D43D32A08}" presName="vert1" presStyleCnt="0"/>
      <dgm:spPr/>
    </dgm:pt>
    <dgm:pt modelId="{03DBDEB9-B30F-4B27-BF3F-2AB2BD97BA78}" type="pres">
      <dgm:prSet presAssocID="{2452D293-4D97-4D04-8B11-C806FF00A1BC}" presName="thickLine" presStyleLbl="alignNode1" presStyleIdx="2" presStyleCnt="9"/>
      <dgm:spPr/>
    </dgm:pt>
    <dgm:pt modelId="{E3DA433A-15B3-4E8D-A2AE-831521D327B6}" type="pres">
      <dgm:prSet presAssocID="{2452D293-4D97-4D04-8B11-C806FF00A1BC}" presName="horz1" presStyleCnt="0"/>
      <dgm:spPr/>
    </dgm:pt>
    <dgm:pt modelId="{391FD151-7CEE-4B80-A977-3C1B3A0F9BF3}" type="pres">
      <dgm:prSet presAssocID="{2452D293-4D97-4D04-8B11-C806FF00A1BC}" presName="tx1" presStyleLbl="revTx" presStyleIdx="2" presStyleCnt="9"/>
      <dgm:spPr/>
    </dgm:pt>
    <dgm:pt modelId="{CD4B473A-F550-4EB9-ACDF-07F67D0F0058}" type="pres">
      <dgm:prSet presAssocID="{2452D293-4D97-4D04-8B11-C806FF00A1BC}" presName="vert1" presStyleCnt="0"/>
      <dgm:spPr/>
    </dgm:pt>
    <dgm:pt modelId="{311B34BB-0F12-4B06-8FE4-9625BC43F2C9}" type="pres">
      <dgm:prSet presAssocID="{CE43FA19-A878-4905-A779-17A637C8AA28}" presName="thickLine" presStyleLbl="alignNode1" presStyleIdx="3" presStyleCnt="9"/>
      <dgm:spPr/>
    </dgm:pt>
    <dgm:pt modelId="{261D4A55-3E1E-4D62-8565-E8514C5FC041}" type="pres">
      <dgm:prSet presAssocID="{CE43FA19-A878-4905-A779-17A637C8AA28}" presName="horz1" presStyleCnt="0"/>
      <dgm:spPr/>
    </dgm:pt>
    <dgm:pt modelId="{A9687896-843B-4140-8E1B-782EDC6C8B35}" type="pres">
      <dgm:prSet presAssocID="{CE43FA19-A878-4905-A779-17A637C8AA28}" presName="tx1" presStyleLbl="revTx" presStyleIdx="3" presStyleCnt="9"/>
      <dgm:spPr/>
    </dgm:pt>
    <dgm:pt modelId="{3E04BD97-D85E-4BB8-82FA-CBC45EC0E227}" type="pres">
      <dgm:prSet presAssocID="{CE43FA19-A878-4905-A779-17A637C8AA28}" presName="vert1" presStyleCnt="0"/>
      <dgm:spPr/>
    </dgm:pt>
    <dgm:pt modelId="{EBD613CA-FC78-415B-BB84-E9EB230B22A1}" type="pres">
      <dgm:prSet presAssocID="{5C6F3988-26ED-40BB-8021-669E53FC5879}" presName="thickLine" presStyleLbl="alignNode1" presStyleIdx="4" presStyleCnt="9"/>
      <dgm:spPr/>
    </dgm:pt>
    <dgm:pt modelId="{ECF45FB7-8D5C-480B-9E50-532AFD53DE6E}" type="pres">
      <dgm:prSet presAssocID="{5C6F3988-26ED-40BB-8021-669E53FC5879}" presName="horz1" presStyleCnt="0"/>
      <dgm:spPr/>
    </dgm:pt>
    <dgm:pt modelId="{CACEC0B6-1D13-4AF9-BB7E-CB520868BE5B}" type="pres">
      <dgm:prSet presAssocID="{5C6F3988-26ED-40BB-8021-669E53FC5879}" presName="tx1" presStyleLbl="revTx" presStyleIdx="4" presStyleCnt="9"/>
      <dgm:spPr/>
    </dgm:pt>
    <dgm:pt modelId="{9840A9B6-844C-4EEA-B033-642C74771980}" type="pres">
      <dgm:prSet presAssocID="{5C6F3988-26ED-40BB-8021-669E53FC5879}" presName="vert1" presStyleCnt="0"/>
      <dgm:spPr/>
    </dgm:pt>
    <dgm:pt modelId="{E2535198-051A-430E-A529-5366BA03ED6F}" type="pres">
      <dgm:prSet presAssocID="{00538EAA-F664-493C-B2E4-D5B757791A24}" presName="thickLine" presStyleLbl="alignNode1" presStyleIdx="5" presStyleCnt="9"/>
      <dgm:spPr/>
    </dgm:pt>
    <dgm:pt modelId="{1A9A3125-FE17-4EF4-A98B-1BB82F416C45}" type="pres">
      <dgm:prSet presAssocID="{00538EAA-F664-493C-B2E4-D5B757791A24}" presName="horz1" presStyleCnt="0"/>
      <dgm:spPr/>
    </dgm:pt>
    <dgm:pt modelId="{6931AAF1-CDB8-4605-A801-7C5A786BBBB6}" type="pres">
      <dgm:prSet presAssocID="{00538EAA-F664-493C-B2E4-D5B757791A24}" presName="tx1" presStyleLbl="revTx" presStyleIdx="5" presStyleCnt="9"/>
      <dgm:spPr/>
    </dgm:pt>
    <dgm:pt modelId="{A3C22DAB-40A6-449F-8367-CE75102A38E7}" type="pres">
      <dgm:prSet presAssocID="{00538EAA-F664-493C-B2E4-D5B757791A24}" presName="vert1" presStyleCnt="0"/>
      <dgm:spPr/>
    </dgm:pt>
    <dgm:pt modelId="{14B3A054-5438-4334-9174-C85A92F9D42F}" type="pres">
      <dgm:prSet presAssocID="{5294DF97-B05D-4C15-B003-78094682176C}" presName="thickLine" presStyleLbl="alignNode1" presStyleIdx="6" presStyleCnt="9"/>
      <dgm:spPr/>
    </dgm:pt>
    <dgm:pt modelId="{CFEEF176-5761-403A-A35A-0DE853DD452F}" type="pres">
      <dgm:prSet presAssocID="{5294DF97-B05D-4C15-B003-78094682176C}" presName="horz1" presStyleCnt="0"/>
      <dgm:spPr/>
    </dgm:pt>
    <dgm:pt modelId="{E41A2151-52FA-4B7D-AB72-B35742AF6062}" type="pres">
      <dgm:prSet presAssocID="{5294DF97-B05D-4C15-B003-78094682176C}" presName="tx1" presStyleLbl="revTx" presStyleIdx="6" presStyleCnt="9"/>
      <dgm:spPr/>
    </dgm:pt>
    <dgm:pt modelId="{3EDF1FE0-18F3-4280-970B-2931718EDFC6}" type="pres">
      <dgm:prSet presAssocID="{5294DF97-B05D-4C15-B003-78094682176C}" presName="vert1" presStyleCnt="0"/>
      <dgm:spPr/>
    </dgm:pt>
    <dgm:pt modelId="{81AB184A-DD16-40C1-9769-855CEAE55370}" type="pres">
      <dgm:prSet presAssocID="{14D0C0B0-666F-4150-9E41-EBF6A5ED97D5}" presName="thickLine" presStyleLbl="alignNode1" presStyleIdx="7" presStyleCnt="9"/>
      <dgm:spPr/>
    </dgm:pt>
    <dgm:pt modelId="{5F8B4F9C-3F13-4126-B82F-D94BD7978C79}" type="pres">
      <dgm:prSet presAssocID="{14D0C0B0-666F-4150-9E41-EBF6A5ED97D5}" presName="horz1" presStyleCnt="0"/>
      <dgm:spPr/>
    </dgm:pt>
    <dgm:pt modelId="{16892C4E-C6E9-4950-A1DB-0EACA71258EC}" type="pres">
      <dgm:prSet presAssocID="{14D0C0B0-666F-4150-9E41-EBF6A5ED97D5}" presName="tx1" presStyleLbl="revTx" presStyleIdx="7" presStyleCnt="9"/>
      <dgm:spPr/>
    </dgm:pt>
    <dgm:pt modelId="{FCAAC13F-9370-40E4-B0B4-9BE37AD6F602}" type="pres">
      <dgm:prSet presAssocID="{14D0C0B0-666F-4150-9E41-EBF6A5ED97D5}" presName="vert1" presStyleCnt="0"/>
      <dgm:spPr/>
    </dgm:pt>
    <dgm:pt modelId="{35F8F8B4-51C5-453A-8FAF-B13AE8BD81C4}" type="pres">
      <dgm:prSet presAssocID="{98B44776-3ED3-4EAC-AEA2-9DBA375DAF46}" presName="thickLine" presStyleLbl="alignNode1" presStyleIdx="8" presStyleCnt="9"/>
      <dgm:spPr/>
    </dgm:pt>
    <dgm:pt modelId="{25FE4AD3-1A58-4B37-AF9F-C4C3610E6BAE}" type="pres">
      <dgm:prSet presAssocID="{98B44776-3ED3-4EAC-AEA2-9DBA375DAF46}" presName="horz1" presStyleCnt="0"/>
      <dgm:spPr/>
    </dgm:pt>
    <dgm:pt modelId="{815F34CD-D055-4146-925B-8BA673E24B0F}" type="pres">
      <dgm:prSet presAssocID="{98B44776-3ED3-4EAC-AEA2-9DBA375DAF46}" presName="tx1" presStyleLbl="revTx" presStyleIdx="8" presStyleCnt="9"/>
      <dgm:spPr/>
    </dgm:pt>
    <dgm:pt modelId="{57CEF409-A3F6-414D-9EBD-03FEDDF62DEC}" type="pres">
      <dgm:prSet presAssocID="{98B44776-3ED3-4EAC-AEA2-9DBA375DAF46}" presName="vert1" presStyleCnt="0"/>
      <dgm:spPr/>
    </dgm:pt>
  </dgm:ptLst>
  <dgm:cxnLst>
    <dgm:cxn modelId="{31AB7309-42BA-46AC-90B4-98956B56D3DB}" srcId="{C99DC53E-24E6-4110-AB42-38466841583E}" destId="{5294DF97-B05D-4C15-B003-78094682176C}" srcOrd="6" destOrd="0" parTransId="{FF6C4501-E56E-4858-9F6A-FD4B519C1B9C}" sibTransId="{98BEA09C-CB65-47DD-A4C4-0565FF9B9851}"/>
    <dgm:cxn modelId="{F8ED380F-1798-4A34-8F52-301326F32C8A}" type="presOf" srcId="{DDB9139D-9237-4391-871E-B6571F125121}" destId="{B3DFB049-569C-4769-A9E5-03A038C94CA3}" srcOrd="0" destOrd="0" presId="urn:microsoft.com/office/officeart/2008/layout/LinedList"/>
    <dgm:cxn modelId="{BF205014-8004-4933-9D24-85127959E990}" type="presOf" srcId="{C99DC53E-24E6-4110-AB42-38466841583E}" destId="{156FD26A-D864-4974-BFD0-A018B2EF316D}" srcOrd="0" destOrd="0" presId="urn:microsoft.com/office/officeart/2008/layout/LinedList"/>
    <dgm:cxn modelId="{CBF8C023-8BF9-43C4-BCD5-0015557D868E}" type="presOf" srcId="{5C6F3988-26ED-40BB-8021-669E53FC5879}" destId="{CACEC0B6-1D13-4AF9-BB7E-CB520868BE5B}" srcOrd="0" destOrd="0" presId="urn:microsoft.com/office/officeart/2008/layout/LinedList"/>
    <dgm:cxn modelId="{24AD9028-213D-40E7-AFC4-2373A51AFB5A}" type="presOf" srcId="{2452D293-4D97-4D04-8B11-C806FF00A1BC}" destId="{391FD151-7CEE-4B80-A977-3C1B3A0F9BF3}" srcOrd="0" destOrd="0" presId="urn:microsoft.com/office/officeart/2008/layout/LinedList"/>
    <dgm:cxn modelId="{D226F15B-BF06-4693-82EC-2CFDB5919730}" srcId="{C99DC53E-24E6-4110-AB42-38466841583E}" destId="{DDB9139D-9237-4391-871E-B6571F125121}" srcOrd="0" destOrd="0" parTransId="{A5DFDFF9-34DA-48DE-9089-9B59A0B751A5}" sibTransId="{BBFB1063-5CE1-4A00-A8D1-C9433176233E}"/>
    <dgm:cxn modelId="{2050BE60-9FCA-44FD-A243-6C0E4DB7A002}" srcId="{C99DC53E-24E6-4110-AB42-38466841583E}" destId="{5C6F3988-26ED-40BB-8021-669E53FC5879}" srcOrd="4" destOrd="0" parTransId="{6F5D47E2-C841-43A0-8C05-A59583592468}" sibTransId="{94A7EC6A-4873-4E69-A131-70AA0A18C658}"/>
    <dgm:cxn modelId="{BF973353-9925-45C6-B92B-BC3A666A26F2}" type="presOf" srcId="{00538EAA-F664-493C-B2E4-D5B757791A24}" destId="{6931AAF1-CDB8-4605-A801-7C5A786BBBB6}" srcOrd="0" destOrd="0" presId="urn:microsoft.com/office/officeart/2008/layout/LinedList"/>
    <dgm:cxn modelId="{58262380-809C-46F0-9BAB-FE699A29B790}" srcId="{C99DC53E-24E6-4110-AB42-38466841583E}" destId="{CE43FA19-A878-4905-A779-17A637C8AA28}" srcOrd="3" destOrd="0" parTransId="{6686EA0F-AC77-453E-BE3B-305803E33F7C}" sibTransId="{39A76049-705D-48DE-9F18-EB6A1006252C}"/>
    <dgm:cxn modelId="{5961A5A9-8D3C-441E-B4C0-8807CEE95364}" srcId="{C99DC53E-24E6-4110-AB42-38466841583E}" destId="{42FE793A-4531-4A35-B69C-143D43D32A08}" srcOrd="1" destOrd="0" parTransId="{D43241B1-5CCC-432F-BE39-5254A15344B5}" sibTransId="{64D81823-A804-4D8E-8E2E-6F96C6E5BEEA}"/>
    <dgm:cxn modelId="{430687AD-919C-45AB-B0D6-286A5D53BBFE}" type="presOf" srcId="{42FE793A-4531-4A35-B69C-143D43D32A08}" destId="{788C7A69-5B25-4625-BFFE-90FCC40BB0AE}" srcOrd="0" destOrd="0" presId="urn:microsoft.com/office/officeart/2008/layout/LinedList"/>
    <dgm:cxn modelId="{B929B0B8-91FE-4412-B944-D90C0A778535}" srcId="{C99DC53E-24E6-4110-AB42-38466841583E}" destId="{14D0C0B0-666F-4150-9E41-EBF6A5ED97D5}" srcOrd="7" destOrd="0" parTransId="{BF1F5405-5FE9-4D1A-8DF9-564CA6DFEED7}" sibTransId="{1FFC6236-FC6C-484F-8CFB-103A1071FA69}"/>
    <dgm:cxn modelId="{9EF22CC3-A157-4BE6-9155-C9723A6177DC}" type="presOf" srcId="{CE43FA19-A878-4905-A779-17A637C8AA28}" destId="{A9687896-843B-4140-8E1B-782EDC6C8B35}" srcOrd="0" destOrd="0" presId="urn:microsoft.com/office/officeart/2008/layout/LinedList"/>
    <dgm:cxn modelId="{CE585BCD-2176-4982-B4CF-47290439E23B}" type="presOf" srcId="{5294DF97-B05D-4C15-B003-78094682176C}" destId="{E41A2151-52FA-4B7D-AB72-B35742AF6062}" srcOrd="0" destOrd="0" presId="urn:microsoft.com/office/officeart/2008/layout/LinedList"/>
    <dgm:cxn modelId="{19F549CD-DB3A-46C5-829C-D682857AA051}" srcId="{C99DC53E-24E6-4110-AB42-38466841583E}" destId="{98B44776-3ED3-4EAC-AEA2-9DBA375DAF46}" srcOrd="8" destOrd="0" parTransId="{B8FA74C2-1C1F-491A-8465-D9420AE7D142}" sibTransId="{EB157510-5501-4D51-990D-5157061792FB}"/>
    <dgm:cxn modelId="{AB0B84D7-8AD6-4537-BFB0-0C115FFB0396}" srcId="{C99DC53E-24E6-4110-AB42-38466841583E}" destId="{00538EAA-F664-493C-B2E4-D5B757791A24}" srcOrd="5" destOrd="0" parTransId="{24A53CF2-CF75-4778-A4AE-D45EA406D054}" sibTransId="{2B53A8A0-F009-418B-8057-80E2DE5CA1B2}"/>
    <dgm:cxn modelId="{E697AEEA-4873-4F1F-90EF-D919D6D5AE47}" type="presOf" srcId="{98B44776-3ED3-4EAC-AEA2-9DBA375DAF46}" destId="{815F34CD-D055-4146-925B-8BA673E24B0F}" srcOrd="0" destOrd="0" presId="urn:microsoft.com/office/officeart/2008/layout/LinedList"/>
    <dgm:cxn modelId="{31DD97F7-BCEF-44AD-BABC-F4F5DD021328}" type="presOf" srcId="{14D0C0B0-666F-4150-9E41-EBF6A5ED97D5}" destId="{16892C4E-C6E9-4950-A1DB-0EACA71258EC}" srcOrd="0" destOrd="0" presId="urn:microsoft.com/office/officeart/2008/layout/LinedList"/>
    <dgm:cxn modelId="{D26D8AF9-4A7F-4E95-8778-AA51C8B74355}" srcId="{C99DC53E-24E6-4110-AB42-38466841583E}" destId="{2452D293-4D97-4D04-8B11-C806FF00A1BC}" srcOrd="2" destOrd="0" parTransId="{B6ECB70D-E3FA-4243-B929-1F7D952C52C3}" sibTransId="{BBBAB475-D6EF-4D8B-8FB1-81A3A7489E74}"/>
    <dgm:cxn modelId="{B41403B8-E097-4704-832E-37F9BBD0E9B5}" type="presParOf" srcId="{156FD26A-D864-4974-BFD0-A018B2EF316D}" destId="{90AB5675-B474-45C0-BCB7-9E9DAF00957F}" srcOrd="0" destOrd="0" presId="urn:microsoft.com/office/officeart/2008/layout/LinedList"/>
    <dgm:cxn modelId="{7F222714-D448-4610-ABC2-B90503C147E2}" type="presParOf" srcId="{156FD26A-D864-4974-BFD0-A018B2EF316D}" destId="{5FDE0C4D-2898-4C74-872D-ACA91ADBC041}" srcOrd="1" destOrd="0" presId="urn:microsoft.com/office/officeart/2008/layout/LinedList"/>
    <dgm:cxn modelId="{5048C111-A7CF-401C-8D02-5DB022D04FF1}" type="presParOf" srcId="{5FDE0C4D-2898-4C74-872D-ACA91ADBC041}" destId="{B3DFB049-569C-4769-A9E5-03A038C94CA3}" srcOrd="0" destOrd="0" presId="urn:microsoft.com/office/officeart/2008/layout/LinedList"/>
    <dgm:cxn modelId="{DED5210C-B0C5-4809-AC99-7729A01995DB}" type="presParOf" srcId="{5FDE0C4D-2898-4C74-872D-ACA91ADBC041}" destId="{2BA3506B-6921-468E-9FC9-2117B8D6B984}" srcOrd="1" destOrd="0" presId="urn:microsoft.com/office/officeart/2008/layout/LinedList"/>
    <dgm:cxn modelId="{00676D1B-83CB-4FDC-A1B4-CEFB059A8A21}" type="presParOf" srcId="{156FD26A-D864-4974-BFD0-A018B2EF316D}" destId="{2B046497-DC27-45BB-94FB-BF401631FB63}" srcOrd="2" destOrd="0" presId="urn:microsoft.com/office/officeart/2008/layout/LinedList"/>
    <dgm:cxn modelId="{2C388A9A-D513-438C-B7D8-DEA32745322E}" type="presParOf" srcId="{156FD26A-D864-4974-BFD0-A018B2EF316D}" destId="{4D8C5465-7319-4F0A-9810-E536A5228ECD}" srcOrd="3" destOrd="0" presId="urn:microsoft.com/office/officeart/2008/layout/LinedList"/>
    <dgm:cxn modelId="{214B7480-8269-4DBA-80B4-A9D2DD0E168D}" type="presParOf" srcId="{4D8C5465-7319-4F0A-9810-E536A5228ECD}" destId="{788C7A69-5B25-4625-BFFE-90FCC40BB0AE}" srcOrd="0" destOrd="0" presId="urn:microsoft.com/office/officeart/2008/layout/LinedList"/>
    <dgm:cxn modelId="{678829B5-A429-4575-96DB-1D7EE0C544C6}" type="presParOf" srcId="{4D8C5465-7319-4F0A-9810-E536A5228ECD}" destId="{C22E109E-CD24-4396-AAA9-311EE951E605}" srcOrd="1" destOrd="0" presId="urn:microsoft.com/office/officeart/2008/layout/LinedList"/>
    <dgm:cxn modelId="{345292B2-1CAD-4D7F-AC57-41E0270C1F55}" type="presParOf" srcId="{156FD26A-D864-4974-BFD0-A018B2EF316D}" destId="{03DBDEB9-B30F-4B27-BF3F-2AB2BD97BA78}" srcOrd="4" destOrd="0" presId="urn:microsoft.com/office/officeart/2008/layout/LinedList"/>
    <dgm:cxn modelId="{78973F05-79D0-4C54-B8ED-9AFA5EF96A4A}" type="presParOf" srcId="{156FD26A-D864-4974-BFD0-A018B2EF316D}" destId="{E3DA433A-15B3-4E8D-A2AE-831521D327B6}" srcOrd="5" destOrd="0" presId="urn:microsoft.com/office/officeart/2008/layout/LinedList"/>
    <dgm:cxn modelId="{A1B3D8DD-4A60-44EF-A1E6-FF86380DD394}" type="presParOf" srcId="{E3DA433A-15B3-4E8D-A2AE-831521D327B6}" destId="{391FD151-7CEE-4B80-A977-3C1B3A0F9BF3}" srcOrd="0" destOrd="0" presId="urn:microsoft.com/office/officeart/2008/layout/LinedList"/>
    <dgm:cxn modelId="{70B2F7C9-E3BC-4AC9-893D-6969BF363D6F}" type="presParOf" srcId="{E3DA433A-15B3-4E8D-A2AE-831521D327B6}" destId="{CD4B473A-F550-4EB9-ACDF-07F67D0F0058}" srcOrd="1" destOrd="0" presId="urn:microsoft.com/office/officeart/2008/layout/LinedList"/>
    <dgm:cxn modelId="{0BD21144-3457-4042-84BF-5E0467C15095}" type="presParOf" srcId="{156FD26A-D864-4974-BFD0-A018B2EF316D}" destId="{311B34BB-0F12-4B06-8FE4-9625BC43F2C9}" srcOrd="6" destOrd="0" presId="urn:microsoft.com/office/officeart/2008/layout/LinedList"/>
    <dgm:cxn modelId="{47581C1B-F2D7-48E4-934C-0750B077CC29}" type="presParOf" srcId="{156FD26A-D864-4974-BFD0-A018B2EF316D}" destId="{261D4A55-3E1E-4D62-8565-E8514C5FC041}" srcOrd="7" destOrd="0" presId="urn:microsoft.com/office/officeart/2008/layout/LinedList"/>
    <dgm:cxn modelId="{CED4EB3D-46EB-49BE-85F4-7A7D1557FF94}" type="presParOf" srcId="{261D4A55-3E1E-4D62-8565-E8514C5FC041}" destId="{A9687896-843B-4140-8E1B-782EDC6C8B35}" srcOrd="0" destOrd="0" presId="urn:microsoft.com/office/officeart/2008/layout/LinedList"/>
    <dgm:cxn modelId="{5A66C3AD-3455-4137-A8B2-E4889E401DE2}" type="presParOf" srcId="{261D4A55-3E1E-4D62-8565-E8514C5FC041}" destId="{3E04BD97-D85E-4BB8-82FA-CBC45EC0E227}" srcOrd="1" destOrd="0" presId="urn:microsoft.com/office/officeart/2008/layout/LinedList"/>
    <dgm:cxn modelId="{51A9F7AB-1C33-4FFD-ACD9-42180FD84E1C}" type="presParOf" srcId="{156FD26A-D864-4974-BFD0-A018B2EF316D}" destId="{EBD613CA-FC78-415B-BB84-E9EB230B22A1}" srcOrd="8" destOrd="0" presId="urn:microsoft.com/office/officeart/2008/layout/LinedList"/>
    <dgm:cxn modelId="{8424D0B4-1F83-445E-9245-ADA4935C99A4}" type="presParOf" srcId="{156FD26A-D864-4974-BFD0-A018B2EF316D}" destId="{ECF45FB7-8D5C-480B-9E50-532AFD53DE6E}" srcOrd="9" destOrd="0" presId="urn:microsoft.com/office/officeart/2008/layout/LinedList"/>
    <dgm:cxn modelId="{530D0D23-0677-4EDF-92A8-7A5E3B0032D3}" type="presParOf" srcId="{ECF45FB7-8D5C-480B-9E50-532AFD53DE6E}" destId="{CACEC0B6-1D13-4AF9-BB7E-CB520868BE5B}" srcOrd="0" destOrd="0" presId="urn:microsoft.com/office/officeart/2008/layout/LinedList"/>
    <dgm:cxn modelId="{55727A97-72AD-4A93-AE2C-131872D2483A}" type="presParOf" srcId="{ECF45FB7-8D5C-480B-9E50-532AFD53DE6E}" destId="{9840A9B6-844C-4EEA-B033-642C74771980}" srcOrd="1" destOrd="0" presId="urn:microsoft.com/office/officeart/2008/layout/LinedList"/>
    <dgm:cxn modelId="{99B26AAD-715B-490F-9173-AAE4E502FABB}" type="presParOf" srcId="{156FD26A-D864-4974-BFD0-A018B2EF316D}" destId="{E2535198-051A-430E-A529-5366BA03ED6F}" srcOrd="10" destOrd="0" presId="urn:microsoft.com/office/officeart/2008/layout/LinedList"/>
    <dgm:cxn modelId="{D9F4F676-EAB5-477B-8D54-883722C0CB7F}" type="presParOf" srcId="{156FD26A-D864-4974-BFD0-A018B2EF316D}" destId="{1A9A3125-FE17-4EF4-A98B-1BB82F416C45}" srcOrd="11" destOrd="0" presId="urn:microsoft.com/office/officeart/2008/layout/LinedList"/>
    <dgm:cxn modelId="{95B292EB-9AED-40B3-A1CF-1C464A7B752B}" type="presParOf" srcId="{1A9A3125-FE17-4EF4-A98B-1BB82F416C45}" destId="{6931AAF1-CDB8-4605-A801-7C5A786BBBB6}" srcOrd="0" destOrd="0" presId="urn:microsoft.com/office/officeart/2008/layout/LinedList"/>
    <dgm:cxn modelId="{2536688D-187F-471B-BF9A-FE4EA7C3DD1E}" type="presParOf" srcId="{1A9A3125-FE17-4EF4-A98B-1BB82F416C45}" destId="{A3C22DAB-40A6-449F-8367-CE75102A38E7}" srcOrd="1" destOrd="0" presId="urn:microsoft.com/office/officeart/2008/layout/LinedList"/>
    <dgm:cxn modelId="{5D3B593E-6275-42FD-A2DF-7C1CEC965327}" type="presParOf" srcId="{156FD26A-D864-4974-BFD0-A018B2EF316D}" destId="{14B3A054-5438-4334-9174-C85A92F9D42F}" srcOrd="12" destOrd="0" presId="urn:microsoft.com/office/officeart/2008/layout/LinedList"/>
    <dgm:cxn modelId="{2F1FB5A4-C2CF-4FCF-9DFA-348DF2A8E76A}" type="presParOf" srcId="{156FD26A-D864-4974-BFD0-A018B2EF316D}" destId="{CFEEF176-5761-403A-A35A-0DE853DD452F}" srcOrd="13" destOrd="0" presId="urn:microsoft.com/office/officeart/2008/layout/LinedList"/>
    <dgm:cxn modelId="{FE5FC669-A5C7-499E-A563-B3A23CEF0129}" type="presParOf" srcId="{CFEEF176-5761-403A-A35A-0DE853DD452F}" destId="{E41A2151-52FA-4B7D-AB72-B35742AF6062}" srcOrd="0" destOrd="0" presId="urn:microsoft.com/office/officeart/2008/layout/LinedList"/>
    <dgm:cxn modelId="{DDCD44E8-9416-459D-ACA6-01F126F7F5C0}" type="presParOf" srcId="{CFEEF176-5761-403A-A35A-0DE853DD452F}" destId="{3EDF1FE0-18F3-4280-970B-2931718EDFC6}" srcOrd="1" destOrd="0" presId="urn:microsoft.com/office/officeart/2008/layout/LinedList"/>
    <dgm:cxn modelId="{C5153F23-ED91-4A30-9FCA-3F97BC53DF17}" type="presParOf" srcId="{156FD26A-D864-4974-BFD0-A018B2EF316D}" destId="{81AB184A-DD16-40C1-9769-855CEAE55370}" srcOrd="14" destOrd="0" presId="urn:microsoft.com/office/officeart/2008/layout/LinedList"/>
    <dgm:cxn modelId="{024D11A9-577B-4A26-884D-8A26555902DC}" type="presParOf" srcId="{156FD26A-D864-4974-BFD0-A018B2EF316D}" destId="{5F8B4F9C-3F13-4126-B82F-D94BD7978C79}" srcOrd="15" destOrd="0" presId="urn:microsoft.com/office/officeart/2008/layout/LinedList"/>
    <dgm:cxn modelId="{C79AED7F-F47E-4D7D-87B3-9BCBDCF20DEC}" type="presParOf" srcId="{5F8B4F9C-3F13-4126-B82F-D94BD7978C79}" destId="{16892C4E-C6E9-4950-A1DB-0EACA71258EC}" srcOrd="0" destOrd="0" presId="urn:microsoft.com/office/officeart/2008/layout/LinedList"/>
    <dgm:cxn modelId="{3E52350F-FD35-47B0-A02B-0DEEB34E870F}" type="presParOf" srcId="{5F8B4F9C-3F13-4126-B82F-D94BD7978C79}" destId="{FCAAC13F-9370-40E4-B0B4-9BE37AD6F602}" srcOrd="1" destOrd="0" presId="urn:microsoft.com/office/officeart/2008/layout/LinedList"/>
    <dgm:cxn modelId="{32629433-81B4-470E-B517-B07B65AB6110}" type="presParOf" srcId="{156FD26A-D864-4974-BFD0-A018B2EF316D}" destId="{35F8F8B4-51C5-453A-8FAF-B13AE8BD81C4}" srcOrd="16" destOrd="0" presId="urn:microsoft.com/office/officeart/2008/layout/LinedList"/>
    <dgm:cxn modelId="{95B37CED-B32C-45EA-9C95-C911F59A847C}" type="presParOf" srcId="{156FD26A-D864-4974-BFD0-A018B2EF316D}" destId="{25FE4AD3-1A58-4B37-AF9F-C4C3610E6BAE}" srcOrd="17" destOrd="0" presId="urn:microsoft.com/office/officeart/2008/layout/LinedList"/>
    <dgm:cxn modelId="{D82C659D-0AEF-4125-B6E4-D8871B89C0DD}" type="presParOf" srcId="{25FE4AD3-1A58-4B37-AF9F-C4C3610E6BAE}" destId="{815F34CD-D055-4146-925B-8BA673E24B0F}" srcOrd="0" destOrd="0" presId="urn:microsoft.com/office/officeart/2008/layout/LinedList"/>
    <dgm:cxn modelId="{312F63EC-6491-49A1-9853-6D27829F1896}" type="presParOf" srcId="{25FE4AD3-1A58-4B37-AF9F-C4C3610E6BAE}" destId="{57CEF409-A3F6-414D-9EBD-03FEDDF62DE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46DF6B-FAF1-4028-B576-1D52A281A896}">
      <dsp:nvSpPr>
        <dsp:cNvPr id="0" name=""/>
        <dsp:cNvSpPr/>
      </dsp:nvSpPr>
      <dsp:spPr>
        <a:xfrm>
          <a:off x="0" y="402540"/>
          <a:ext cx="56769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117917-5311-4687-B4E0-E37917FF9016}">
      <dsp:nvSpPr>
        <dsp:cNvPr id="0" name=""/>
        <dsp:cNvSpPr/>
      </dsp:nvSpPr>
      <dsp:spPr>
        <a:xfrm>
          <a:off x="283845" y="48300"/>
          <a:ext cx="3973830" cy="70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01" tIns="0" rIns="15020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Introduction</a:t>
          </a:r>
        </a:p>
      </dsp:txBody>
      <dsp:txXfrm>
        <a:off x="318430" y="82885"/>
        <a:ext cx="3904660" cy="639310"/>
      </dsp:txXfrm>
    </dsp:sp>
    <dsp:sp modelId="{B0C08DE6-CF94-45B3-8FAA-1B4CD6CB32F9}">
      <dsp:nvSpPr>
        <dsp:cNvPr id="0" name=""/>
        <dsp:cNvSpPr/>
      </dsp:nvSpPr>
      <dsp:spPr>
        <a:xfrm>
          <a:off x="0" y="1491180"/>
          <a:ext cx="56769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1803"/>
              <a:satOff val="-873"/>
              <a:lumOff val="-5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A6C5D6-5336-48B4-A735-22AB8F46C28C}">
      <dsp:nvSpPr>
        <dsp:cNvPr id="0" name=""/>
        <dsp:cNvSpPr/>
      </dsp:nvSpPr>
      <dsp:spPr>
        <a:xfrm>
          <a:off x="283845" y="1136940"/>
          <a:ext cx="3973830" cy="708480"/>
        </a:xfrm>
        <a:prstGeom prst="roundRect">
          <a:avLst/>
        </a:prstGeom>
        <a:solidFill>
          <a:schemeClr val="accent2">
            <a:hueOff val="-101803"/>
            <a:satOff val="-873"/>
            <a:lumOff val="-5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01" tIns="0" rIns="15020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Principle of Uv-Vis</a:t>
          </a:r>
        </a:p>
      </dsp:txBody>
      <dsp:txXfrm>
        <a:off x="318430" y="1171525"/>
        <a:ext cx="3904660" cy="639310"/>
      </dsp:txXfrm>
    </dsp:sp>
    <dsp:sp modelId="{E828FF7D-2ACF-4A7C-A3E3-3C6B9CA6D36C}">
      <dsp:nvSpPr>
        <dsp:cNvPr id="0" name=""/>
        <dsp:cNvSpPr/>
      </dsp:nvSpPr>
      <dsp:spPr>
        <a:xfrm>
          <a:off x="0" y="2579820"/>
          <a:ext cx="56769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03606"/>
              <a:satOff val="-1745"/>
              <a:lumOff val="-1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9D0D85-F961-4C63-BB85-8860130BB192}">
      <dsp:nvSpPr>
        <dsp:cNvPr id="0" name=""/>
        <dsp:cNvSpPr/>
      </dsp:nvSpPr>
      <dsp:spPr>
        <a:xfrm>
          <a:off x="283845" y="2225580"/>
          <a:ext cx="3973830" cy="708480"/>
        </a:xfrm>
        <a:prstGeom prst="round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01" tIns="0" rIns="15020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Components of UV-Vis</a:t>
          </a:r>
        </a:p>
      </dsp:txBody>
      <dsp:txXfrm>
        <a:off x="318430" y="2260165"/>
        <a:ext cx="3904660" cy="639310"/>
      </dsp:txXfrm>
    </dsp:sp>
    <dsp:sp modelId="{B4C9CDA1-DE88-4B3A-94F9-8ED53C492D8B}">
      <dsp:nvSpPr>
        <dsp:cNvPr id="0" name=""/>
        <dsp:cNvSpPr/>
      </dsp:nvSpPr>
      <dsp:spPr>
        <a:xfrm>
          <a:off x="0" y="3668460"/>
          <a:ext cx="56769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05410"/>
              <a:satOff val="-2618"/>
              <a:lumOff val="-1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FFA77D-82BC-4E18-9BA2-ED5AA847634D}">
      <dsp:nvSpPr>
        <dsp:cNvPr id="0" name=""/>
        <dsp:cNvSpPr/>
      </dsp:nvSpPr>
      <dsp:spPr>
        <a:xfrm>
          <a:off x="283845" y="3314220"/>
          <a:ext cx="3973830" cy="708480"/>
        </a:xfrm>
        <a:prstGeom prst="roundRect">
          <a:avLst/>
        </a:prstGeom>
        <a:solidFill>
          <a:schemeClr val="accent2">
            <a:hueOff val="-305410"/>
            <a:satOff val="-2618"/>
            <a:lumOff val="-1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01" tIns="0" rIns="15020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Types of Uv-Vis </a:t>
          </a:r>
        </a:p>
      </dsp:txBody>
      <dsp:txXfrm>
        <a:off x="318430" y="3348805"/>
        <a:ext cx="3904660" cy="639310"/>
      </dsp:txXfrm>
    </dsp:sp>
    <dsp:sp modelId="{23437332-C676-4791-A3F1-EBEB65F224C7}">
      <dsp:nvSpPr>
        <dsp:cNvPr id="0" name=""/>
        <dsp:cNvSpPr/>
      </dsp:nvSpPr>
      <dsp:spPr>
        <a:xfrm>
          <a:off x="0" y="4757099"/>
          <a:ext cx="56769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51307-1AB3-4380-9154-53D160D87C58}">
      <dsp:nvSpPr>
        <dsp:cNvPr id="0" name=""/>
        <dsp:cNvSpPr/>
      </dsp:nvSpPr>
      <dsp:spPr>
        <a:xfrm>
          <a:off x="283845" y="4402859"/>
          <a:ext cx="3973830" cy="70848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0201" tIns="0" rIns="150201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Applications of UV-Vis </a:t>
          </a:r>
        </a:p>
      </dsp:txBody>
      <dsp:txXfrm>
        <a:off x="318430" y="4437444"/>
        <a:ext cx="3904660" cy="639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0DC541-0844-4905-83F8-7E16914BB107}">
      <dsp:nvSpPr>
        <dsp:cNvPr id="0" name=""/>
        <dsp:cNvSpPr/>
      </dsp:nvSpPr>
      <dsp:spPr>
        <a:xfrm>
          <a:off x="0" y="2021"/>
          <a:ext cx="4191001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00BAF9B-FB29-4FE7-A1F3-F7BE668ED2A7}">
      <dsp:nvSpPr>
        <dsp:cNvPr id="0" name=""/>
        <dsp:cNvSpPr/>
      </dsp:nvSpPr>
      <dsp:spPr>
        <a:xfrm>
          <a:off x="0" y="2021"/>
          <a:ext cx="4191001" cy="68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Light source </a:t>
          </a:r>
        </a:p>
      </dsp:txBody>
      <dsp:txXfrm>
        <a:off x="0" y="2021"/>
        <a:ext cx="4191001" cy="689263"/>
      </dsp:txXfrm>
    </dsp:sp>
    <dsp:sp modelId="{9D4B22C6-2810-4183-876D-045E2543BD28}">
      <dsp:nvSpPr>
        <dsp:cNvPr id="0" name=""/>
        <dsp:cNvSpPr/>
      </dsp:nvSpPr>
      <dsp:spPr>
        <a:xfrm>
          <a:off x="0" y="691285"/>
          <a:ext cx="4191001" cy="0"/>
        </a:xfrm>
        <a:prstGeom prst="line">
          <a:avLst/>
        </a:prstGeom>
        <a:gradFill rotWithShape="0">
          <a:gsLst>
            <a:gs pos="0">
              <a:schemeClr val="accent5">
                <a:hueOff val="3801788"/>
                <a:satOff val="-5332"/>
                <a:lumOff val="-54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3801788"/>
                <a:satOff val="-5332"/>
                <a:lumOff val="-54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3801788"/>
                <a:satOff val="-5332"/>
                <a:lumOff val="-54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3801788"/>
              <a:satOff val="-5332"/>
              <a:lumOff val="-54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13E88AF-14E1-4F5B-A76C-A29CA04CF531}">
      <dsp:nvSpPr>
        <dsp:cNvPr id="0" name=""/>
        <dsp:cNvSpPr/>
      </dsp:nvSpPr>
      <dsp:spPr>
        <a:xfrm>
          <a:off x="0" y="691285"/>
          <a:ext cx="4191001" cy="68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Entrance slit</a:t>
          </a:r>
        </a:p>
      </dsp:txBody>
      <dsp:txXfrm>
        <a:off x="0" y="691285"/>
        <a:ext cx="4191001" cy="689263"/>
      </dsp:txXfrm>
    </dsp:sp>
    <dsp:sp modelId="{E062943A-B991-427B-B342-A930B9538593}">
      <dsp:nvSpPr>
        <dsp:cNvPr id="0" name=""/>
        <dsp:cNvSpPr/>
      </dsp:nvSpPr>
      <dsp:spPr>
        <a:xfrm>
          <a:off x="0" y="1380549"/>
          <a:ext cx="4191001" cy="0"/>
        </a:xfrm>
        <a:prstGeom prst="line">
          <a:avLst/>
        </a:prstGeom>
        <a:gradFill rotWithShape="0">
          <a:gsLst>
            <a:gs pos="0">
              <a:schemeClr val="accent5">
                <a:hueOff val="7603576"/>
                <a:satOff val="-10664"/>
                <a:lumOff val="-109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7603576"/>
                <a:satOff val="-10664"/>
                <a:lumOff val="-109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7603576"/>
                <a:satOff val="-10664"/>
                <a:lumOff val="-109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7603576"/>
              <a:satOff val="-10664"/>
              <a:lumOff val="-109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176B8B3-2367-4B50-B651-9EC7C0BCC1BA}">
      <dsp:nvSpPr>
        <dsp:cNvPr id="0" name=""/>
        <dsp:cNvSpPr/>
      </dsp:nvSpPr>
      <dsp:spPr>
        <a:xfrm>
          <a:off x="0" y="1380549"/>
          <a:ext cx="4191001" cy="68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Dispersive element   </a:t>
          </a:r>
        </a:p>
      </dsp:txBody>
      <dsp:txXfrm>
        <a:off x="0" y="1380549"/>
        <a:ext cx="4191001" cy="689263"/>
      </dsp:txXfrm>
    </dsp:sp>
    <dsp:sp modelId="{5FB1604F-746D-4016-B35B-A7408128AE73}">
      <dsp:nvSpPr>
        <dsp:cNvPr id="0" name=""/>
        <dsp:cNvSpPr/>
      </dsp:nvSpPr>
      <dsp:spPr>
        <a:xfrm>
          <a:off x="0" y="2069812"/>
          <a:ext cx="4191001" cy="0"/>
        </a:xfrm>
        <a:prstGeom prst="line">
          <a:avLst/>
        </a:prstGeom>
        <a:gradFill rotWithShape="0">
          <a:gsLst>
            <a:gs pos="0">
              <a:schemeClr val="accent5">
                <a:hueOff val="11405365"/>
                <a:satOff val="-15996"/>
                <a:lumOff val="-164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1405365"/>
                <a:satOff val="-15996"/>
                <a:lumOff val="-164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1405365"/>
                <a:satOff val="-15996"/>
                <a:lumOff val="-164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1405365"/>
              <a:satOff val="-15996"/>
              <a:lumOff val="-164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8180AD-3836-41AD-A8C3-BEB3E54F3730}">
      <dsp:nvSpPr>
        <dsp:cNvPr id="0" name=""/>
        <dsp:cNvSpPr/>
      </dsp:nvSpPr>
      <dsp:spPr>
        <a:xfrm>
          <a:off x="0" y="2069813"/>
          <a:ext cx="4191001" cy="68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Exit slit </a:t>
          </a:r>
        </a:p>
      </dsp:txBody>
      <dsp:txXfrm>
        <a:off x="0" y="2069813"/>
        <a:ext cx="4191001" cy="689263"/>
      </dsp:txXfrm>
    </dsp:sp>
    <dsp:sp modelId="{845CF074-0F5C-47BB-9593-6A1B4EB986BB}">
      <dsp:nvSpPr>
        <dsp:cNvPr id="0" name=""/>
        <dsp:cNvSpPr/>
      </dsp:nvSpPr>
      <dsp:spPr>
        <a:xfrm>
          <a:off x="0" y="2759076"/>
          <a:ext cx="4191001" cy="0"/>
        </a:xfrm>
        <a:prstGeom prst="line">
          <a:avLst/>
        </a:prstGeom>
        <a:gradFill rotWithShape="0">
          <a:gsLst>
            <a:gs pos="0">
              <a:schemeClr val="accent5">
                <a:hueOff val="15207153"/>
                <a:satOff val="-21328"/>
                <a:lumOff val="-21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5207153"/>
                <a:satOff val="-21328"/>
                <a:lumOff val="-21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5207153"/>
                <a:satOff val="-21328"/>
                <a:lumOff val="-21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5207153"/>
              <a:satOff val="-21328"/>
              <a:lumOff val="-219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C03F23-7A8C-4BB2-B809-00B163961AC7}">
      <dsp:nvSpPr>
        <dsp:cNvPr id="0" name=""/>
        <dsp:cNvSpPr/>
      </dsp:nvSpPr>
      <dsp:spPr>
        <a:xfrm>
          <a:off x="0" y="2759076"/>
          <a:ext cx="4191001" cy="68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Sample cell</a:t>
          </a:r>
        </a:p>
      </dsp:txBody>
      <dsp:txXfrm>
        <a:off x="0" y="2759076"/>
        <a:ext cx="4191001" cy="689263"/>
      </dsp:txXfrm>
    </dsp:sp>
    <dsp:sp modelId="{42B17338-D141-462C-B73F-D43DABCBE95E}">
      <dsp:nvSpPr>
        <dsp:cNvPr id="0" name=""/>
        <dsp:cNvSpPr/>
      </dsp:nvSpPr>
      <dsp:spPr>
        <a:xfrm>
          <a:off x="0" y="3448340"/>
          <a:ext cx="4191001" cy="0"/>
        </a:xfrm>
        <a:prstGeom prst="line">
          <a:avLst/>
        </a:prstGeom>
        <a:gradFill rotWithShape="0">
          <a:gsLst>
            <a:gs pos="0">
              <a:schemeClr val="accent5">
                <a:hueOff val="19008940"/>
                <a:satOff val="-26660"/>
                <a:lumOff val="-27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9008940"/>
                <a:satOff val="-26660"/>
                <a:lumOff val="-27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9008940"/>
                <a:satOff val="-26660"/>
                <a:lumOff val="-27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5">
              <a:hueOff val="19008940"/>
              <a:satOff val="-26660"/>
              <a:lumOff val="-27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D9FD65-EBB4-41A1-B62C-E34B922EB9DA}">
      <dsp:nvSpPr>
        <dsp:cNvPr id="0" name=""/>
        <dsp:cNvSpPr/>
      </dsp:nvSpPr>
      <dsp:spPr>
        <a:xfrm>
          <a:off x="0" y="3448340"/>
          <a:ext cx="4191001" cy="6892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detector</a:t>
          </a:r>
        </a:p>
      </dsp:txBody>
      <dsp:txXfrm>
        <a:off x="0" y="3448340"/>
        <a:ext cx="4191001" cy="68926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3A288D-1914-48AD-9935-773F87177C71}">
      <dsp:nvSpPr>
        <dsp:cNvPr id="0" name=""/>
        <dsp:cNvSpPr/>
      </dsp:nvSpPr>
      <dsp:spPr>
        <a:xfrm>
          <a:off x="0" y="1102415"/>
          <a:ext cx="7168587" cy="200878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5617DC-F2C4-420B-A325-2598B470EC38}">
      <dsp:nvSpPr>
        <dsp:cNvPr id="0" name=""/>
        <dsp:cNvSpPr/>
      </dsp:nvSpPr>
      <dsp:spPr>
        <a:xfrm>
          <a:off x="607657" y="1540069"/>
          <a:ext cx="1104832" cy="11048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33FEF7-FD49-426F-A0B9-12D7E5272106}">
      <dsp:nvSpPr>
        <dsp:cNvPr id="0" name=""/>
        <dsp:cNvSpPr/>
      </dsp:nvSpPr>
      <dsp:spPr>
        <a:xfrm>
          <a:off x="2320148" y="1088092"/>
          <a:ext cx="4848438" cy="2008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597" tIns="212597" rIns="212597" bIns="2125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Single Beam Spectrophotometer : Uses a single light path; the light passes through either the sample or the blank (reference), but not both simultaneously. Simple and low-cost.</a:t>
          </a:r>
        </a:p>
      </dsp:txBody>
      <dsp:txXfrm>
        <a:off x="2320148" y="1088092"/>
        <a:ext cx="4848438" cy="2008786"/>
      </dsp:txXfrm>
    </dsp:sp>
    <dsp:sp modelId="{D3D66C55-BC87-4772-AE3A-F21D31BB44A9}">
      <dsp:nvSpPr>
        <dsp:cNvPr id="0" name=""/>
        <dsp:cNvSpPr/>
      </dsp:nvSpPr>
      <dsp:spPr>
        <a:xfrm>
          <a:off x="0" y="3599075"/>
          <a:ext cx="7168587" cy="200878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753D2-A5C3-4FCF-8B94-049021311D42}">
      <dsp:nvSpPr>
        <dsp:cNvPr id="0" name=""/>
        <dsp:cNvSpPr/>
      </dsp:nvSpPr>
      <dsp:spPr>
        <a:xfrm>
          <a:off x="607657" y="4051052"/>
          <a:ext cx="1104832" cy="11048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B738A4-16C8-4383-80F4-7AC474D6B831}">
      <dsp:nvSpPr>
        <dsp:cNvPr id="0" name=""/>
        <dsp:cNvSpPr/>
      </dsp:nvSpPr>
      <dsp:spPr>
        <a:xfrm>
          <a:off x="2320148" y="3599075"/>
          <a:ext cx="4848438" cy="2008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2597" tIns="212597" rIns="212597" bIns="21259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Double Beam Spectrophotometer</a:t>
          </a:r>
          <a:r>
            <a:rPr lang="ar-EG" sz="1900" b="1" kern="1200" dirty="0"/>
            <a:t> </a:t>
          </a:r>
          <a:r>
            <a:rPr lang="en-US" sz="1900" b="1" kern="1200" dirty="0"/>
            <a:t>: It splits the light beam into two paths—one passing through the sample and the other through the reference (blank)—and compares both beams simultaneously.</a:t>
          </a:r>
        </a:p>
      </dsp:txBody>
      <dsp:txXfrm>
        <a:off x="2320148" y="3599075"/>
        <a:ext cx="4848438" cy="20087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C04BFF-D16F-4958-A807-ABC676D1B013}">
      <dsp:nvSpPr>
        <dsp:cNvPr id="0" name=""/>
        <dsp:cNvSpPr/>
      </dsp:nvSpPr>
      <dsp:spPr>
        <a:xfrm>
          <a:off x="0" y="0"/>
          <a:ext cx="5647436" cy="14705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Determine the concentration of a substance in a solution</a:t>
          </a:r>
        </a:p>
      </dsp:txBody>
      <dsp:txXfrm>
        <a:off x="43071" y="43071"/>
        <a:ext cx="3936322" cy="1384421"/>
      </dsp:txXfrm>
    </dsp:sp>
    <dsp:sp modelId="{EBBD972D-C154-4391-8D6B-9400AFB52468}">
      <dsp:nvSpPr>
        <dsp:cNvPr id="0" name=""/>
        <dsp:cNvSpPr/>
      </dsp:nvSpPr>
      <dsp:spPr>
        <a:xfrm>
          <a:off x="472972" y="1737938"/>
          <a:ext cx="5647436" cy="14705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Characterize chemical compounds based on their absorption spectra</a:t>
          </a:r>
        </a:p>
      </dsp:txBody>
      <dsp:txXfrm>
        <a:off x="516043" y="1781009"/>
        <a:ext cx="4132455" cy="1384421"/>
      </dsp:txXfrm>
    </dsp:sp>
    <dsp:sp modelId="{84F0C12E-D400-482D-BA8C-2A5C9A94A22E}">
      <dsp:nvSpPr>
        <dsp:cNvPr id="0" name=""/>
        <dsp:cNvSpPr/>
      </dsp:nvSpPr>
      <dsp:spPr>
        <a:xfrm>
          <a:off x="938886" y="3475877"/>
          <a:ext cx="5647436" cy="147056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Detect and measure pollutants or contaminants in the environment</a:t>
          </a:r>
        </a:p>
      </dsp:txBody>
      <dsp:txXfrm>
        <a:off x="981957" y="3518948"/>
        <a:ext cx="4139514" cy="1384421"/>
      </dsp:txXfrm>
    </dsp:sp>
    <dsp:sp modelId="{C3956A9C-D3EA-41CF-8EFB-0D9E599071C7}">
      <dsp:nvSpPr>
        <dsp:cNvPr id="0" name=""/>
        <dsp:cNvSpPr/>
      </dsp:nvSpPr>
      <dsp:spPr>
        <a:xfrm>
          <a:off x="1411859" y="5213816"/>
          <a:ext cx="5647436" cy="147056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Calculating band gap for electronic materials through </a:t>
          </a:r>
          <a:r>
            <a:rPr lang="en-US" sz="2600" b="1" kern="1200" dirty="0" err="1"/>
            <a:t>Tauc</a:t>
          </a:r>
          <a:r>
            <a:rPr lang="en-US" sz="2600" b="1" kern="1200" dirty="0"/>
            <a:t> Plot</a:t>
          </a:r>
        </a:p>
      </dsp:txBody>
      <dsp:txXfrm>
        <a:off x="1454930" y="5256887"/>
        <a:ext cx="4132455" cy="1384421"/>
      </dsp:txXfrm>
    </dsp:sp>
    <dsp:sp modelId="{379B09E0-A729-466E-8DE8-BF035D53CD89}">
      <dsp:nvSpPr>
        <dsp:cNvPr id="0" name=""/>
        <dsp:cNvSpPr/>
      </dsp:nvSpPr>
      <dsp:spPr>
        <a:xfrm>
          <a:off x="4691570" y="1126318"/>
          <a:ext cx="955866" cy="9558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06640" y="1126318"/>
        <a:ext cx="525726" cy="719289"/>
      </dsp:txXfrm>
    </dsp:sp>
    <dsp:sp modelId="{A48BD3EB-6657-4AB3-9949-81D497DC6ED8}">
      <dsp:nvSpPr>
        <dsp:cNvPr id="0" name=""/>
        <dsp:cNvSpPr/>
      </dsp:nvSpPr>
      <dsp:spPr>
        <a:xfrm>
          <a:off x="5164543" y="2864256"/>
          <a:ext cx="955866" cy="95586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379613" y="2864256"/>
        <a:ext cx="525726" cy="719289"/>
      </dsp:txXfrm>
    </dsp:sp>
    <dsp:sp modelId="{E74544B6-5EC8-4F7C-A5DA-EBED2CB1A470}">
      <dsp:nvSpPr>
        <dsp:cNvPr id="0" name=""/>
        <dsp:cNvSpPr/>
      </dsp:nvSpPr>
      <dsp:spPr>
        <a:xfrm>
          <a:off x="5630456" y="4602195"/>
          <a:ext cx="955866" cy="95586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5845526" y="4602195"/>
        <a:ext cx="525726" cy="7192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AB5675-B474-45C0-BCB7-9E9DAF00957F}">
      <dsp:nvSpPr>
        <dsp:cNvPr id="0" name=""/>
        <dsp:cNvSpPr/>
      </dsp:nvSpPr>
      <dsp:spPr>
        <a:xfrm>
          <a:off x="0" y="660"/>
          <a:ext cx="56769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FB049-569C-4769-A9E5-03A038C94CA3}">
      <dsp:nvSpPr>
        <dsp:cNvPr id="0" name=""/>
        <dsp:cNvSpPr/>
      </dsp:nvSpPr>
      <dsp:spPr>
        <a:xfrm>
          <a:off x="0" y="660"/>
          <a:ext cx="5676900" cy="60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Used to determine the Energy band gap of the material </a:t>
          </a:r>
          <a:r>
            <a:rPr lang="ar-EG" sz="1700" kern="1200" dirty="0"/>
            <a:t>.</a:t>
          </a:r>
          <a:endParaRPr lang="en-US" sz="1700" kern="1200" dirty="0"/>
        </a:p>
      </dsp:txBody>
      <dsp:txXfrm>
        <a:off x="0" y="660"/>
        <a:ext cx="5676900" cy="600986"/>
      </dsp:txXfrm>
    </dsp:sp>
    <dsp:sp modelId="{2B046497-DC27-45BB-94FB-BF401631FB63}">
      <dsp:nvSpPr>
        <dsp:cNvPr id="0" name=""/>
        <dsp:cNvSpPr/>
      </dsp:nvSpPr>
      <dsp:spPr>
        <a:xfrm>
          <a:off x="0" y="601646"/>
          <a:ext cx="56769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8C7A69-5B25-4625-BFFE-90FCC40BB0AE}">
      <dsp:nvSpPr>
        <dsp:cNvPr id="0" name=""/>
        <dsp:cNvSpPr/>
      </dsp:nvSpPr>
      <dsp:spPr>
        <a:xfrm>
          <a:off x="0" y="601646"/>
          <a:ext cx="5676900" cy="60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(αhν)^(1/n) =A(hν−Eg​)</a:t>
          </a:r>
          <a:endParaRPr lang="en-US" sz="1700" kern="1200"/>
        </a:p>
      </dsp:txBody>
      <dsp:txXfrm>
        <a:off x="0" y="601646"/>
        <a:ext cx="5676900" cy="600986"/>
      </dsp:txXfrm>
    </dsp:sp>
    <dsp:sp modelId="{03DBDEB9-B30F-4B27-BF3F-2AB2BD97BA78}">
      <dsp:nvSpPr>
        <dsp:cNvPr id="0" name=""/>
        <dsp:cNvSpPr/>
      </dsp:nvSpPr>
      <dsp:spPr>
        <a:xfrm>
          <a:off x="0" y="1202633"/>
          <a:ext cx="56769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FD151-7CEE-4B80-A977-3C1B3A0F9BF3}">
      <dsp:nvSpPr>
        <dsp:cNvPr id="0" name=""/>
        <dsp:cNvSpPr/>
      </dsp:nvSpPr>
      <dsp:spPr>
        <a:xfrm>
          <a:off x="0" y="1202633"/>
          <a:ext cx="5676900" cy="60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α</a:t>
          </a:r>
          <a:r>
            <a:rPr lang="en-US" sz="1700" kern="1200"/>
            <a:t> is the absorption coefficient.</a:t>
          </a:r>
        </a:p>
      </dsp:txBody>
      <dsp:txXfrm>
        <a:off x="0" y="1202633"/>
        <a:ext cx="5676900" cy="600986"/>
      </dsp:txXfrm>
    </dsp:sp>
    <dsp:sp modelId="{311B34BB-0F12-4B06-8FE4-9625BC43F2C9}">
      <dsp:nvSpPr>
        <dsp:cNvPr id="0" name=""/>
        <dsp:cNvSpPr/>
      </dsp:nvSpPr>
      <dsp:spPr>
        <a:xfrm>
          <a:off x="0" y="1803620"/>
          <a:ext cx="56769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87896-843B-4140-8E1B-782EDC6C8B35}">
      <dsp:nvSpPr>
        <dsp:cNvPr id="0" name=""/>
        <dsp:cNvSpPr/>
      </dsp:nvSpPr>
      <dsp:spPr>
        <a:xfrm>
          <a:off x="0" y="1803620"/>
          <a:ext cx="5676900" cy="60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h </a:t>
          </a:r>
          <a:r>
            <a:rPr lang="en-US" sz="1700" kern="1200"/>
            <a:t>is Planck's constant </a:t>
          </a:r>
        </a:p>
      </dsp:txBody>
      <dsp:txXfrm>
        <a:off x="0" y="1803620"/>
        <a:ext cx="5676900" cy="600986"/>
      </dsp:txXfrm>
    </dsp:sp>
    <dsp:sp modelId="{EBD613CA-FC78-415B-BB84-E9EB230B22A1}">
      <dsp:nvSpPr>
        <dsp:cNvPr id="0" name=""/>
        <dsp:cNvSpPr/>
      </dsp:nvSpPr>
      <dsp:spPr>
        <a:xfrm>
          <a:off x="0" y="2404606"/>
          <a:ext cx="56769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CEC0B6-1D13-4AF9-BB7E-CB520868BE5B}">
      <dsp:nvSpPr>
        <dsp:cNvPr id="0" name=""/>
        <dsp:cNvSpPr/>
      </dsp:nvSpPr>
      <dsp:spPr>
        <a:xfrm>
          <a:off x="0" y="2404606"/>
          <a:ext cx="5676900" cy="60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𝜈</a:t>
          </a:r>
          <a:r>
            <a:rPr lang="en-US" sz="1700" kern="1200"/>
            <a:t> is the frequency of the incident light.</a:t>
          </a:r>
        </a:p>
      </dsp:txBody>
      <dsp:txXfrm>
        <a:off x="0" y="2404606"/>
        <a:ext cx="5676900" cy="600986"/>
      </dsp:txXfrm>
    </dsp:sp>
    <dsp:sp modelId="{E2535198-051A-430E-A529-5366BA03ED6F}">
      <dsp:nvSpPr>
        <dsp:cNvPr id="0" name=""/>
        <dsp:cNvSpPr/>
      </dsp:nvSpPr>
      <dsp:spPr>
        <a:xfrm>
          <a:off x="0" y="3005593"/>
          <a:ext cx="56769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31AAF1-CDB8-4605-A801-7C5A786BBBB6}">
      <dsp:nvSpPr>
        <dsp:cNvPr id="0" name=""/>
        <dsp:cNvSpPr/>
      </dsp:nvSpPr>
      <dsp:spPr>
        <a:xfrm>
          <a:off x="0" y="3005593"/>
          <a:ext cx="5676900" cy="60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ℎ𝜈 </a:t>
          </a:r>
          <a:r>
            <a:rPr lang="en-US" sz="1700" kern="1200"/>
            <a:t>is the photon energy.</a:t>
          </a:r>
        </a:p>
      </dsp:txBody>
      <dsp:txXfrm>
        <a:off x="0" y="3005593"/>
        <a:ext cx="5676900" cy="600986"/>
      </dsp:txXfrm>
    </dsp:sp>
    <dsp:sp modelId="{14B3A054-5438-4334-9174-C85A92F9D42F}">
      <dsp:nvSpPr>
        <dsp:cNvPr id="0" name=""/>
        <dsp:cNvSpPr/>
      </dsp:nvSpPr>
      <dsp:spPr>
        <a:xfrm>
          <a:off x="0" y="3606579"/>
          <a:ext cx="56769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1A2151-52FA-4B7D-AB72-B35742AF6062}">
      <dsp:nvSpPr>
        <dsp:cNvPr id="0" name=""/>
        <dsp:cNvSpPr/>
      </dsp:nvSpPr>
      <dsp:spPr>
        <a:xfrm>
          <a:off x="0" y="3606579"/>
          <a:ext cx="5676900" cy="60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n</a:t>
          </a:r>
          <a:r>
            <a:rPr lang="en-US" sz="1700" kern="1200"/>
            <a:t> is a constant that depends on the type of material (semiconductor or insulator).Transitions of the material</a:t>
          </a:r>
        </a:p>
      </dsp:txBody>
      <dsp:txXfrm>
        <a:off x="0" y="3606579"/>
        <a:ext cx="5676900" cy="600986"/>
      </dsp:txXfrm>
    </dsp:sp>
    <dsp:sp modelId="{81AB184A-DD16-40C1-9769-855CEAE55370}">
      <dsp:nvSpPr>
        <dsp:cNvPr id="0" name=""/>
        <dsp:cNvSpPr/>
      </dsp:nvSpPr>
      <dsp:spPr>
        <a:xfrm>
          <a:off x="0" y="4207566"/>
          <a:ext cx="5676900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92C4E-C6E9-4950-A1DB-0EACA71258EC}">
      <dsp:nvSpPr>
        <dsp:cNvPr id="0" name=""/>
        <dsp:cNvSpPr/>
      </dsp:nvSpPr>
      <dsp:spPr>
        <a:xfrm>
          <a:off x="0" y="4207566"/>
          <a:ext cx="5676900" cy="60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𝐴</a:t>
          </a:r>
          <a:r>
            <a:rPr lang="en-US" sz="1700" kern="1200"/>
            <a:t> is a proportionality constant</a:t>
          </a:r>
        </a:p>
      </dsp:txBody>
      <dsp:txXfrm>
        <a:off x="0" y="4207566"/>
        <a:ext cx="5676900" cy="600986"/>
      </dsp:txXfrm>
    </dsp:sp>
    <dsp:sp modelId="{35F8F8B4-51C5-453A-8FAF-B13AE8BD81C4}">
      <dsp:nvSpPr>
        <dsp:cNvPr id="0" name=""/>
        <dsp:cNvSpPr/>
      </dsp:nvSpPr>
      <dsp:spPr>
        <a:xfrm>
          <a:off x="0" y="4808553"/>
          <a:ext cx="56769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5F34CD-D055-4146-925B-8BA673E24B0F}">
      <dsp:nvSpPr>
        <dsp:cNvPr id="0" name=""/>
        <dsp:cNvSpPr/>
      </dsp:nvSpPr>
      <dsp:spPr>
        <a:xfrm>
          <a:off x="0" y="4808553"/>
          <a:ext cx="5676900" cy="600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E </a:t>
          </a:r>
          <a:r>
            <a:rPr lang="en-US" sz="1700" kern="1200"/>
            <a:t>g​  is the optical band gap energy of the material.</a:t>
          </a:r>
        </a:p>
      </dsp:txBody>
      <dsp:txXfrm>
        <a:off x="0" y="4808553"/>
        <a:ext cx="5676900" cy="6009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04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5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6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6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01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3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87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576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7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7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2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48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BD1523-891B-8667-303F-784896906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399" y="908651"/>
            <a:ext cx="3995209" cy="3640345"/>
          </a:xfrm>
        </p:spPr>
        <p:txBody>
          <a:bodyPr anchor="t">
            <a:normAutofit/>
          </a:bodyPr>
          <a:lstStyle/>
          <a:p>
            <a:r>
              <a:rPr lang="en-US" sz="4000" dirty="0" err="1">
                <a:latin typeface="Algerian" panose="04020705040A02060702" pitchFamily="82" charset="0"/>
              </a:rPr>
              <a:t>Uv</a:t>
            </a:r>
            <a:r>
              <a:rPr lang="en-US" sz="4000" dirty="0">
                <a:latin typeface="Algerian" panose="04020705040A02060702" pitchFamily="82" charset="0"/>
              </a:rPr>
              <a:t>-vis spectroscopy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902A5-BD9F-56A1-E629-2D165154B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400" y="4945712"/>
            <a:ext cx="3380437" cy="850392"/>
          </a:xfrm>
        </p:spPr>
        <p:txBody>
          <a:bodyPr anchor="b">
            <a:normAutofit fontScale="92500" lnSpcReduction="20000"/>
          </a:bodyPr>
          <a:lstStyle/>
          <a:p>
            <a:r>
              <a:rPr lang="en-US" sz="2800" dirty="0">
                <a:latin typeface="Algerian" panose="04020705040A02060702" pitchFamily="82" charset="0"/>
              </a:rPr>
              <a:t>Presented by 3</a:t>
            </a:r>
            <a:r>
              <a:rPr lang="en-US" sz="2800" baseline="30000" dirty="0">
                <a:latin typeface="Algerian" panose="04020705040A02060702" pitchFamily="82" charset="0"/>
              </a:rPr>
              <a:t>rd</a:t>
            </a:r>
            <a:r>
              <a:rPr lang="en-US" sz="2800" dirty="0">
                <a:latin typeface="Algerian" panose="04020705040A02060702" pitchFamily="82" charset="0"/>
              </a:rPr>
              <a:t> Nano boys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olorful sound waves on a black background&#10;&#10;AI-generated content may be incorrect.">
            <a:extLst>
              <a:ext uri="{FF2B5EF4-FFF2-40B4-BE49-F238E27FC236}">
                <a16:creationId xmlns:a16="http://schemas.microsoft.com/office/drawing/2014/main" id="{05424C23-87EB-8174-E96D-DAE953962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97" r="19997"/>
          <a:stretch/>
        </p:blipFill>
        <p:spPr>
          <a:xfrm>
            <a:off x="4876158" y="10"/>
            <a:ext cx="731584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8484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EE6BF5-C9FE-64F3-044F-B0C4EF49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Types of uv-vis spectroscopy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DC3CCD-4C2A-F65C-6D0F-E4C84CF08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664417"/>
              </p:ext>
            </p:extLst>
          </p:nvPr>
        </p:nvGraphicFramePr>
        <p:xfrm>
          <a:off x="5023413" y="162046"/>
          <a:ext cx="7168587" cy="66959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790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FAEC6-A691-D815-3469-BFC0D30D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46A1E1-BC81-5025-59E6-0E17F934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689" y="2647348"/>
            <a:ext cx="6728452" cy="3498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677B26-CA20-829D-B04A-51001867A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256"/>
            <a:ext cx="7398267" cy="295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576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62DAE-516B-9BCE-BE1C-FC9BA12F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Applications of </a:t>
            </a:r>
            <a:r>
              <a:rPr lang="en-US" dirty="0" err="1">
                <a:solidFill>
                  <a:schemeClr val="bg1"/>
                </a:solidFill>
              </a:rPr>
              <a:t>uv</a:t>
            </a:r>
            <a:r>
              <a:rPr lang="en-US" dirty="0">
                <a:solidFill>
                  <a:schemeClr val="bg1"/>
                </a:solidFill>
              </a:rPr>
              <a:t>-vis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39EC7C-C723-0103-D820-8A1070073F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584064"/>
              </p:ext>
            </p:extLst>
          </p:nvPr>
        </p:nvGraphicFramePr>
        <p:xfrm>
          <a:off x="5132704" y="173620"/>
          <a:ext cx="7059296" cy="6684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889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6560F8-3A87-2533-9BDE-D0BB7E18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TAUC equation 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37FDFED4-790B-2CDB-2594-B306E3625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239715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258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8EB459-3385-4BF6-A9E1-154CBA251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53C814-BE64-76F1-2E57-E5DC98FE2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0667"/>
            <a:ext cx="3985731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Calculating band gap in origin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DC20223-0542-4FF7-8F2F-136889161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CA4FB1D1-70C0-EA1B-083C-9C886630D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8" r="2439" b="3"/>
          <a:stretch/>
        </p:blipFill>
        <p:spPr>
          <a:xfrm>
            <a:off x="5361050" y="10"/>
            <a:ext cx="3359905" cy="2819390"/>
          </a:xfrm>
          <a:prstGeom prst="rect">
            <a:avLst/>
          </a:prstGeom>
        </p:spPr>
      </p:pic>
      <p:pic>
        <p:nvPicPr>
          <p:cNvPr id="9" name="Picture 8" descr="A graph of energy and energy&#10;&#10;AI-generated content may be incorrect.">
            <a:extLst>
              <a:ext uri="{FF2B5EF4-FFF2-40B4-BE49-F238E27FC236}">
                <a16:creationId xmlns:a16="http://schemas.microsoft.com/office/drawing/2014/main" id="{EDF925C3-C1A4-939E-AE23-497BBBBD02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" r="476" b="3"/>
          <a:stretch/>
        </p:blipFill>
        <p:spPr>
          <a:xfrm>
            <a:off x="8720470" y="10"/>
            <a:ext cx="3471533" cy="2819390"/>
          </a:xfrm>
          <a:prstGeom prst="rect">
            <a:avLst/>
          </a:prstGeom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193450-C440-B7A3-8E1A-828E9EB2F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2" r="2" b="902"/>
          <a:stretch/>
        </p:blipFill>
        <p:spPr>
          <a:xfrm>
            <a:off x="5360564" y="2819400"/>
            <a:ext cx="6831431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91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A8CC1-AF03-5800-C715-8F9C4BC5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  <a:latin typeface="Algerian" panose="04020705040A02060702" pitchFamily="82" charset="0"/>
              </a:rPr>
              <a:t>Outlines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9C8C8E-F899-9A76-D192-623FD16C13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2832591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630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B924-F9E1-E44D-EB24-15D5BA919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35" y="2775204"/>
            <a:ext cx="10691265" cy="1307592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64085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E361A-8933-83BB-13F6-D9985F95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uv</a:t>
            </a:r>
            <a:r>
              <a:rPr lang="en-US" dirty="0"/>
              <a:t>-vis spectroscopy </a:t>
            </a:r>
          </a:p>
        </p:txBody>
      </p:sp>
      <p:cxnSp>
        <p:nvCxnSpPr>
          <p:cNvPr id="15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un">
            <a:extLst>
              <a:ext uri="{FF2B5EF4-FFF2-40B4-BE49-F238E27FC236}">
                <a16:creationId xmlns:a16="http://schemas.microsoft.com/office/drawing/2014/main" id="{D93A441C-1F4D-3B1E-733D-9ED9ECE54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672" y="2672080"/>
            <a:ext cx="3490974" cy="349097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40B01-488A-618F-A58A-69961E6B0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Abadi" panose="020B0604020104020204" pitchFamily="34" charset="0"/>
              </a:rPr>
              <a:t>It is an optical characterization method that utilizes UV-Vis light to study how this light interacts with the material by measuring the absorption or transmission at different wavelengths</a:t>
            </a:r>
            <a:r>
              <a:rPr lang="en-US" sz="2800" dirty="0">
                <a:latin typeface="Abadi" panose="020B0604020104020204" pitchFamily="34" charset="0"/>
              </a:rPr>
              <a:t>.</a:t>
            </a:r>
          </a:p>
          <a:p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43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F9804-FD48-3FE0-0B0D-CA98CAD37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E2A5B-E372-27E1-CDCA-A219C3418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35" y="2775204"/>
            <a:ext cx="10691265" cy="1307592"/>
          </a:xfrm>
        </p:spPr>
        <p:txBody>
          <a:bodyPr>
            <a:normAutofit/>
          </a:bodyPr>
          <a:lstStyle/>
          <a:p>
            <a:pPr lvl="0" algn="ctr"/>
            <a:r>
              <a:rPr lang="en-US" dirty="0"/>
              <a:t>Principle of </a:t>
            </a:r>
            <a:r>
              <a:rPr lang="en-US" dirty="0" err="1"/>
              <a:t>Uv</a:t>
            </a:r>
            <a:r>
              <a:rPr lang="en-US" dirty="0"/>
              <a:t>-Vis spectroscopy</a:t>
            </a:r>
          </a:p>
        </p:txBody>
      </p:sp>
    </p:spTree>
    <p:extLst>
      <p:ext uri="{BB962C8B-B14F-4D97-AF65-F5344CB8AC3E}">
        <p14:creationId xmlns:p14="http://schemas.microsoft.com/office/powerpoint/2010/main" val="2413605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60EB578-C970-4186-B93C-45851BBC6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F4F170-1F38-3828-53E3-24C2BCF9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364" y="0"/>
            <a:ext cx="8224000" cy="1127606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Principle of uv-vis </a:t>
            </a:r>
            <a:r>
              <a:rPr lang="en-US" dirty="0" err="1"/>
              <a:t>spectrSocopy</a:t>
            </a:r>
            <a:endParaRPr lang="en-US" dirty="0"/>
          </a:p>
        </p:txBody>
      </p:sp>
      <p:pic>
        <p:nvPicPr>
          <p:cNvPr id="10" name="Picture 9" descr="Formulas written on a blackboard">
            <a:extLst>
              <a:ext uri="{FF2B5EF4-FFF2-40B4-BE49-F238E27FC236}">
                <a16:creationId xmlns:a16="http://schemas.microsoft.com/office/drawing/2014/main" id="{AC37103C-7334-4FB3-E09A-14C3E953F4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70" r="34098" b="2"/>
          <a:stretch/>
        </p:blipFill>
        <p:spPr>
          <a:xfrm>
            <a:off x="20" y="-17929"/>
            <a:ext cx="4206220" cy="687592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DF57B02-07BB-407B-BB36-06D9C64A6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722376"/>
            <a:ext cx="647635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B8C1CA-A54B-268B-3F20-7F259FC05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77" y="1127606"/>
            <a:ext cx="7003915" cy="483428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latin typeface="Abadi" panose="020B0604020104020204" pitchFamily="34" charset="0"/>
              </a:rPr>
              <a:t>Electronic Transitions: Molecules absorb light, causing electrons to move to higher energy states: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l-GR" b="1" dirty="0"/>
              <a:t>π → π*: </a:t>
            </a:r>
            <a:r>
              <a:rPr lang="en-US" b="1" dirty="0">
                <a:latin typeface="Abadi" panose="020B0604020104020204" pitchFamily="34" charset="0"/>
              </a:rPr>
              <a:t>Double bonds (alkenes), aromatic rings (benzene).Moderate UV.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latin typeface="Abadi" panose="020B0604020104020204" pitchFamily="34" charset="0"/>
              </a:rPr>
              <a:t>n → </a:t>
            </a:r>
            <a:r>
              <a:rPr lang="el-GR" b="1" dirty="0"/>
              <a:t>π*: </a:t>
            </a:r>
            <a:r>
              <a:rPr lang="en-US" b="1" dirty="0">
                <a:latin typeface="Abadi" panose="020B0604020104020204" pitchFamily="34" charset="0"/>
              </a:rPr>
              <a:t>Lone pairs (ketones, amines).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l-GR" b="1" dirty="0"/>
              <a:t>σ → σ*: </a:t>
            </a:r>
            <a:r>
              <a:rPr lang="en-US" b="1" dirty="0">
                <a:latin typeface="Abadi" panose="020B0604020104020204" pitchFamily="34" charset="0"/>
              </a:rPr>
              <a:t>Single bonds (methane).Less than 200nm</a:t>
            </a:r>
            <a:endParaRPr lang="ar-EG" b="1" dirty="0">
              <a:latin typeface="Abadi" panose="020B0604020104020204" pitchFamily="34" charset="0"/>
            </a:endParaRPr>
          </a:p>
          <a:p>
            <a:pPr marL="457200" indent="-457200">
              <a:lnSpc>
                <a:spcPct val="100000"/>
              </a:lnSpc>
              <a:buFont typeface="+mj-lt"/>
              <a:buAutoNum type="arabicParenR"/>
            </a:pPr>
            <a:endParaRPr lang="ar-EG" b="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Abadi" panose="020B0604020104020204" pitchFamily="34" charset="0"/>
              </a:rPr>
              <a:t>Beer-Lambert Law: Absorbance (A) is proportional to concentration (c), path length (l), and molar absorptivity (</a:t>
            </a:r>
            <a:r>
              <a:rPr lang="el-GR" b="1" dirty="0"/>
              <a:t>ε).𝐴=𝜖⋅𝑐⋅𝑙</a:t>
            </a:r>
            <a:endParaRPr lang="ar-EG" b="1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Abadi" panose="020B0604020104020204" pitchFamily="34" charset="0"/>
              </a:rPr>
              <a:t>Absorption Spectrum: Molecules absorb light at specific wavelengths, producing absorption peaks (</a:t>
            </a:r>
            <a:r>
              <a:rPr lang="el-GR" b="1" dirty="0"/>
              <a:t>λ</a:t>
            </a:r>
            <a:r>
              <a:rPr lang="en-US" b="1" dirty="0">
                <a:latin typeface="Abadi" panose="020B0604020104020204" pitchFamily="34" charset="0"/>
              </a:rPr>
              <a:t>max) related to electronic transitions.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6855964-C920-48EB-8804-74291211C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17665" y="6144768"/>
            <a:ext cx="64763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85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C972F-E5EE-75E2-8B03-D25D00E32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28E5-EAC2-633A-C442-7859C96FE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35" y="2775204"/>
            <a:ext cx="10691265" cy="1307592"/>
          </a:xfrm>
        </p:spPr>
        <p:txBody>
          <a:bodyPr/>
          <a:lstStyle/>
          <a:p>
            <a:pPr lvl="0" algn="ctr"/>
            <a:r>
              <a:rPr lang="en-US" dirty="0"/>
              <a:t>Components of uv-vis</a:t>
            </a:r>
          </a:p>
        </p:txBody>
      </p:sp>
    </p:spTree>
    <p:extLst>
      <p:ext uri="{BB962C8B-B14F-4D97-AF65-F5344CB8AC3E}">
        <p14:creationId xmlns:p14="http://schemas.microsoft.com/office/powerpoint/2010/main" val="106940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A7F438-2E0D-8CE4-DD51-D887BC54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n-US" dirty="0"/>
              <a:t>Components of uv-vis spectroscopy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diagram of a sample&#10;&#10;AI-generated content may be incorrect.">
            <a:extLst>
              <a:ext uri="{FF2B5EF4-FFF2-40B4-BE49-F238E27FC236}">
                <a16:creationId xmlns:a16="http://schemas.microsoft.com/office/drawing/2014/main" id="{9FBAB556-E08A-365D-EDED-946EFF3DA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31" y="2320150"/>
            <a:ext cx="7101667" cy="371062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A91824-C818-7F6D-D438-8138D40E79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049909"/>
              </p:ext>
            </p:extLst>
          </p:nvPr>
        </p:nvGraphicFramePr>
        <p:xfrm>
          <a:off x="7498742" y="1903093"/>
          <a:ext cx="4191001" cy="4139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95173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2ED47-F3E8-D880-4500-FD7DD3460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B99F2-AA54-2DDD-2675-BC4A06AE2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235" y="2775204"/>
            <a:ext cx="10691265" cy="1307592"/>
          </a:xfrm>
        </p:spPr>
        <p:txBody>
          <a:bodyPr/>
          <a:lstStyle/>
          <a:p>
            <a:pPr lvl="0" algn="ctr"/>
            <a:r>
              <a:rPr lang="en-US" dirty="0"/>
              <a:t>Types of uv-vis </a:t>
            </a:r>
          </a:p>
        </p:txBody>
      </p:sp>
    </p:spTree>
    <p:extLst>
      <p:ext uri="{BB962C8B-B14F-4D97-AF65-F5344CB8AC3E}">
        <p14:creationId xmlns:p14="http://schemas.microsoft.com/office/powerpoint/2010/main" val="130742736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398</Words>
  <Application>Microsoft Office PowerPoint</Application>
  <PresentationFormat>Widescreen</PresentationFormat>
  <Paragraphs>48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Abadi</vt:lpstr>
      <vt:lpstr>Algerian</vt:lpstr>
      <vt:lpstr>Arial</vt:lpstr>
      <vt:lpstr>Calisto MT</vt:lpstr>
      <vt:lpstr>Univers Condensed</vt:lpstr>
      <vt:lpstr>ChronicleVTI</vt:lpstr>
      <vt:lpstr>Uv-vis spectroscopy</vt:lpstr>
      <vt:lpstr>Outlines</vt:lpstr>
      <vt:lpstr>Introduction</vt:lpstr>
      <vt:lpstr>What is uv-vis spectroscopy </vt:lpstr>
      <vt:lpstr>Principle of Uv-Vis spectroscopy</vt:lpstr>
      <vt:lpstr>Principle of uv-vis spectrSocopy</vt:lpstr>
      <vt:lpstr>Components of uv-vis</vt:lpstr>
      <vt:lpstr>Components of uv-vis spectroscopy</vt:lpstr>
      <vt:lpstr>Types of uv-vis </vt:lpstr>
      <vt:lpstr>Types of uv-vis spectroscopy</vt:lpstr>
      <vt:lpstr>PowerPoint Presentation</vt:lpstr>
      <vt:lpstr>Applications of uv-vis </vt:lpstr>
      <vt:lpstr>TAUC equation </vt:lpstr>
      <vt:lpstr>Calculating band gap in origin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Ahmad_1519a</dc:creator>
  <cp:lastModifiedBy>Ahmad_1519a</cp:lastModifiedBy>
  <cp:revision>3</cp:revision>
  <dcterms:created xsi:type="dcterms:W3CDTF">2025-04-03T05:37:15Z</dcterms:created>
  <dcterms:modified xsi:type="dcterms:W3CDTF">2025-04-07T06:02:51Z</dcterms:modified>
</cp:coreProperties>
</file>