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73" r:id="rId3"/>
    <p:sldId id="269" r:id="rId4"/>
    <p:sldId id="279" r:id="rId5"/>
    <p:sldId id="270" r:id="rId6"/>
    <p:sldId id="278" r:id="rId7"/>
    <p:sldId id="260" r:id="rId8"/>
    <p:sldId id="27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92"/>
    <a:srgbClr val="0C53F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72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0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80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 smtClean="0"/>
              <a:t>US14-Orphanet</a:t>
            </a:r>
            <a:endParaRPr lang="fr-FR" dirty="0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smtClean="0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 smtClean="0">
                <a:solidFill>
                  <a:schemeClr val="tx2"/>
                </a:solidFill>
              </a:rPr>
              <a:t>ELIXIR H-CNV community meeting September 28th 2018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dirty="0"/>
              <a:t>Development of a catalog of federated SPARQL queries in the field of Rare Diseases</a:t>
            </a:r>
            <a:r>
              <a:rPr lang="en-US" sz="4000" dirty="0" smtClean="0"/>
              <a:t> 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 smtClean="0"/>
              <a:t>Marc Hanauer</a:t>
            </a:r>
            <a:br>
              <a:rPr lang="en-US" smtClean="0"/>
            </a:br>
            <a:r>
              <a:rPr lang="en-US" smtClean="0"/>
              <a:t>marc.hanauer@inserm.fr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FA8E8004-557F-46D4-9DED-C438ACD7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" y="1115468"/>
            <a:ext cx="10321879" cy="49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Orphanet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8" name="Organigramme : Préparation 27"/>
          <p:cNvSpPr/>
          <p:nvPr/>
        </p:nvSpPr>
        <p:spPr>
          <a:xfrm>
            <a:off x="6516624" y="2311473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Uniprot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9" name="Organigramme : Préparation 28"/>
          <p:cNvSpPr/>
          <p:nvPr/>
        </p:nvSpPr>
        <p:spPr>
          <a:xfrm>
            <a:off x="8753856" y="1478345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Reactome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3177742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wikidata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1" name="Organigramme : Préparation 30"/>
          <p:cNvSpPr/>
          <p:nvPr/>
        </p:nvSpPr>
        <p:spPr>
          <a:xfrm>
            <a:off x="2316480" y="2232034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wikipathway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2" name="Organigramme : Préparation 31"/>
          <p:cNvSpPr/>
          <p:nvPr/>
        </p:nvSpPr>
        <p:spPr>
          <a:xfrm>
            <a:off x="8403336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EBI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3" name="Organigramme : Préparation 32"/>
          <p:cNvSpPr/>
          <p:nvPr/>
        </p:nvSpPr>
        <p:spPr>
          <a:xfrm>
            <a:off x="1677924" y="4006798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Disgenet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4" name="Organigramme : Préparation 33"/>
          <p:cNvSpPr/>
          <p:nvPr/>
        </p:nvSpPr>
        <p:spPr>
          <a:xfrm>
            <a:off x="6324600" y="4664427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Any</a:t>
            </a:r>
            <a:r>
              <a:rPr lang="fr-FR" dirty="0" smtClean="0"/>
              <a:t> relevant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</a:t>
            </a:r>
            <a:r>
              <a:rPr lang="en-US" sz="2800" b="1" dirty="0" smtClean="0">
                <a:solidFill>
                  <a:schemeClr val="tx1"/>
                </a:solidFill>
              </a:rPr>
              <a:t>Outcomes : Solving puzzle Federation !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Orphanet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8" name="Organigramme : Préparation 27"/>
          <p:cNvSpPr/>
          <p:nvPr/>
        </p:nvSpPr>
        <p:spPr>
          <a:xfrm>
            <a:off x="6324600" y="2101161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Uniprot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9" name="Organigramme : Préparation 28"/>
          <p:cNvSpPr/>
          <p:nvPr/>
        </p:nvSpPr>
        <p:spPr>
          <a:xfrm>
            <a:off x="8101584" y="2839414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Reactome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2839414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wikidata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1" name="Organigramme : Préparation 30"/>
          <p:cNvSpPr/>
          <p:nvPr/>
        </p:nvSpPr>
        <p:spPr>
          <a:xfrm>
            <a:off x="2627376" y="2113162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wikipathway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2" name="Organigramme : Préparation 31"/>
          <p:cNvSpPr/>
          <p:nvPr/>
        </p:nvSpPr>
        <p:spPr>
          <a:xfrm>
            <a:off x="6281928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EBI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3" name="Organigramme : Préparation 32"/>
          <p:cNvSpPr/>
          <p:nvPr/>
        </p:nvSpPr>
        <p:spPr>
          <a:xfrm>
            <a:off x="2638044" y="3659326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Disgenet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4" name="Organigramme : Préparation 33"/>
          <p:cNvSpPr/>
          <p:nvPr/>
        </p:nvSpPr>
        <p:spPr>
          <a:xfrm>
            <a:off x="4514088" y="4371819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Any</a:t>
            </a:r>
            <a:r>
              <a:rPr lang="fr-FR" dirty="0" smtClean="0"/>
              <a:t> relevant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0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propose to try to: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Obtain an (editable) catalogue of relevant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in the field of RD.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(or list existing)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queries for each sources, relevant for RD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Give access to federated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queries across sources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nice web interface to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Enjoy!</a:t>
            </a:r>
            <a:endParaRPr lang="en-US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Approaches to reach </a:t>
            </a:r>
            <a:r>
              <a:rPr lang="en-US" sz="2800" b="1" dirty="0" smtClean="0">
                <a:solidFill>
                  <a:schemeClr val="tx1"/>
                </a:solidFill>
              </a:rPr>
              <a:t>goals / Hacking </a:t>
            </a:r>
            <a:r>
              <a:rPr lang="en-US" sz="2800" b="1" dirty="0" err="1" smtClean="0">
                <a:solidFill>
                  <a:schemeClr val="tx1"/>
                </a:solidFill>
              </a:rPr>
              <a:t>organisation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39337" y="1737360"/>
            <a:ext cx="105072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Tasks can be done in parallel</a:t>
            </a:r>
            <a:endParaRPr lang="en-US" sz="2400" dirty="0" smtClean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Identify each relevant sources. Give a quick definition. List existing or craft sample query for RD perspective.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Setup a web interface to manage resource information and queries (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 book ? Lodestar ? </a:t>
            </a:r>
            <a:r>
              <a:rPr lang="en-US" sz="2400" dirty="0" err="1" smtClean="0"/>
              <a:t>YASGui</a:t>
            </a:r>
            <a:r>
              <a:rPr lang="en-US" sz="2400" dirty="0" smtClean="0"/>
              <a:t>…) : </a:t>
            </a:r>
            <a:r>
              <a:rPr lang="en-US" sz="2400" u="sng" dirty="0" smtClean="0"/>
              <a:t>your expertise is needed 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 time : try to setup several federated queries around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endpoints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your </a:t>
            </a:r>
            <a:r>
              <a:rPr lang="en-US" sz="2400" u="sng" dirty="0"/>
              <a:t>expertise is needed 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smtClean="0">
                <a:solidFill>
                  <a:schemeClr val="tx1"/>
                </a:solidFill>
              </a:rPr>
              <a:t>Skills Needed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065600" y="1915901"/>
            <a:ext cx="10080000" cy="321090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SPARQL masters, </a:t>
            </a:r>
            <a:r>
              <a:rPr lang="fr-FR" altLang="fr-FR" dirty="0" err="1" smtClean="0">
                <a:solidFill>
                  <a:srgbClr val="24292E"/>
                </a:solidFill>
                <a:latin typeface="-apple-system"/>
              </a:rPr>
              <a:t>ontologists</a:t>
            </a:r>
            <a:endParaRPr lang="fr-FR" altLang="fr-FR" dirty="0" smtClean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Python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, Web </a:t>
            </a: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API, RDF</a:t>
            </a: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 smtClean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 err="1" smtClean="0">
                <a:solidFill>
                  <a:srgbClr val="24292E"/>
                </a:solidFill>
                <a:latin typeface="-apple-system"/>
              </a:rPr>
              <a:t>Expected</a:t>
            </a:r>
            <a:r>
              <a:rPr lang="fr-FR" altLang="fr-FR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>
                <a:solidFill>
                  <a:srgbClr val="24292E"/>
                </a:solidFill>
                <a:latin typeface="-apple-system"/>
              </a:rPr>
              <a:t>hacking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days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: 4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days</a:t>
            </a: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smtClean="0">
                <a:solidFill>
                  <a:schemeClr val="tx1"/>
                </a:solidFill>
              </a:rPr>
              <a:t>LINKS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Project representation at the </a:t>
            </a:r>
            <a:r>
              <a:rPr lang="en-US" dirty="0" err="1"/>
              <a:t>biohackathon</a:t>
            </a:r>
            <a:endParaRPr lang="en-US" dirty="0"/>
          </a:p>
          <a:p>
            <a:pPr lvl="1" fontAlgn="base"/>
            <a:r>
              <a:rPr lang="en-US" dirty="0" smtClean="0"/>
              <a:t>Marc </a:t>
            </a:r>
            <a:r>
              <a:rPr lang="en-US" dirty="0" err="1" smtClean="0"/>
              <a:t>Hanauer</a:t>
            </a:r>
            <a:r>
              <a:rPr lang="en-US" dirty="0" smtClean="0"/>
              <a:t>, </a:t>
            </a:r>
            <a:r>
              <a:rPr lang="en-US" dirty="0" err="1" smtClean="0"/>
              <a:t>Orphanet</a:t>
            </a:r>
            <a:r>
              <a:rPr lang="en-US" dirty="0" smtClean="0"/>
              <a:t> INSERM</a:t>
            </a:r>
            <a:endParaRPr lang="en-US" dirty="0"/>
          </a:p>
          <a:p>
            <a:pPr fontAlgn="base"/>
            <a:r>
              <a:rPr lang="en-US" dirty="0"/>
              <a:t>Invited resource people and associated expertise</a:t>
            </a:r>
          </a:p>
          <a:p>
            <a:pPr lvl="1" fontAlgn="base"/>
            <a:r>
              <a:rPr lang="en-US" dirty="0" err="1" smtClean="0"/>
              <a:t>Andra</a:t>
            </a:r>
            <a:r>
              <a:rPr lang="en-US" u="sng" dirty="0" smtClean="0"/>
              <a:t> </a:t>
            </a:r>
            <a:r>
              <a:rPr lang="en-US" dirty="0" err="1" smtClean="0"/>
              <a:t>Waagmeester</a:t>
            </a:r>
            <a:r>
              <a:rPr lang="en-US" dirty="0" smtClean="0"/>
              <a:t>, </a:t>
            </a:r>
            <a:r>
              <a:rPr lang="en-US" dirty="0" err="1" smtClean="0"/>
              <a:t>Micelio</a:t>
            </a:r>
            <a:endParaRPr lang="en-US" dirty="0" smtClean="0"/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You !!</a:t>
            </a:r>
          </a:p>
          <a:p>
            <a:pPr lvl="1" fontAlgn="base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fr-FR" dirty="0" err="1" smtClean="0"/>
              <a:t>Biohackathon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u="sng" dirty="0"/>
              <a:t>https://bit.ly/2P406Jd</a:t>
            </a:r>
            <a:endParaRPr lang="en-US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330</Words>
  <Application>Microsoft Office PowerPoint</Application>
  <PresentationFormat>Grand écran</PresentationFormat>
  <Paragraphs>89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Corbel</vt:lpstr>
      <vt:lpstr>Geneva</vt:lpstr>
      <vt:lpstr>Times New Roman</vt:lpstr>
      <vt:lpstr>Thème Office</vt:lpstr>
      <vt:lpstr>Development of a catalog of federated SPARQL queries in the field of Rare Diseases </vt:lpstr>
      <vt:lpstr>Background information - Context of the project</vt:lpstr>
      <vt:lpstr>Background information - Context of the project</vt:lpstr>
      <vt:lpstr>Expected Outcomes : Solving puzzle Federation !</vt:lpstr>
      <vt:lpstr>Expected Outcomes</vt:lpstr>
      <vt:lpstr>Approaches to reach goals / Hacking organisation</vt:lpstr>
      <vt:lpstr>Skills Needed</vt:lpstr>
      <vt:lpstr>LINKS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Marc</cp:lastModifiedBy>
  <cp:revision>54</cp:revision>
  <dcterms:created xsi:type="dcterms:W3CDTF">2018-09-27T12:55:25Z</dcterms:created>
  <dcterms:modified xsi:type="dcterms:W3CDTF">2018-11-01T14:39:01Z</dcterms:modified>
</cp:coreProperties>
</file>