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97239a74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97239a74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43aecb26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43aecb26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97239a7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97239a7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97239a74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97239a74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97239a74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97239a74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97239a74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97239a74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97239a74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97239a74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43aecb26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43aecb26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97239a74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97239a74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697239a74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697239a74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ohackathon" type="title">
  <p:cSld name="TITLE">
    <p:bg>
      <p:bgPr>
        <a:solidFill>
          <a:srgbClr val="11253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788000" y="3097425"/>
            <a:ext cx="5568000" cy="140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1307850" y="64963"/>
            <a:ext cx="65283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25175"/>
            <a:ext cx="893250" cy="6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100" y="125170"/>
            <a:ext cx="954373" cy="6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11253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EFEFEF"/>
                </a:solidFill>
              </a:defRPr>
            </a:lvl1pPr>
            <a:lvl2pPr lvl="1" rtl="0">
              <a:buNone/>
              <a:defRPr>
                <a:solidFill>
                  <a:srgbClr val="EFEFEF"/>
                </a:solidFill>
              </a:defRPr>
            </a:lvl2pPr>
            <a:lvl3pPr lvl="2" rtl="0">
              <a:buNone/>
              <a:defRPr>
                <a:solidFill>
                  <a:srgbClr val="EFEFEF"/>
                </a:solidFill>
              </a:defRPr>
            </a:lvl3pPr>
            <a:lvl4pPr lvl="3" rtl="0">
              <a:buNone/>
              <a:defRPr>
                <a:solidFill>
                  <a:srgbClr val="EFEFEF"/>
                </a:solidFill>
              </a:defRPr>
            </a:lvl4pPr>
            <a:lvl5pPr lvl="4" rtl="0">
              <a:buNone/>
              <a:defRPr>
                <a:solidFill>
                  <a:srgbClr val="EFEFEF"/>
                </a:solidFill>
              </a:defRPr>
            </a:lvl5pPr>
            <a:lvl6pPr lvl="5" rtl="0">
              <a:buNone/>
              <a:defRPr>
                <a:solidFill>
                  <a:srgbClr val="EFEFEF"/>
                </a:solidFill>
              </a:defRPr>
            </a:lvl6pPr>
            <a:lvl7pPr lvl="6" rtl="0">
              <a:buNone/>
              <a:defRPr>
                <a:solidFill>
                  <a:srgbClr val="EFEFEF"/>
                </a:solidFill>
              </a:defRPr>
            </a:lvl7pPr>
            <a:lvl8pPr lvl="7" rtl="0">
              <a:buNone/>
              <a:defRPr>
                <a:solidFill>
                  <a:srgbClr val="EFEFEF"/>
                </a:solidFill>
              </a:defRPr>
            </a:lvl8pPr>
            <a:lvl9pPr lvl="8" rtl="0">
              <a:buNone/>
              <a:defRPr>
                <a:solidFill>
                  <a:srgbClr val="EFEFE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4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FF88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FF88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695275"/>
            <a:ext cx="39999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695275"/>
            <a:ext cx="39999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Google Shape;32;p5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FF88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" name="Google Shape;33;p5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FF88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right column">
  <p:cSld name="TITLE_AND_TWO_COLUMNS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832400" y="695275"/>
            <a:ext cx="39999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6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FF88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FF88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eft column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11700" y="695275"/>
            <a:ext cx="39999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47" name="Google Shape;4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7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FF88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" name="Google Shape;49;p7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FF88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8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8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FF88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8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FF88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11700" y="4535375"/>
            <a:ext cx="59988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16324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792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F3F3F3"/>
                </a:solidFill>
              </a:defRPr>
            </a:lvl1pPr>
            <a:lvl2pPr lvl="1" rtl="0" algn="r">
              <a:buNone/>
              <a:defRPr sz="1000">
                <a:solidFill>
                  <a:srgbClr val="F3F3F3"/>
                </a:solidFill>
              </a:defRPr>
            </a:lvl2pPr>
            <a:lvl3pPr lvl="2" rtl="0" algn="r">
              <a:buNone/>
              <a:defRPr sz="1000">
                <a:solidFill>
                  <a:srgbClr val="F3F3F3"/>
                </a:solidFill>
              </a:defRPr>
            </a:lvl3pPr>
            <a:lvl4pPr lvl="3" rtl="0" algn="r">
              <a:buNone/>
              <a:defRPr sz="1000">
                <a:solidFill>
                  <a:srgbClr val="F3F3F3"/>
                </a:solidFill>
              </a:defRPr>
            </a:lvl4pPr>
            <a:lvl5pPr lvl="4" rtl="0" algn="r">
              <a:buNone/>
              <a:defRPr sz="1000">
                <a:solidFill>
                  <a:srgbClr val="F3F3F3"/>
                </a:solidFill>
              </a:defRPr>
            </a:lvl5pPr>
            <a:lvl6pPr lvl="5" rtl="0" algn="r">
              <a:buNone/>
              <a:defRPr sz="1000">
                <a:solidFill>
                  <a:srgbClr val="F3F3F3"/>
                </a:solidFill>
              </a:defRPr>
            </a:lvl6pPr>
            <a:lvl7pPr lvl="6" rtl="0" algn="r">
              <a:buNone/>
              <a:defRPr sz="1000">
                <a:solidFill>
                  <a:srgbClr val="F3F3F3"/>
                </a:solidFill>
              </a:defRPr>
            </a:lvl7pPr>
            <a:lvl8pPr lvl="7" rtl="0" algn="r">
              <a:buNone/>
              <a:defRPr sz="1000">
                <a:solidFill>
                  <a:srgbClr val="F3F3F3"/>
                </a:solidFill>
              </a:defRPr>
            </a:lvl8pPr>
            <a:lvl9pPr lvl="8" rtl="0" algn="r">
              <a:buNone/>
              <a:defRPr sz="1000">
                <a:solidFill>
                  <a:srgbClr val="F3F3F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your.site/" TargetMode="External"/><Relationship Id="rId4" Type="http://schemas.openxmlformats.org/officeDocument/2006/relationships/hyperlink" Target="http://github.io/your_repo" TargetMode="External"/><Relationship Id="rId5" Type="http://schemas.openxmlformats.org/officeDocument/2006/relationships/hyperlink" Target="http://bh2018paris.info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your Biohackathon project</a:t>
            </a:r>
            <a:endParaRPr/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788000" y="3097425"/>
            <a:ext cx="55680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Proponent</a:t>
            </a:r>
            <a:r>
              <a:rPr lang="en"/>
              <a:t>: </a:t>
            </a:r>
            <a:r>
              <a:rPr b="1" lang="en"/>
              <a:t>Your name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Your affiliation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links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http://your.site/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http://github.io/your_repo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9900"/>
              </a:solidFill>
            </a:endParaRPr>
          </a:p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2620800" y="114225"/>
            <a:ext cx="39024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2CC"/>
                </a:solidFill>
              </a:rPr>
              <a:t>BioHackathon 2018 - Paris</a:t>
            </a:r>
            <a:endParaRPr sz="1400">
              <a:solidFill>
                <a:srgbClr val="FFF2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9900"/>
                </a:solidFill>
                <a:hlinkClick r:id="rId5"/>
              </a:rPr>
              <a:t>http://bh2018paris.info/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and tasks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Task 1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Task 2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Task 3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and links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Contact (s)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[contact name] (contact email)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Links related to the project</a:t>
            </a:r>
            <a:endParaRPr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[link 1]</a:t>
            </a:r>
            <a:endParaRPr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[link 2]</a:t>
            </a:r>
            <a:endParaRPr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/>
              <a:t>[information about the general project which provides the context of this hackathon project]</a:t>
            </a:r>
            <a:endParaRPr/>
          </a:p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EFEFEF"/>
                </a:solidFill>
              </a:rPr>
              <a:t>‹#›</a:t>
            </a:fld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the Biohackathon project</a:t>
            </a:r>
            <a:endParaRPr/>
          </a:p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11700" y="792650"/>
            <a:ext cx="8520600" cy="4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/>
              <a:t>[which problem should be solved / hacked]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</a:t>
            </a:r>
            <a:r>
              <a:rPr lang="en"/>
              <a:t>of the hacking project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and expected outcome</a:t>
            </a:r>
            <a:endParaRPr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General g</a:t>
            </a:r>
            <a:r>
              <a:rPr b="1" lang="en"/>
              <a:t>oal of the </a:t>
            </a:r>
            <a:r>
              <a:rPr b="1" lang="en"/>
              <a:t>hacking </a:t>
            </a:r>
            <a:r>
              <a:rPr b="1" lang="en"/>
              <a:t>project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[describe here the general goal]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Expected results </a:t>
            </a:r>
            <a:r>
              <a:rPr lang="en"/>
              <a:t>at the end of the hackathon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[expected result 1]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[expected result 2]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Post-biohackathon perspectives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/>
              <a:t>[diffusion of the biohackathon results]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/>
              <a:t>[further developments enabled by the biohackathon results, …]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[...]</a:t>
            </a:r>
            <a:endParaRPr/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 organisation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Organisation of the hacking project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Duration: XX hacking days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Project representation at the biohackathon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[name] (URL)	role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/>
              <a:t>Invited resource people and associated expertise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[name] (URL)	role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[name] (URL)	role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Call for a</a:t>
            </a:r>
            <a:r>
              <a:rPr b="1" lang="en"/>
              <a:t>dditional expertise from biohackathon attendees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</a:t>
            </a:r>
            <a:r>
              <a:rPr lang="en">
                <a:solidFill>
                  <a:schemeClr val="lt1"/>
                </a:solidFill>
              </a:rPr>
              <a:t> The principle is that attendees can share their expertise on several hacking projects. So, i</a:t>
            </a:r>
            <a:r>
              <a:rPr lang="en"/>
              <a:t>f relevant, indicate here the expertise that is not yet present in the invited resource people but that would be useful or required during the biohackathon.]</a:t>
            </a:r>
            <a:endParaRPr>
              <a:solidFill>
                <a:srgbClr val="FF9900"/>
              </a:solidFill>
              <a:highlight>
                <a:srgbClr val="FFFFFF"/>
              </a:highlight>
            </a:endParaRPr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