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9" r:id="rId6"/>
    <p:sldId id="295" r:id="rId7"/>
    <p:sldId id="294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pc.org/TPC_Documents_Current_Versions/pdf/TPC-H_v3.0.1.pdf" TargetMode="External"/><Relationship Id="rId2" Type="http://schemas.openxmlformats.org/officeDocument/2006/relationships/hyperlink" Target="https://www.tpc.org/tpch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ahmed.tawfik011@eng-st.cu.edu.e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TPc-H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 Performance Council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12" y="1768556"/>
            <a:ext cx="1572635" cy="60774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TPC-H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3910" y="1464027"/>
            <a:ext cx="5433204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Benchmark name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93484" y="1793452"/>
            <a:ext cx="5431971" cy="55795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TPC-H Benchmark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593910" y="2496572"/>
            <a:ext cx="5433204" cy="365125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593910" y="2959856"/>
            <a:ext cx="8759889" cy="55795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https://www.tpc.org/tpch/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https://www.tpc.org/TPC_Documents_Current_Versions/pdf/TPC-H_v3.0.1.pdf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93910" y="3786638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593484" y="4116063"/>
            <a:ext cx="5431971" cy="55795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Ahmed Hany Farouk Tawfik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93484" y="4750020"/>
            <a:ext cx="5433204" cy="365125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93058" y="5079445"/>
            <a:ext cx="5431971" cy="55795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ahmed.tawfik011@eng-st.cu.edu.eg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Hany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Processing Performance Council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non-profit organization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110" y="3792618"/>
            <a:ext cx="3360469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edicated to developing industry-standard benchmarks for evaluating the performance of transaction processing and database systems.</a:t>
            </a:r>
            <a:endParaRPr lang="en-US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5376" y="2823710"/>
            <a:ext cx="1603845" cy="577454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TPC-H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4" y="3750631"/>
            <a:ext cx="2896671" cy="1997867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Evaluates the performance of various decision support systems by the execution of sets of queries against a standard database under controlled conditions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9017" y="2624025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 lnSpcReduction="10000"/>
          </a:bodyPr>
          <a:lstStyle/>
          <a:p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By companies like:</a:t>
            </a:r>
          </a:p>
          <a:p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DELL</a:t>
            </a:r>
          </a:p>
          <a:p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</a:p>
          <a:p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</a:p>
          <a:p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REDHAT</a:t>
            </a:r>
          </a:p>
          <a:p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And many others…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Hany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07" y="478548"/>
            <a:ext cx="6400800" cy="1325563"/>
          </a:xfrm>
        </p:spPr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Benchmark Execution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2180142"/>
            <a:ext cx="10709410" cy="462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TPC-H employs crafted ad-hoc queries </a:t>
            </a:r>
            <a:endParaRPr lang="en-US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Hany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5C0154C-C511-2CA1-697D-E3ECC1BD94E4}"/>
              </a:ext>
            </a:extLst>
          </p:cNvPr>
          <p:cNvSpPr txBox="1">
            <a:spLocks/>
          </p:cNvSpPr>
          <p:nvPr/>
        </p:nvSpPr>
        <p:spPr>
          <a:xfrm>
            <a:off x="1243104" y="2642394"/>
            <a:ext cx="5465606" cy="123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TPC-H benchmark evaluates performance through the Composite Query-per-Hour Performance Metric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QphH@Size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Content Placeholder 23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212FBAF3-DCDB-F3CB-B990-F65FFBFF30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5" t="1" r="4433" b="2404"/>
          <a:stretch/>
        </p:blipFill>
        <p:spPr bwMode="auto">
          <a:xfrm>
            <a:off x="7252738" y="563406"/>
            <a:ext cx="4289230" cy="5441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564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115150"/>
            <a:ext cx="842168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of the Algorithm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6377727"/>
            <a:ext cx="2743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77725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Hany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098" y="6364486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2F1BECF-8474-A9AA-8EB2-BE9A098C1379}"/>
              </a:ext>
            </a:extLst>
          </p:cNvPr>
          <p:cNvSpPr txBox="1">
            <a:spLocks/>
          </p:cNvSpPr>
          <p:nvPr/>
        </p:nvSpPr>
        <p:spPr>
          <a:xfrm>
            <a:off x="1121806" y="1555863"/>
            <a:ext cx="10924012" cy="51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opulating the database with a synthetic dataset generated by the DBGEN data generation program.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2CCDC22-6C31-2162-6BD6-E3AD6B305EAB}"/>
              </a:ext>
            </a:extLst>
          </p:cNvPr>
          <p:cNvSpPr txBox="1">
            <a:spLocks/>
          </p:cNvSpPr>
          <p:nvPr/>
        </p:nvSpPr>
        <p:spPr>
          <a:xfrm>
            <a:off x="1121805" y="3720030"/>
            <a:ext cx="10924012" cy="79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The performance of a system under the TPC-H benchmark is measured using the TPC-H Composite Query-per-Hour Performance Metric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QphH@Size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3C64A2B-E0E3-B6FA-CC8E-AE28B510A343}"/>
              </a:ext>
            </a:extLst>
          </p:cNvPr>
          <p:cNvSpPr txBox="1">
            <a:spLocks/>
          </p:cNvSpPr>
          <p:nvPr/>
        </p:nvSpPr>
        <p:spPr>
          <a:xfrm>
            <a:off x="1121805" y="4625920"/>
            <a:ext cx="10924012" cy="676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results of the benchmark are reported in terms of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QphH@Size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metric and the TPC-H Price/Performance metric.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C6636D2-5A96-EE9F-DEED-CF0A739B7F9C}"/>
              </a:ext>
            </a:extLst>
          </p:cNvPr>
          <p:cNvSpPr txBox="1">
            <a:spLocks/>
          </p:cNvSpPr>
          <p:nvPr/>
        </p:nvSpPr>
        <p:spPr>
          <a:xfrm>
            <a:off x="1121805" y="2185001"/>
            <a:ext cx="10924013" cy="5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Executing a suite of twenty-two (22) complex queries against the populated database.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87591BB-D733-6A39-E10C-CDE8547D3270}"/>
              </a:ext>
            </a:extLst>
          </p:cNvPr>
          <p:cNvSpPr txBox="1">
            <a:spLocks/>
          </p:cNvSpPr>
          <p:nvPr/>
        </p:nvSpPr>
        <p:spPr>
          <a:xfrm>
            <a:off x="1121806" y="2814140"/>
            <a:ext cx="10924012" cy="79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 addition to the queries, the benchmark includes two concurrent data modification operations, which insert and delete data from the database.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6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 RESULTS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pPr marL="0" marR="0" algn="just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 Results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110" y="3792618"/>
            <a:ext cx="3360469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KTNF KR580S1</a:t>
            </a:r>
            <a:endParaRPr lang="en-US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38177" y="2911239"/>
            <a:ext cx="2515644" cy="577454"/>
          </a:xfrm>
        </p:spPr>
        <p:txBody>
          <a:bodyPr/>
          <a:lstStyle/>
          <a:p>
            <a:pPr marL="0" marR="0"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1,000 GB Results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4" y="3750631"/>
            <a:ext cx="2896671" cy="1997867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HPE ProLiant DL385 Gen11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Dell PowerEdge R7515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9017" y="2624025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10,000 GB Results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Dell PowerEdge R6525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HPE ProLiant DL380 Gen11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Hany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4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5331" y="2368314"/>
            <a:ext cx="2882475" cy="823912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337" y="3383996"/>
            <a:ext cx="3360469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Standardized Testing</a:t>
            </a:r>
            <a:endParaRPr lang="en-US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 Queries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endParaRPr lang="en-US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 Metrics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Industry Recognition</a:t>
            </a:r>
            <a:endParaRPr lang="en-US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Hany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63E0745-952A-D01A-08C0-6C36E71FC9AC}"/>
              </a:ext>
            </a:extLst>
          </p:cNvPr>
          <p:cNvSpPr txBox="1">
            <a:spLocks/>
          </p:cNvSpPr>
          <p:nvPr/>
        </p:nvSpPr>
        <p:spPr>
          <a:xfrm>
            <a:off x="8102188" y="2368314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research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761FFA2D-B891-A9BB-FBEC-C70CFA17FA5A}"/>
              </a:ext>
            </a:extLst>
          </p:cNvPr>
          <p:cNvSpPr txBox="1">
            <a:spLocks/>
          </p:cNvSpPr>
          <p:nvPr/>
        </p:nvSpPr>
        <p:spPr>
          <a:xfrm>
            <a:off x="7624193" y="3383996"/>
            <a:ext cx="4114799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Benchmarking New Technologies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endParaRPr lang="en-US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0097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60</TotalTime>
  <Words>334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Tenorite</vt:lpstr>
      <vt:lpstr>Times New Roman</vt:lpstr>
      <vt:lpstr>Monoline</vt:lpstr>
      <vt:lpstr>TPc-H</vt:lpstr>
      <vt:lpstr>TPC-H</vt:lpstr>
      <vt:lpstr>TPC Transaction Processing Performance Council </vt:lpstr>
      <vt:lpstr>Benchmark Execution</vt:lpstr>
      <vt:lpstr>The Flow of the Algorithm</vt:lpstr>
      <vt:lpstr>SAMPLE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TPc-H</dc:title>
  <dc:creator>Ahmed Hany</dc:creator>
  <cp:lastModifiedBy>Ahmed Hany</cp:lastModifiedBy>
  <cp:revision>1</cp:revision>
  <dcterms:created xsi:type="dcterms:W3CDTF">2023-11-28T19:52:35Z</dcterms:created>
  <dcterms:modified xsi:type="dcterms:W3CDTF">2023-11-28T20:53:22Z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