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6571E9-F19D-4DD5-AA01-B62F1DC57EB7}" v="64" dt="2024-06-05T12:07:24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tra, Pearly" userId="d0c621bf-f193-4796-b4fb-4a483213c6d1" providerId="ADAL" clId="{866571E9-F19D-4DD5-AA01-B62F1DC57EB7}"/>
    <pc:docChg chg="undo custSel addSld modSld">
      <pc:chgData name="Tantra, Pearly" userId="d0c621bf-f193-4796-b4fb-4a483213c6d1" providerId="ADAL" clId="{866571E9-F19D-4DD5-AA01-B62F1DC57EB7}" dt="2024-06-05T12:07:53.066" v="437" actId="20577"/>
      <pc:docMkLst>
        <pc:docMk/>
      </pc:docMkLst>
      <pc:sldChg chg="addSp delSp modSp mod">
        <pc:chgData name="Tantra, Pearly" userId="d0c621bf-f193-4796-b4fb-4a483213c6d1" providerId="ADAL" clId="{866571E9-F19D-4DD5-AA01-B62F1DC57EB7}" dt="2024-06-05T11:15:10.536" v="304" actId="1076"/>
        <pc:sldMkLst>
          <pc:docMk/>
          <pc:sldMk cId="4197795882" sldId="259"/>
        </pc:sldMkLst>
        <pc:spChg chg="mod">
          <ac:chgData name="Tantra, Pearly" userId="d0c621bf-f193-4796-b4fb-4a483213c6d1" providerId="ADAL" clId="{866571E9-F19D-4DD5-AA01-B62F1DC57EB7}" dt="2024-06-04T22:15:17.128" v="45" actId="1076"/>
          <ac:spMkLst>
            <pc:docMk/>
            <pc:sldMk cId="4197795882" sldId="259"/>
            <ac:spMk id="3" creationId="{C202BB22-5D98-B40A-72F3-A46AC70B89FD}"/>
          </ac:spMkLst>
        </pc:spChg>
        <pc:spChg chg="mod">
          <ac:chgData name="Tantra, Pearly" userId="d0c621bf-f193-4796-b4fb-4a483213c6d1" providerId="ADAL" clId="{866571E9-F19D-4DD5-AA01-B62F1DC57EB7}" dt="2024-06-04T22:13:35.572" v="32" actId="1076"/>
          <ac:spMkLst>
            <pc:docMk/>
            <pc:sldMk cId="4197795882" sldId="259"/>
            <ac:spMk id="5" creationId="{958901AA-890E-5590-23E8-CB0889E061C8}"/>
          </ac:spMkLst>
        </pc:spChg>
        <pc:spChg chg="add mod">
          <ac:chgData name="Tantra, Pearly" userId="d0c621bf-f193-4796-b4fb-4a483213c6d1" providerId="ADAL" clId="{866571E9-F19D-4DD5-AA01-B62F1DC57EB7}" dt="2024-06-05T11:12:03.600" v="196" actId="1076"/>
          <ac:spMkLst>
            <pc:docMk/>
            <pc:sldMk cId="4197795882" sldId="259"/>
            <ac:spMk id="6" creationId="{851D2C1A-3A91-E271-986E-293D70BC8D41}"/>
          </ac:spMkLst>
        </pc:spChg>
        <pc:spChg chg="mod">
          <ac:chgData name="Tantra, Pearly" userId="d0c621bf-f193-4796-b4fb-4a483213c6d1" providerId="ADAL" clId="{866571E9-F19D-4DD5-AA01-B62F1DC57EB7}" dt="2024-06-05T11:14:08.005" v="246" actId="1076"/>
          <ac:spMkLst>
            <pc:docMk/>
            <pc:sldMk cId="4197795882" sldId="259"/>
            <ac:spMk id="7" creationId="{EB6197BC-8271-F4B1-09CE-BAC44DFD6104}"/>
          </ac:spMkLst>
        </pc:spChg>
        <pc:spChg chg="mod">
          <ac:chgData name="Tantra, Pearly" userId="d0c621bf-f193-4796-b4fb-4a483213c6d1" providerId="ADAL" clId="{866571E9-F19D-4DD5-AA01-B62F1DC57EB7}" dt="2024-06-05T11:14:22.349" v="249" actId="1076"/>
          <ac:spMkLst>
            <pc:docMk/>
            <pc:sldMk cId="4197795882" sldId="259"/>
            <ac:spMk id="9" creationId="{C8F1FC59-01F9-4D66-2FFA-137AC7521A9D}"/>
          </ac:spMkLst>
        </pc:spChg>
        <pc:spChg chg="mod">
          <ac:chgData name="Tantra, Pearly" userId="d0c621bf-f193-4796-b4fb-4a483213c6d1" providerId="ADAL" clId="{866571E9-F19D-4DD5-AA01-B62F1DC57EB7}" dt="2024-06-04T22:12:07.160" v="10" actId="1076"/>
          <ac:spMkLst>
            <pc:docMk/>
            <pc:sldMk cId="4197795882" sldId="259"/>
            <ac:spMk id="12" creationId="{5627A938-E687-354E-99B2-192BA30FDEEB}"/>
          </ac:spMkLst>
        </pc:spChg>
        <pc:spChg chg="add mod">
          <ac:chgData name="Tantra, Pearly" userId="d0c621bf-f193-4796-b4fb-4a483213c6d1" providerId="ADAL" clId="{866571E9-F19D-4DD5-AA01-B62F1DC57EB7}" dt="2024-06-05T11:12:36.889" v="201" actId="1076"/>
          <ac:spMkLst>
            <pc:docMk/>
            <pc:sldMk cId="4197795882" sldId="259"/>
            <ac:spMk id="18" creationId="{5C53AD4E-EFE1-11E2-931B-80DC47CEF7CC}"/>
          </ac:spMkLst>
        </pc:spChg>
        <pc:spChg chg="add mod">
          <ac:chgData name="Tantra, Pearly" userId="d0c621bf-f193-4796-b4fb-4a483213c6d1" providerId="ADAL" clId="{866571E9-F19D-4DD5-AA01-B62F1DC57EB7}" dt="2024-06-05T11:12:57.408" v="231" actId="20577"/>
          <ac:spMkLst>
            <pc:docMk/>
            <pc:sldMk cId="4197795882" sldId="259"/>
            <ac:spMk id="20" creationId="{A19CDAD1-4429-3DC8-1278-02AD1DD79BFB}"/>
          </ac:spMkLst>
        </pc:spChg>
        <pc:spChg chg="add del mod">
          <ac:chgData name="Tantra, Pearly" userId="d0c621bf-f193-4796-b4fb-4a483213c6d1" providerId="ADAL" clId="{866571E9-F19D-4DD5-AA01-B62F1DC57EB7}" dt="2024-06-05T11:13:32.042" v="238" actId="478"/>
          <ac:spMkLst>
            <pc:docMk/>
            <pc:sldMk cId="4197795882" sldId="259"/>
            <ac:spMk id="23" creationId="{2DC637B3-D100-14EF-8B07-E5345423BD7C}"/>
          </ac:spMkLst>
        </pc:spChg>
        <pc:spChg chg="add mod">
          <ac:chgData name="Tantra, Pearly" userId="d0c621bf-f193-4796-b4fb-4a483213c6d1" providerId="ADAL" clId="{866571E9-F19D-4DD5-AA01-B62F1DC57EB7}" dt="2024-06-05T11:14:36.629" v="280" actId="20577"/>
          <ac:spMkLst>
            <pc:docMk/>
            <pc:sldMk cId="4197795882" sldId="259"/>
            <ac:spMk id="33" creationId="{2EF276C5-5E9F-6DBD-4CDD-11CB9D36BA18}"/>
          </ac:spMkLst>
        </pc:spChg>
        <pc:spChg chg="add mod">
          <ac:chgData name="Tantra, Pearly" userId="d0c621bf-f193-4796-b4fb-4a483213c6d1" providerId="ADAL" clId="{866571E9-F19D-4DD5-AA01-B62F1DC57EB7}" dt="2024-06-05T11:15:10.536" v="304" actId="1076"/>
          <ac:spMkLst>
            <pc:docMk/>
            <pc:sldMk cId="4197795882" sldId="259"/>
            <ac:spMk id="35" creationId="{FD044E4E-FE88-5403-8E12-3EC1366C4CF4}"/>
          </ac:spMkLst>
        </pc:spChg>
        <pc:spChg chg="add mod">
          <ac:chgData name="Tantra, Pearly" userId="d0c621bf-f193-4796-b4fb-4a483213c6d1" providerId="ADAL" clId="{866571E9-F19D-4DD5-AA01-B62F1DC57EB7}" dt="2024-06-05T11:12:22.793" v="198" actId="1076"/>
          <ac:spMkLst>
            <pc:docMk/>
            <pc:sldMk cId="4197795882" sldId="259"/>
            <ac:spMk id="36" creationId="{94C66810-2A0B-24A8-29A3-5B896FDAE78F}"/>
          </ac:spMkLst>
        </pc:spChg>
        <pc:spChg chg="add mod">
          <ac:chgData name="Tantra, Pearly" userId="d0c621bf-f193-4796-b4fb-4a483213c6d1" providerId="ADAL" clId="{866571E9-F19D-4DD5-AA01-B62F1DC57EB7}" dt="2024-06-05T11:14:54.435" v="301" actId="20577"/>
          <ac:spMkLst>
            <pc:docMk/>
            <pc:sldMk cId="4197795882" sldId="259"/>
            <ac:spMk id="38" creationId="{FC42C2E9-B327-5019-6457-899B7569CA96}"/>
          </ac:spMkLst>
        </pc:spChg>
        <pc:picChg chg="add mod">
          <ac:chgData name="Tantra, Pearly" userId="d0c621bf-f193-4796-b4fb-4a483213c6d1" providerId="ADAL" clId="{866571E9-F19D-4DD5-AA01-B62F1DC57EB7}" dt="2024-06-05T11:12:03.600" v="196" actId="1076"/>
          <ac:picMkLst>
            <pc:docMk/>
            <pc:sldMk cId="4197795882" sldId="259"/>
            <ac:picMk id="2" creationId="{EB9F84ED-9415-D7A4-DD95-5FD6F7FE60BD}"/>
          </ac:picMkLst>
        </pc:picChg>
        <pc:picChg chg="mod">
          <ac:chgData name="Tantra, Pearly" userId="d0c621bf-f193-4796-b4fb-4a483213c6d1" providerId="ADAL" clId="{866571E9-F19D-4DD5-AA01-B62F1DC57EB7}" dt="2024-06-04T22:15:25.977" v="47" actId="1076"/>
          <ac:picMkLst>
            <pc:docMk/>
            <pc:sldMk cId="4197795882" sldId="259"/>
            <ac:picMk id="4" creationId="{26B2A375-0420-15EC-A84E-BD35BD3F491A}"/>
          </ac:picMkLst>
        </pc:picChg>
        <pc:picChg chg="del">
          <ac:chgData name="Tantra, Pearly" userId="d0c621bf-f193-4796-b4fb-4a483213c6d1" providerId="ADAL" clId="{866571E9-F19D-4DD5-AA01-B62F1DC57EB7}" dt="2024-06-04T22:17:25.148" v="187" actId="478"/>
          <ac:picMkLst>
            <pc:docMk/>
            <pc:sldMk cId="4197795882" sldId="259"/>
            <ac:picMk id="6" creationId="{481F2068-379A-BBA5-45CE-814CF725F85F}"/>
          </ac:picMkLst>
        </pc:picChg>
        <pc:picChg chg="add del mod">
          <ac:chgData name="Tantra, Pearly" userId="d0c621bf-f193-4796-b4fb-4a483213c6d1" providerId="ADAL" clId="{866571E9-F19D-4DD5-AA01-B62F1DC57EB7}" dt="2024-06-05T11:12:29.497" v="199" actId="478"/>
          <ac:picMkLst>
            <pc:docMk/>
            <pc:sldMk cId="4197795882" sldId="259"/>
            <ac:picMk id="8" creationId="{614F9AB2-AC5B-EE5F-5D8B-E07E7DEB1256}"/>
          </ac:picMkLst>
        </pc:picChg>
        <pc:picChg chg="del">
          <ac:chgData name="Tantra, Pearly" userId="d0c621bf-f193-4796-b4fb-4a483213c6d1" providerId="ADAL" clId="{866571E9-F19D-4DD5-AA01-B62F1DC57EB7}" dt="2024-06-04T22:17:27.253" v="188" actId="478"/>
          <ac:picMkLst>
            <pc:docMk/>
            <pc:sldMk cId="4197795882" sldId="259"/>
            <ac:picMk id="8" creationId="{EC8AC34A-D577-CAC4-DD36-17907EE9E594}"/>
          </ac:picMkLst>
        </pc:picChg>
        <pc:picChg chg="add mod">
          <ac:chgData name="Tantra, Pearly" userId="d0c621bf-f193-4796-b4fb-4a483213c6d1" providerId="ADAL" clId="{866571E9-F19D-4DD5-AA01-B62F1DC57EB7}" dt="2024-06-05T11:14:08.005" v="246" actId="1076"/>
          <ac:picMkLst>
            <pc:docMk/>
            <pc:sldMk cId="4197795882" sldId="259"/>
            <ac:picMk id="10" creationId="{2D11F19A-B1DC-0BA5-4733-21353A30B25A}"/>
          </ac:picMkLst>
        </pc:picChg>
        <pc:picChg chg="mod">
          <ac:chgData name="Tantra, Pearly" userId="d0c621bf-f193-4796-b4fb-4a483213c6d1" providerId="ADAL" clId="{866571E9-F19D-4DD5-AA01-B62F1DC57EB7}" dt="2024-06-04T22:12:04.201" v="9" actId="1076"/>
          <ac:picMkLst>
            <pc:docMk/>
            <pc:sldMk cId="4197795882" sldId="259"/>
            <ac:picMk id="11" creationId="{985D85A0-1ECB-3E49-82CC-C13B5E79B417}"/>
          </ac:picMkLst>
        </pc:picChg>
        <pc:picChg chg="add mod">
          <ac:chgData name="Tantra, Pearly" userId="d0c621bf-f193-4796-b4fb-4a483213c6d1" providerId="ADAL" clId="{866571E9-F19D-4DD5-AA01-B62F1DC57EB7}" dt="2024-06-05T11:12:36.889" v="201" actId="1076"/>
          <ac:picMkLst>
            <pc:docMk/>
            <pc:sldMk cId="4197795882" sldId="259"/>
            <ac:picMk id="17" creationId="{18607E4D-C5FD-2B5C-D6B1-BBF0861C1EC4}"/>
          </ac:picMkLst>
        </pc:picChg>
        <pc:picChg chg="add mod">
          <ac:chgData name="Tantra, Pearly" userId="d0c621bf-f193-4796-b4fb-4a483213c6d1" providerId="ADAL" clId="{866571E9-F19D-4DD5-AA01-B62F1DC57EB7}" dt="2024-06-05T11:14:16.469" v="248" actId="1076"/>
          <ac:picMkLst>
            <pc:docMk/>
            <pc:sldMk cId="4197795882" sldId="259"/>
            <ac:picMk id="30" creationId="{521939A7-0A90-3438-761E-54441C053978}"/>
          </ac:picMkLst>
        </pc:picChg>
        <pc:picChg chg="mod">
          <ac:chgData name="Tantra, Pearly" userId="d0c621bf-f193-4796-b4fb-4a483213c6d1" providerId="ADAL" clId="{866571E9-F19D-4DD5-AA01-B62F1DC57EB7}" dt="2024-06-04T22:15:23.146" v="46" actId="1076"/>
          <ac:picMkLst>
            <pc:docMk/>
            <pc:sldMk cId="4197795882" sldId="259"/>
            <ac:picMk id="2050" creationId="{6751BEAF-6B39-DDEF-AB09-DF2EF4E06D7C}"/>
          </ac:picMkLst>
        </pc:picChg>
        <pc:cxnChg chg="add mod">
          <ac:chgData name="Tantra, Pearly" userId="d0c621bf-f193-4796-b4fb-4a483213c6d1" providerId="ADAL" clId="{866571E9-F19D-4DD5-AA01-B62F1DC57EB7}" dt="2024-06-05T11:13:09.788" v="232" actId="1076"/>
          <ac:cxnSpMkLst>
            <pc:docMk/>
            <pc:sldMk cId="4197795882" sldId="259"/>
            <ac:cxnSpMk id="13" creationId="{69F6E6CE-9DAE-F25A-D278-A3F669BB3F83}"/>
          </ac:cxnSpMkLst>
        </pc:cxnChg>
        <pc:cxnChg chg="add mod">
          <ac:chgData name="Tantra, Pearly" userId="d0c621bf-f193-4796-b4fb-4a483213c6d1" providerId="ADAL" clId="{866571E9-F19D-4DD5-AA01-B62F1DC57EB7}" dt="2024-06-04T22:15:17.128" v="45" actId="1076"/>
          <ac:cxnSpMkLst>
            <pc:docMk/>
            <pc:sldMk cId="4197795882" sldId="259"/>
            <ac:cxnSpMk id="14" creationId="{6565495F-2566-E098-AAB8-E38CB2A3A770}"/>
          </ac:cxnSpMkLst>
        </pc:cxnChg>
        <pc:cxnChg chg="add mod">
          <ac:chgData name="Tantra, Pearly" userId="d0c621bf-f193-4796-b4fb-4a483213c6d1" providerId="ADAL" clId="{866571E9-F19D-4DD5-AA01-B62F1DC57EB7}" dt="2024-06-05T11:13:42.067" v="240" actId="14100"/>
          <ac:cxnSpMkLst>
            <pc:docMk/>
            <pc:sldMk cId="4197795882" sldId="259"/>
            <ac:cxnSpMk id="15" creationId="{132261D7-95DC-A273-2408-661383B73B9C}"/>
          </ac:cxnSpMkLst>
        </pc:cxnChg>
        <pc:cxnChg chg="add mod">
          <ac:chgData name="Tantra, Pearly" userId="d0c621bf-f193-4796-b4fb-4a483213c6d1" providerId="ADAL" clId="{866571E9-F19D-4DD5-AA01-B62F1DC57EB7}" dt="2024-06-04T22:13:35.572" v="32" actId="1076"/>
          <ac:cxnSpMkLst>
            <pc:docMk/>
            <pc:sldMk cId="4197795882" sldId="259"/>
            <ac:cxnSpMk id="16" creationId="{368F16BC-D067-EB1A-68EC-09250E45C2F4}"/>
          </ac:cxnSpMkLst>
        </pc:cxnChg>
        <pc:cxnChg chg="add mod">
          <ac:chgData name="Tantra, Pearly" userId="d0c621bf-f193-4796-b4fb-4a483213c6d1" providerId="ADAL" clId="{866571E9-F19D-4DD5-AA01-B62F1DC57EB7}" dt="2024-06-05T11:12:41.731" v="203" actId="1076"/>
          <ac:cxnSpMkLst>
            <pc:docMk/>
            <pc:sldMk cId="4197795882" sldId="259"/>
            <ac:cxnSpMk id="19" creationId="{49063D11-8CEB-4C71-C2AF-3D64D45F3166}"/>
          </ac:cxnSpMkLst>
        </pc:cxnChg>
        <pc:cxnChg chg="add mod">
          <ac:chgData name="Tantra, Pearly" userId="d0c621bf-f193-4796-b4fb-4a483213c6d1" providerId="ADAL" clId="{866571E9-F19D-4DD5-AA01-B62F1DC57EB7}" dt="2024-06-05T11:13:59.187" v="245" actId="14100"/>
          <ac:cxnSpMkLst>
            <pc:docMk/>
            <pc:sldMk cId="4197795882" sldId="259"/>
            <ac:cxnSpMk id="25" creationId="{44F1B125-10E4-A804-4FA4-0B4C8C05806B}"/>
          </ac:cxnSpMkLst>
        </pc:cxnChg>
        <pc:cxnChg chg="add mod">
          <ac:chgData name="Tantra, Pearly" userId="d0c621bf-f193-4796-b4fb-4a483213c6d1" providerId="ADAL" clId="{866571E9-F19D-4DD5-AA01-B62F1DC57EB7}" dt="2024-06-05T11:14:29.654" v="251" actId="1076"/>
          <ac:cxnSpMkLst>
            <pc:docMk/>
            <pc:sldMk cId="4197795882" sldId="259"/>
            <ac:cxnSpMk id="31" creationId="{D308E981-3AA9-2285-D3B1-9C188EEBA9A3}"/>
          </ac:cxnSpMkLst>
        </pc:cxnChg>
        <pc:cxnChg chg="add mod">
          <ac:chgData name="Tantra, Pearly" userId="d0c621bf-f193-4796-b4fb-4a483213c6d1" providerId="ADAL" clId="{866571E9-F19D-4DD5-AA01-B62F1DC57EB7}" dt="2024-06-04T22:15:32.939" v="49" actId="1076"/>
          <ac:cxnSpMkLst>
            <pc:docMk/>
            <pc:sldMk cId="4197795882" sldId="259"/>
            <ac:cxnSpMk id="32" creationId="{7229172E-D201-4989-7619-B0C94E6F72D0}"/>
          </ac:cxnSpMkLst>
        </pc:cxnChg>
        <pc:cxnChg chg="add mod">
          <ac:chgData name="Tantra, Pearly" userId="d0c621bf-f193-4796-b4fb-4a483213c6d1" providerId="ADAL" clId="{866571E9-F19D-4DD5-AA01-B62F1DC57EB7}" dt="2024-06-04T22:15:29.765" v="48" actId="1076"/>
          <ac:cxnSpMkLst>
            <pc:docMk/>
            <pc:sldMk cId="4197795882" sldId="259"/>
            <ac:cxnSpMk id="34" creationId="{7E399DDB-72CE-97F0-44C7-5E747C781F9F}"/>
          </ac:cxnSpMkLst>
        </pc:cxnChg>
        <pc:cxnChg chg="add mod">
          <ac:chgData name="Tantra, Pearly" userId="d0c621bf-f193-4796-b4fb-4a483213c6d1" providerId="ADAL" clId="{866571E9-F19D-4DD5-AA01-B62F1DC57EB7}" dt="2024-06-05T11:14:47.850" v="282" actId="1076"/>
          <ac:cxnSpMkLst>
            <pc:docMk/>
            <pc:sldMk cId="4197795882" sldId="259"/>
            <ac:cxnSpMk id="37" creationId="{702BE5F3-2903-CDE4-E871-791E868928BF}"/>
          </ac:cxnSpMkLst>
        </pc:cxnChg>
      </pc:sldChg>
      <pc:sldChg chg="addSp delSp modSp add mod">
        <pc:chgData name="Tantra, Pearly" userId="d0c621bf-f193-4796-b4fb-4a483213c6d1" providerId="ADAL" clId="{866571E9-F19D-4DD5-AA01-B62F1DC57EB7}" dt="2024-06-05T12:07:53.066" v="437" actId="20577"/>
        <pc:sldMkLst>
          <pc:docMk/>
          <pc:sldMk cId="2008666818" sldId="260"/>
        </pc:sldMkLst>
        <pc:spChg chg="del mod">
          <ac:chgData name="Tantra, Pearly" userId="d0c621bf-f193-4796-b4fb-4a483213c6d1" providerId="ADAL" clId="{866571E9-F19D-4DD5-AA01-B62F1DC57EB7}" dt="2024-06-05T12:02:13.073" v="367" actId="478"/>
          <ac:spMkLst>
            <pc:docMk/>
            <pc:sldMk cId="2008666818" sldId="260"/>
            <ac:spMk id="3" creationId="{C202BB22-5D98-B40A-72F3-A46AC70B89FD}"/>
          </ac:spMkLst>
        </pc:spChg>
        <pc:spChg chg="del">
          <ac:chgData name="Tantra, Pearly" userId="d0c621bf-f193-4796-b4fb-4a483213c6d1" providerId="ADAL" clId="{866571E9-F19D-4DD5-AA01-B62F1DC57EB7}" dt="2024-06-05T12:00:15.840" v="348" actId="478"/>
          <ac:spMkLst>
            <pc:docMk/>
            <pc:sldMk cId="2008666818" sldId="260"/>
            <ac:spMk id="5" creationId="{958901AA-890E-5590-23E8-CB0889E061C8}"/>
          </ac:spMkLst>
        </pc:spChg>
        <pc:spChg chg="del">
          <ac:chgData name="Tantra, Pearly" userId="d0c621bf-f193-4796-b4fb-4a483213c6d1" providerId="ADAL" clId="{866571E9-F19D-4DD5-AA01-B62F1DC57EB7}" dt="2024-06-05T12:05:46.145" v="392" actId="478"/>
          <ac:spMkLst>
            <pc:docMk/>
            <pc:sldMk cId="2008666818" sldId="260"/>
            <ac:spMk id="6" creationId="{851D2C1A-3A91-E271-986E-293D70BC8D41}"/>
          </ac:spMkLst>
        </pc:spChg>
        <pc:spChg chg="mod">
          <ac:chgData name="Tantra, Pearly" userId="d0c621bf-f193-4796-b4fb-4a483213c6d1" providerId="ADAL" clId="{866571E9-F19D-4DD5-AA01-B62F1DC57EB7}" dt="2024-06-05T12:07:13.325" v="411" actId="20577"/>
          <ac:spMkLst>
            <pc:docMk/>
            <pc:sldMk cId="2008666818" sldId="260"/>
            <ac:spMk id="7" creationId="{EB6197BC-8271-F4B1-09CE-BAC44DFD6104}"/>
          </ac:spMkLst>
        </pc:spChg>
        <pc:spChg chg="del">
          <ac:chgData name="Tantra, Pearly" userId="d0c621bf-f193-4796-b4fb-4a483213c6d1" providerId="ADAL" clId="{866571E9-F19D-4DD5-AA01-B62F1DC57EB7}" dt="2024-06-05T12:07:07.153" v="399" actId="478"/>
          <ac:spMkLst>
            <pc:docMk/>
            <pc:sldMk cId="2008666818" sldId="260"/>
            <ac:spMk id="9" creationId="{C8F1FC59-01F9-4D66-2FFA-137AC7521A9D}"/>
          </ac:spMkLst>
        </pc:spChg>
        <pc:spChg chg="del">
          <ac:chgData name="Tantra, Pearly" userId="d0c621bf-f193-4796-b4fb-4a483213c6d1" providerId="ADAL" clId="{866571E9-F19D-4DD5-AA01-B62F1DC57EB7}" dt="2024-06-05T11:15:28.571" v="306" actId="478"/>
          <ac:spMkLst>
            <pc:docMk/>
            <pc:sldMk cId="2008666818" sldId="260"/>
            <ac:spMk id="12" creationId="{5627A938-E687-354E-99B2-192BA30FDEEB}"/>
          </ac:spMkLst>
        </pc:spChg>
        <pc:spChg chg="del">
          <ac:chgData name="Tantra, Pearly" userId="d0c621bf-f193-4796-b4fb-4a483213c6d1" providerId="ADAL" clId="{866571E9-F19D-4DD5-AA01-B62F1DC57EB7}" dt="2024-06-05T12:06:03.159" v="397" actId="478"/>
          <ac:spMkLst>
            <pc:docMk/>
            <pc:sldMk cId="2008666818" sldId="260"/>
            <ac:spMk id="18" creationId="{5C53AD4E-EFE1-11E2-931B-80DC47CEF7CC}"/>
          </ac:spMkLst>
        </pc:spChg>
        <pc:spChg chg="del">
          <ac:chgData name="Tantra, Pearly" userId="d0c621bf-f193-4796-b4fb-4a483213c6d1" providerId="ADAL" clId="{866571E9-F19D-4DD5-AA01-B62F1DC57EB7}" dt="2024-06-05T12:07:19.236" v="413" actId="478"/>
          <ac:spMkLst>
            <pc:docMk/>
            <pc:sldMk cId="2008666818" sldId="260"/>
            <ac:spMk id="20" creationId="{A19CDAD1-4429-3DC8-1278-02AD1DD79BFB}"/>
          </ac:spMkLst>
        </pc:spChg>
        <pc:spChg chg="add mod">
          <ac:chgData name="Tantra, Pearly" userId="d0c621bf-f193-4796-b4fb-4a483213c6d1" providerId="ADAL" clId="{866571E9-F19D-4DD5-AA01-B62F1DC57EB7}" dt="2024-06-05T11:15:33.779" v="308" actId="1076"/>
          <ac:spMkLst>
            <pc:docMk/>
            <pc:sldMk cId="2008666818" sldId="260"/>
            <ac:spMk id="21" creationId="{F5F62F45-3D5C-B151-1775-7CECFCD87C4D}"/>
          </ac:spMkLst>
        </pc:spChg>
        <pc:spChg chg="add mod">
          <ac:chgData name="Tantra, Pearly" userId="d0c621bf-f193-4796-b4fb-4a483213c6d1" providerId="ADAL" clId="{866571E9-F19D-4DD5-AA01-B62F1DC57EB7}" dt="2024-06-05T12:05:20.182" v="384" actId="1076"/>
          <ac:spMkLst>
            <pc:docMk/>
            <pc:sldMk cId="2008666818" sldId="260"/>
            <ac:spMk id="26" creationId="{491CD2AA-9F41-D25C-7E14-D7F304FE1DA6}"/>
          </ac:spMkLst>
        </pc:spChg>
        <pc:spChg chg="add mod">
          <ac:chgData name="Tantra, Pearly" userId="d0c621bf-f193-4796-b4fb-4a483213c6d1" providerId="ADAL" clId="{866571E9-F19D-4DD5-AA01-B62F1DC57EB7}" dt="2024-06-05T12:05:30.787" v="389" actId="20577"/>
          <ac:spMkLst>
            <pc:docMk/>
            <pc:sldMk cId="2008666818" sldId="260"/>
            <ac:spMk id="28" creationId="{203A929A-9675-141C-33B8-41E22C146F6D}"/>
          </ac:spMkLst>
        </pc:spChg>
        <pc:spChg chg="del">
          <ac:chgData name="Tantra, Pearly" userId="d0c621bf-f193-4796-b4fb-4a483213c6d1" providerId="ADAL" clId="{866571E9-F19D-4DD5-AA01-B62F1DC57EB7}" dt="2024-06-05T12:07:20.658" v="414" actId="478"/>
          <ac:spMkLst>
            <pc:docMk/>
            <pc:sldMk cId="2008666818" sldId="260"/>
            <ac:spMk id="33" creationId="{2EF276C5-5E9F-6DBD-4CDD-11CB9D36BA18}"/>
          </ac:spMkLst>
        </pc:spChg>
        <pc:spChg chg="del">
          <ac:chgData name="Tantra, Pearly" userId="d0c621bf-f193-4796-b4fb-4a483213c6d1" providerId="ADAL" clId="{866571E9-F19D-4DD5-AA01-B62F1DC57EB7}" dt="2024-06-05T12:00:11.561" v="347" actId="478"/>
          <ac:spMkLst>
            <pc:docMk/>
            <pc:sldMk cId="2008666818" sldId="260"/>
            <ac:spMk id="35" creationId="{FD044E4E-FE88-5403-8E12-3EC1366C4CF4}"/>
          </ac:spMkLst>
        </pc:spChg>
        <pc:spChg chg="del">
          <ac:chgData name="Tantra, Pearly" userId="d0c621bf-f193-4796-b4fb-4a483213c6d1" providerId="ADAL" clId="{866571E9-F19D-4DD5-AA01-B62F1DC57EB7}" dt="2024-06-05T12:00:16.999" v="349" actId="478"/>
          <ac:spMkLst>
            <pc:docMk/>
            <pc:sldMk cId="2008666818" sldId="260"/>
            <ac:spMk id="36" creationId="{94C66810-2A0B-24A8-29A3-5B896FDAE78F}"/>
          </ac:spMkLst>
        </pc:spChg>
        <pc:spChg chg="del">
          <ac:chgData name="Tantra, Pearly" userId="d0c621bf-f193-4796-b4fb-4a483213c6d1" providerId="ADAL" clId="{866571E9-F19D-4DD5-AA01-B62F1DC57EB7}" dt="2024-06-05T12:07:21.866" v="415" actId="478"/>
          <ac:spMkLst>
            <pc:docMk/>
            <pc:sldMk cId="2008666818" sldId="260"/>
            <ac:spMk id="38" creationId="{FC42C2E9-B327-5019-6457-899B7569CA96}"/>
          </ac:spMkLst>
        </pc:spChg>
        <pc:spChg chg="add mod">
          <ac:chgData name="Tantra, Pearly" userId="d0c621bf-f193-4796-b4fb-4a483213c6d1" providerId="ADAL" clId="{866571E9-F19D-4DD5-AA01-B62F1DC57EB7}" dt="2024-06-05T12:06:00.731" v="396" actId="1076"/>
          <ac:spMkLst>
            <pc:docMk/>
            <pc:sldMk cId="2008666818" sldId="260"/>
            <ac:spMk id="39" creationId="{4C6CC8C1-F137-6ACA-4A04-F4CE2C774C6D}"/>
          </ac:spMkLst>
        </pc:spChg>
        <pc:spChg chg="add mod">
          <ac:chgData name="Tantra, Pearly" userId="d0c621bf-f193-4796-b4fb-4a483213c6d1" providerId="ADAL" clId="{866571E9-F19D-4DD5-AA01-B62F1DC57EB7}" dt="2024-06-05T12:07:53.066" v="437" actId="20577"/>
          <ac:spMkLst>
            <pc:docMk/>
            <pc:sldMk cId="2008666818" sldId="260"/>
            <ac:spMk id="42" creationId="{67DB5D98-9222-900E-8015-86529939B5A9}"/>
          </ac:spMkLst>
        </pc:spChg>
        <pc:picChg chg="del">
          <ac:chgData name="Tantra, Pearly" userId="d0c621bf-f193-4796-b4fb-4a483213c6d1" providerId="ADAL" clId="{866571E9-F19D-4DD5-AA01-B62F1DC57EB7}" dt="2024-06-05T12:05:46.145" v="392" actId="478"/>
          <ac:picMkLst>
            <pc:docMk/>
            <pc:sldMk cId="2008666818" sldId="260"/>
            <ac:picMk id="2" creationId="{EB9F84ED-9415-D7A4-DD95-5FD6F7FE60BD}"/>
          </ac:picMkLst>
        </pc:picChg>
        <pc:picChg chg="del">
          <ac:chgData name="Tantra, Pearly" userId="d0c621bf-f193-4796-b4fb-4a483213c6d1" providerId="ADAL" clId="{866571E9-F19D-4DD5-AA01-B62F1DC57EB7}" dt="2024-06-05T12:00:15.840" v="348" actId="478"/>
          <ac:picMkLst>
            <pc:docMk/>
            <pc:sldMk cId="2008666818" sldId="260"/>
            <ac:picMk id="4" creationId="{26B2A375-0420-15EC-A84E-BD35BD3F491A}"/>
          </ac:picMkLst>
        </pc:picChg>
        <pc:picChg chg="add mod">
          <ac:chgData name="Tantra, Pearly" userId="d0c621bf-f193-4796-b4fb-4a483213c6d1" providerId="ADAL" clId="{866571E9-F19D-4DD5-AA01-B62F1DC57EB7}" dt="2024-06-05T11:15:33.779" v="308" actId="1076"/>
          <ac:picMkLst>
            <pc:docMk/>
            <pc:sldMk cId="2008666818" sldId="260"/>
            <ac:picMk id="8" creationId="{3C37C9D6-AAF5-6CC0-D8FC-622C9F292773}"/>
          </ac:picMkLst>
        </pc:picChg>
        <pc:picChg chg="mod">
          <ac:chgData name="Tantra, Pearly" userId="d0c621bf-f193-4796-b4fb-4a483213c6d1" providerId="ADAL" clId="{866571E9-F19D-4DD5-AA01-B62F1DC57EB7}" dt="2024-06-05T12:07:17.309" v="412" actId="1076"/>
          <ac:picMkLst>
            <pc:docMk/>
            <pc:sldMk cId="2008666818" sldId="260"/>
            <ac:picMk id="10" creationId="{2D11F19A-B1DC-0BA5-4733-21353A30B25A}"/>
          </ac:picMkLst>
        </pc:picChg>
        <pc:picChg chg="del">
          <ac:chgData name="Tantra, Pearly" userId="d0c621bf-f193-4796-b4fb-4a483213c6d1" providerId="ADAL" clId="{866571E9-F19D-4DD5-AA01-B62F1DC57EB7}" dt="2024-06-05T11:15:28.571" v="306" actId="478"/>
          <ac:picMkLst>
            <pc:docMk/>
            <pc:sldMk cId="2008666818" sldId="260"/>
            <ac:picMk id="11" creationId="{985D85A0-1ECB-3E49-82CC-C13B5E79B417}"/>
          </ac:picMkLst>
        </pc:picChg>
        <pc:picChg chg="del">
          <ac:chgData name="Tantra, Pearly" userId="d0c621bf-f193-4796-b4fb-4a483213c6d1" providerId="ADAL" clId="{866571E9-F19D-4DD5-AA01-B62F1DC57EB7}" dt="2024-06-05T12:06:03.159" v="397" actId="478"/>
          <ac:picMkLst>
            <pc:docMk/>
            <pc:sldMk cId="2008666818" sldId="260"/>
            <ac:picMk id="17" creationId="{18607E4D-C5FD-2B5C-D6B1-BBF0861C1EC4}"/>
          </ac:picMkLst>
        </pc:picChg>
        <pc:picChg chg="add mod">
          <ac:chgData name="Tantra, Pearly" userId="d0c621bf-f193-4796-b4fb-4a483213c6d1" providerId="ADAL" clId="{866571E9-F19D-4DD5-AA01-B62F1DC57EB7}" dt="2024-06-05T12:02:21.614" v="371" actId="1076"/>
          <ac:picMkLst>
            <pc:docMk/>
            <pc:sldMk cId="2008666818" sldId="260"/>
            <ac:picMk id="24" creationId="{033F19D2-8257-815F-015C-005BBACCF681}"/>
          </ac:picMkLst>
        </pc:picChg>
        <pc:picChg chg="add mod">
          <ac:chgData name="Tantra, Pearly" userId="d0c621bf-f193-4796-b4fb-4a483213c6d1" providerId="ADAL" clId="{866571E9-F19D-4DD5-AA01-B62F1DC57EB7}" dt="2024-06-05T12:06:00.731" v="396" actId="1076"/>
          <ac:picMkLst>
            <pc:docMk/>
            <pc:sldMk cId="2008666818" sldId="260"/>
            <ac:picMk id="29" creationId="{F4817994-E600-FD8B-8190-F7954C722090}"/>
          </ac:picMkLst>
        </pc:picChg>
        <pc:picChg chg="del">
          <ac:chgData name="Tantra, Pearly" userId="d0c621bf-f193-4796-b4fb-4a483213c6d1" providerId="ADAL" clId="{866571E9-F19D-4DD5-AA01-B62F1DC57EB7}" dt="2024-06-05T12:07:07.153" v="399" actId="478"/>
          <ac:picMkLst>
            <pc:docMk/>
            <pc:sldMk cId="2008666818" sldId="260"/>
            <ac:picMk id="30" creationId="{521939A7-0A90-3438-761E-54441C053978}"/>
          </ac:picMkLst>
        </pc:picChg>
        <pc:picChg chg="add mod">
          <ac:chgData name="Tantra, Pearly" userId="d0c621bf-f193-4796-b4fb-4a483213c6d1" providerId="ADAL" clId="{866571E9-F19D-4DD5-AA01-B62F1DC57EB7}" dt="2024-06-05T12:06:00.731" v="396" actId="1076"/>
          <ac:picMkLst>
            <pc:docMk/>
            <pc:sldMk cId="2008666818" sldId="260"/>
            <ac:picMk id="40" creationId="{80F6E759-E320-1548-2C28-3A42AD6A7968}"/>
          </ac:picMkLst>
        </pc:picChg>
        <pc:picChg chg="add del mod">
          <ac:chgData name="Tantra, Pearly" userId="d0c621bf-f193-4796-b4fb-4a483213c6d1" providerId="ADAL" clId="{866571E9-F19D-4DD5-AA01-B62F1DC57EB7}" dt="2024-06-05T12:02:06.713" v="359" actId="478"/>
          <ac:picMkLst>
            <pc:docMk/>
            <pc:sldMk cId="2008666818" sldId="260"/>
            <ac:picMk id="1026" creationId="{FE3CF4CD-608E-18BF-9835-DFF56E0F3505}"/>
          </ac:picMkLst>
        </pc:picChg>
        <pc:picChg chg="del">
          <ac:chgData name="Tantra, Pearly" userId="d0c621bf-f193-4796-b4fb-4a483213c6d1" providerId="ADAL" clId="{866571E9-F19D-4DD5-AA01-B62F1DC57EB7}" dt="2024-06-05T12:00:03.353" v="343" actId="478"/>
          <ac:picMkLst>
            <pc:docMk/>
            <pc:sldMk cId="2008666818" sldId="260"/>
            <ac:picMk id="2050" creationId="{6751BEAF-6B39-DDEF-AB09-DF2EF4E06D7C}"/>
          </ac:picMkLst>
        </pc:picChg>
        <pc:cxnChg chg="del">
          <ac:chgData name="Tantra, Pearly" userId="d0c621bf-f193-4796-b4fb-4a483213c6d1" providerId="ADAL" clId="{866571E9-F19D-4DD5-AA01-B62F1DC57EB7}" dt="2024-06-05T12:05:35.446" v="390" actId="478"/>
          <ac:cxnSpMkLst>
            <pc:docMk/>
            <pc:sldMk cId="2008666818" sldId="260"/>
            <ac:cxnSpMk id="13" creationId="{69F6E6CE-9DAE-F25A-D278-A3F669BB3F83}"/>
          </ac:cxnSpMkLst>
        </pc:cxnChg>
        <pc:cxnChg chg="del mod">
          <ac:chgData name="Tantra, Pearly" userId="d0c621bf-f193-4796-b4fb-4a483213c6d1" providerId="ADAL" clId="{866571E9-F19D-4DD5-AA01-B62F1DC57EB7}" dt="2024-06-05T12:00:20.006" v="351" actId="478"/>
          <ac:cxnSpMkLst>
            <pc:docMk/>
            <pc:sldMk cId="2008666818" sldId="260"/>
            <ac:cxnSpMk id="14" creationId="{6565495F-2566-E098-AAB8-E38CB2A3A770}"/>
          </ac:cxnSpMkLst>
        </pc:cxnChg>
        <pc:cxnChg chg="del">
          <ac:chgData name="Tantra, Pearly" userId="d0c621bf-f193-4796-b4fb-4a483213c6d1" providerId="ADAL" clId="{866571E9-F19D-4DD5-AA01-B62F1DC57EB7}" dt="2024-06-05T12:05:43.957" v="391" actId="478"/>
          <ac:cxnSpMkLst>
            <pc:docMk/>
            <pc:sldMk cId="2008666818" sldId="260"/>
            <ac:cxnSpMk id="15" creationId="{132261D7-95DC-A273-2408-661383B73B9C}"/>
          </ac:cxnSpMkLst>
        </pc:cxnChg>
        <pc:cxnChg chg="del">
          <ac:chgData name="Tantra, Pearly" userId="d0c621bf-f193-4796-b4fb-4a483213c6d1" providerId="ADAL" clId="{866571E9-F19D-4DD5-AA01-B62F1DC57EB7}" dt="2024-06-05T12:00:18.642" v="350" actId="478"/>
          <ac:cxnSpMkLst>
            <pc:docMk/>
            <pc:sldMk cId="2008666818" sldId="260"/>
            <ac:cxnSpMk id="16" creationId="{368F16BC-D067-EB1A-68EC-09250E45C2F4}"/>
          </ac:cxnSpMkLst>
        </pc:cxnChg>
        <pc:cxnChg chg="mod">
          <ac:chgData name="Tantra, Pearly" userId="d0c621bf-f193-4796-b4fb-4a483213c6d1" providerId="ADAL" clId="{866571E9-F19D-4DD5-AA01-B62F1DC57EB7}" dt="2024-06-05T12:05:54.815" v="395" actId="1076"/>
          <ac:cxnSpMkLst>
            <pc:docMk/>
            <pc:sldMk cId="2008666818" sldId="260"/>
            <ac:cxnSpMk id="19" creationId="{49063D11-8CEB-4C71-C2AF-3D64D45F3166}"/>
          </ac:cxnSpMkLst>
        </pc:cxnChg>
        <pc:cxnChg chg="add mod">
          <ac:chgData name="Tantra, Pearly" userId="d0c621bf-f193-4796-b4fb-4a483213c6d1" providerId="ADAL" clId="{866571E9-F19D-4DD5-AA01-B62F1DC57EB7}" dt="2024-06-05T12:00:24.094" v="353" actId="1076"/>
          <ac:cxnSpMkLst>
            <pc:docMk/>
            <pc:sldMk cId="2008666818" sldId="260"/>
            <ac:cxnSpMk id="23" creationId="{1621A349-2C37-C753-6B33-5B85024B63D6}"/>
          </ac:cxnSpMkLst>
        </pc:cxnChg>
        <pc:cxnChg chg="del">
          <ac:chgData name="Tantra, Pearly" userId="d0c621bf-f193-4796-b4fb-4a483213c6d1" providerId="ADAL" clId="{866571E9-F19D-4DD5-AA01-B62F1DC57EB7}" dt="2024-06-05T12:05:43.957" v="391" actId="478"/>
          <ac:cxnSpMkLst>
            <pc:docMk/>
            <pc:sldMk cId="2008666818" sldId="260"/>
            <ac:cxnSpMk id="25" creationId="{44F1B125-10E4-A804-4FA4-0B4C8C05806B}"/>
          </ac:cxnSpMkLst>
        </pc:cxnChg>
        <pc:cxnChg chg="add mod">
          <ac:chgData name="Tantra, Pearly" userId="d0c621bf-f193-4796-b4fb-4a483213c6d1" providerId="ADAL" clId="{866571E9-F19D-4DD5-AA01-B62F1DC57EB7}" dt="2024-06-05T12:05:27.430" v="386" actId="1076"/>
          <ac:cxnSpMkLst>
            <pc:docMk/>
            <pc:sldMk cId="2008666818" sldId="260"/>
            <ac:cxnSpMk id="27" creationId="{1E5CB58A-FC46-21D8-F10C-3505F5A3D65C}"/>
          </ac:cxnSpMkLst>
        </pc:cxnChg>
        <pc:cxnChg chg="del">
          <ac:chgData name="Tantra, Pearly" userId="d0c621bf-f193-4796-b4fb-4a483213c6d1" providerId="ADAL" clId="{866571E9-F19D-4DD5-AA01-B62F1DC57EB7}" dt="2024-06-05T12:06:05.311" v="398" actId="478"/>
          <ac:cxnSpMkLst>
            <pc:docMk/>
            <pc:sldMk cId="2008666818" sldId="260"/>
            <ac:cxnSpMk id="31" creationId="{D308E981-3AA9-2285-D3B1-9C188EEBA9A3}"/>
          </ac:cxnSpMkLst>
        </pc:cxnChg>
        <pc:cxnChg chg="del">
          <ac:chgData name="Tantra, Pearly" userId="d0c621bf-f193-4796-b4fb-4a483213c6d1" providerId="ADAL" clId="{866571E9-F19D-4DD5-AA01-B62F1DC57EB7}" dt="2024-06-05T12:00:15.840" v="348" actId="478"/>
          <ac:cxnSpMkLst>
            <pc:docMk/>
            <pc:sldMk cId="2008666818" sldId="260"/>
            <ac:cxnSpMk id="32" creationId="{7229172E-D201-4989-7619-B0C94E6F72D0}"/>
          </ac:cxnSpMkLst>
        </pc:cxnChg>
        <pc:cxnChg chg="del">
          <ac:chgData name="Tantra, Pearly" userId="d0c621bf-f193-4796-b4fb-4a483213c6d1" providerId="ADAL" clId="{866571E9-F19D-4DD5-AA01-B62F1DC57EB7}" dt="2024-06-05T12:00:11.561" v="347" actId="478"/>
          <ac:cxnSpMkLst>
            <pc:docMk/>
            <pc:sldMk cId="2008666818" sldId="260"/>
            <ac:cxnSpMk id="34" creationId="{7E399DDB-72CE-97F0-44C7-5E747C781F9F}"/>
          </ac:cxnSpMkLst>
        </pc:cxnChg>
        <pc:cxnChg chg="del">
          <ac:chgData name="Tantra, Pearly" userId="d0c621bf-f193-4796-b4fb-4a483213c6d1" providerId="ADAL" clId="{866571E9-F19D-4DD5-AA01-B62F1DC57EB7}" dt="2024-06-05T12:07:07.904" v="400" actId="478"/>
          <ac:cxnSpMkLst>
            <pc:docMk/>
            <pc:sldMk cId="2008666818" sldId="260"/>
            <ac:cxnSpMk id="37" creationId="{702BE5F3-2903-CDE4-E871-791E868928BF}"/>
          </ac:cxnSpMkLst>
        </pc:cxnChg>
        <pc:cxnChg chg="add mod">
          <ac:chgData name="Tantra, Pearly" userId="d0c621bf-f193-4796-b4fb-4a483213c6d1" providerId="ADAL" clId="{866571E9-F19D-4DD5-AA01-B62F1DC57EB7}" dt="2024-06-05T12:07:27.787" v="417" actId="1076"/>
          <ac:cxnSpMkLst>
            <pc:docMk/>
            <pc:sldMk cId="2008666818" sldId="260"/>
            <ac:cxnSpMk id="41" creationId="{993D2131-0AAD-FA64-6C69-DBCFFB94561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EBD2-9CD5-EAD9-6D74-A61C72E6B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3FBDE-1B12-9F89-B63A-0E6D04344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CE5D3-FD7D-25F5-029F-BB735FC9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0A15-EB0B-4EDD-925F-F29C8950524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68B56-AECC-F40A-8AC0-8AC0DA76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179-EBB7-A48D-D61A-3965F08D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B6-20CC-402B-990F-BC8C3C6B44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807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B363-C23B-EDA6-1009-6ACA8AAF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AEC74-262D-8EF7-2709-A5263F08C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DA027-2D65-17C5-C609-A4906991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0A15-EB0B-4EDD-925F-F29C8950524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2657F-D7B7-0961-5266-8EF92EF5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C669B-C0B0-5BD2-6DC8-E24A3BC3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B6-20CC-402B-990F-BC8C3C6B44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410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BE7C1-90CA-BC6D-3012-EC8692FB8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7D04F-BD7D-8773-CFEB-0474D24F2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86843-2380-602D-8738-81FDF537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0A15-EB0B-4EDD-925F-F29C8950524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0A6A-2335-2F18-F619-D34FCF70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05F1C-AEE7-888C-293C-5847A816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B6-20CC-402B-990F-BC8C3C6B44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43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73A4-D1D3-FE4E-C2F0-71250E8B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F9AE6-CB51-E576-361B-3116B1FE7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DDF8-DAA5-F951-9CF1-3F6243B0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0A15-EB0B-4EDD-925F-F29C8950524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29A53-485D-5031-9409-056DC5B4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62C74-008C-E5A0-5C39-B14E79CF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B6-20CC-402B-990F-BC8C3C6B44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186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0545-426F-CB6F-DB54-25B178AA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E5C66-B54D-5486-6339-C2935AF2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CD596-FC7D-730C-978F-1040F732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0A15-EB0B-4EDD-925F-F29C8950524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504BC-5229-B51C-7E08-8556441B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FEDE0-DB9E-86E5-EB0D-5235FF28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B6-20CC-402B-990F-BC8C3C6B44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838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61CC-B8E7-38F9-2BD0-DD7AA990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65726-880C-C7E0-3F77-31AFEF4CA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42C99-577C-AFCA-E3F6-77F13FDBA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2BF79-1441-FF5C-47E2-79AA0521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0A15-EB0B-4EDD-925F-F29C8950524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FE65F-BBA9-C3A0-E959-47D23856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BC2F1-780D-2AF8-873A-EDE2689D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B6-20CC-402B-990F-BC8C3C6B44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352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F6DE-9B78-2B5F-769D-E32F28DAB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65377-3C9C-74D7-BC3F-1E9D712AA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3DED5-FB6B-3C8A-FED5-26CBDB311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A0270-3B73-7BF2-B305-B312BB7E9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53691-EC83-5D4D-1724-A004522B1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C4DE3-13FC-A8CD-F216-AF7CFE82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0A15-EB0B-4EDD-925F-F29C8950524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47978-4260-EC81-0FFC-701B0A59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0EAC1-CC31-F06C-1198-AA934B19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B6-20CC-402B-990F-BC8C3C6B44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016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A2A8-B0DA-010A-F312-F4D8DC27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990D3-895D-DFD8-A23A-616501EC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0A15-EB0B-4EDD-925F-F29C8950524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D6DD7-2D0E-DD40-28E5-D12EF83A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1E87C-8CF2-3F73-336A-57209C1B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B6-20CC-402B-990F-BC8C3C6B44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347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2454E-C9BA-9D94-0682-D19C7E1B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0A15-EB0B-4EDD-925F-F29C8950524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4D693-C69A-C033-7A14-01439B52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57A07-05F2-8D7D-6872-314FE955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B6-20CC-402B-990F-BC8C3C6B44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460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9ED3-343E-94A3-1847-E0BFC5FB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EAA-056C-765B-5354-3F181BBC7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78838-7DCA-7F1B-FDBC-4929730BB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2E981-2F86-FCD8-9954-5CFBBB47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0A15-EB0B-4EDD-925F-F29C8950524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8836F-BBEF-17CF-F8D4-776EB134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E715C-BB4E-5D16-D5A3-557E038D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B6-20CC-402B-990F-BC8C3C6B44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540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6EEF-3F8C-181C-FAC3-74D57D05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A64E4-800C-D52C-2129-21AB4A20C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93D27-FFFC-1DEE-5ABC-3AD8FD78E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AF139-63BB-2FF9-F6B9-D7ACFA35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0A15-EB0B-4EDD-925F-F29C8950524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475D9-535C-B274-83D0-23911BCC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BCC6A-BED1-B6FE-49BD-63CDFE51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B6-20CC-402B-990F-BC8C3C6B44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249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4E396-8C30-4B8C-051F-EDD3220B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C37A6-FE0C-053F-C050-E73A99DA6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5F7F5-67A2-7BED-E9CC-B1C438DA8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9E0A15-EB0B-4EDD-925F-F29C8950524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86624-1BDB-58CE-AF6A-833750C47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A5BAB-642A-7E4B-ECB2-EBFA35C3A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165FB6-20CC-402B-990F-BC8C3C6B44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990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726F25C-DD2D-CA7E-7DD8-D6703B90E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75" y="2358779"/>
            <a:ext cx="640370" cy="7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297162C-4792-EC1B-CDF7-E3D3A8583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637" y="2412473"/>
            <a:ext cx="679300" cy="59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stall R and Rstudio: why R rocks 💻 🔥">
            <a:extLst>
              <a:ext uri="{FF2B5EF4-FFF2-40B4-BE49-F238E27FC236}">
                <a16:creationId xmlns:a16="http://schemas.microsoft.com/office/drawing/2014/main" id="{5C7DF91D-51A6-398A-4684-910EA8265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341" y="3504091"/>
            <a:ext cx="1480617" cy="51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olfgang Ziegler - Managing your notes with Markdown, Visual Studio Code  and GitHub">
            <a:extLst>
              <a:ext uri="{FF2B5EF4-FFF2-40B4-BE49-F238E27FC236}">
                <a16:creationId xmlns:a16="http://schemas.microsoft.com/office/drawing/2014/main" id="{8EBA7517-9E74-D6EF-AE9D-35E758D34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888" y="3303660"/>
            <a:ext cx="2640277" cy="76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 Markdown">
            <a:extLst>
              <a:ext uri="{FF2B5EF4-FFF2-40B4-BE49-F238E27FC236}">
                <a16:creationId xmlns:a16="http://schemas.microsoft.com/office/drawing/2014/main" id="{BABA90AE-2235-3179-862C-47B664421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035" y="4638524"/>
            <a:ext cx="642510" cy="74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oject Jupyter - Wikipedia">
            <a:extLst>
              <a:ext uri="{FF2B5EF4-FFF2-40B4-BE49-F238E27FC236}">
                <a16:creationId xmlns:a16="http://schemas.microsoft.com/office/drawing/2014/main" id="{96B0B85D-ED95-B101-6CCC-433CBFB2C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114" y="4707652"/>
            <a:ext cx="573931" cy="66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664B8DD-F723-796E-4A31-0BEA9B26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543" y="4609727"/>
            <a:ext cx="1371600" cy="80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24E398-7CE2-9320-F92D-041108DA4C1B}"/>
              </a:ext>
            </a:extLst>
          </p:cNvPr>
          <p:cNvSpPr/>
          <p:nvPr/>
        </p:nvSpPr>
        <p:spPr>
          <a:xfrm>
            <a:off x="3619830" y="1522851"/>
            <a:ext cx="1966913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 Project</a:t>
            </a:r>
            <a:endParaRPr lang="pl-PL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D66B03-6D32-A284-91D6-2128E4B4922F}"/>
              </a:ext>
            </a:extLst>
          </p:cNvPr>
          <p:cNvSpPr/>
          <p:nvPr/>
        </p:nvSpPr>
        <p:spPr>
          <a:xfrm>
            <a:off x="6507294" y="1522851"/>
            <a:ext cx="1966913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Project</a:t>
            </a:r>
            <a:endParaRPr lang="pl-PL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467650-ACEB-7783-6168-0A76562207D5}"/>
              </a:ext>
            </a:extLst>
          </p:cNvPr>
          <p:cNvSpPr/>
          <p:nvPr/>
        </p:nvSpPr>
        <p:spPr>
          <a:xfrm>
            <a:off x="799057" y="2412473"/>
            <a:ext cx="2683106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 Language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300B2D-8139-7242-E8EB-18EC40ACA692}"/>
              </a:ext>
            </a:extLst>
          </p:cNvPr>
          <p:cNvSpPr/>
          <p:nvPr/>
        </p:nvSpPr>
        <p:spPr>
          <a:xfrm>
            <a:off x="799057" y="3525942"/>
            <a:ext cx="2683106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07A59F-7B16-5658-6474-015F8B540120}"/>
              </a:ext>
            </a:extLst>
          </p:cNvPr>
          <p:cNvSpPr/>
          <p:nvPr/>
        </p:nvSpPr>
        <p:spPr>
          <a:xfrm>
            <a:off x="799057" y="4815170"/>
            <a:ext cx="2683106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Render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EBAED6B-7C0E-A3A5-60D4-4FC5206CDF38}"/>
              </a:ext>
            </a:extLst>
          </p:cNvPr>
          <p:cNvSpPr/>
          <p:nvPr/>
        </p:nvSpPr>
        <p:spPr>
          <a:xfrm>
            <a:off x="5954248" y="2535404"/>
            <a:ext cx="375115" cy="428105"/>
          </a:xfrm>
          <a:prstGeom prst="chevron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C626DC3B-B651-D59A-4FD9-0EFBBAFDAC20}"/>
              </a:ext>
            </a:extLst>
          </p:cNvPr>
          <p:cNvSpPr/>
          <p:nvPr/>
        </p:nvSpPr>
        <p:spPr>
          <a:xfrm>
            <a:off x="5936030" y="3550013"/>
            <a:ext cx="375115" cy="428105"/>
          </a:xfrm>
          <a:prstGeom prst="chevron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245F1015-86F7-94A0-AFF6-04671757057F}"/>
              </a:ext>
            </a:extLst>
          </p:cNvPr>
          <p:cNvSpPr/>
          <p:nvPr/>
        </p:nvSpPr>
        <p:spPr>
          <a:xfrm>
            <a:off x="5936030" y="4719732"/>
            <a:ext cx="375115" cy="428105"/>
          </a:xfrm>
          <a:prstGeom prst="chevron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BAA15D-15E9-D702-5644-0E23BEDF7E51}"/>
              </a:ext>
            </a:extLst>
          </p:cNvPr>
          <p:cNvSpPr/>
          <p:nvPr/>
        </p:nvSpPr>
        <p:spPr>
          <a:xfrm>
            <a:off x="5122635" y="698222"/>
            <a:ext cx="1847085" cy="476250"/>
          </a:xfrm>
          <a:prstGeom prst="rect">
            <a:avLst/>
          </a:prstGeom>
          <a:solidFill>
            <a:schemeClr val="tx1"/>
          </a:solidFill>
          <a:ln w="476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408792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24E398-7CE2-9320-F92D-041108DA4C1B}"/>
              </a:ext>
            </a:extLst>
          </p:cNvPr>
          <p:cNvSpPr/>
          <p:nvPr/>
        </p:nvSpPr>
        <p:spPr>
          <a:xfrm>
            <a:off x="3542421" y="1097099"/>
            <a:ext cx="1966913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 Project</a:t>
            </a:r>
            <a:endParaRPr lang="pl-PL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D66B03-6D32-A284-91D6-2128E4B4922F}"/>
              </a:ext>
            </a:extLst>
          </p:cNvPr>
          <p:cNvSpPr/>
          <p:nvPr/>
        </p:nvSpPr>
        <p:spPr>
          <a:xfrm>
            <a:off x="6429885" y="1097099"/>
            <a:ext cx="1966913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Project</a:t>
            </a:r>
            <a:endParaRPr lang="pl-PL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467650-ACEB-7783-6168-0A76562207D5}"/>
              </a:ext>
            </a:extLst>
          </p:cNvPr>
          <p:cNvSpPr/>
          <p:nvPr/>
        </p:nvSpPr>
        <p:spPr>
          <a:xfrm>
            <a:off x="721648" y="1986721"/>
            <a:ext cx="2683106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 by </a:t>
            </a: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</a:t>
            </a: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EBAED6B-7C0E-A3A5-60D4-4FC5206CDF38}"/>
              </a:ext>
            </a:extLst>
          </p:cNvPr>
          <p:cNvSpPr/>
          <p:nvPr/>
        </p:nvSpPr>
        <p:spPr>
          <a:xfrm>
            <a:off x="5876839" y="2109652"/>
            <a:ext cx="375115" cy="428105"/>
          </a:xfrm>
          <a:prstGeom prst="chevron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BAA15D-15E9-D702-5644-0E23BEDF7E51}"/>
              </a:ext>
            </a:extLst>
          </p:cNvPr>
          <p:cNvSpPr/>
          <p:nvPr/>
        </p:nvSpPr>
        <p:spPr>
          <a:xfrm>
            <a:off x="4795606" y="272471"/>
            <a:ext cx="2445970" cy="476250"/>
          </a:xfrm>
          <a:prstGeom prst="rect">
            <a:avLst/>
          </a:prstGeom>
          <a:solidFill>
            <a:schemeClr val="tx1"/>
          </a:solidFill>
          <a:ln w="476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</a:t>
            </a:r>
          </a:p>
        </p:txBody>
      </p: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9A4D03BD-A276-C572-357B-8586DC298C89}"/>
              </a:ext>
            </a:extLst>
          </p:cNvPr>
          <p:cNvSpPr/>
          <p:nvPr/>
        </p:nvSpPr>
        <p:spPr>
          <a:xfrm>
            <a:off x="3924080" y="1871312"/>
            <a:ext cx="1203593" cy="1526980"/>
          </a:xfrm>
          <a:prstGeom prst="foldedCorner">
            <a:avLst>
              <a:gd name="adj" fmla="val 32775"/>
            </a:avLst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## </a:t>
            </a:r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RMarkDown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```{r}</a:t>
            </a: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Data &lt;- ……</a:t>
            </a: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``` </a:t>
            </a:r>
          </a:p>
          <a:p>
            <a:r>
              <a:rPr lang="en-ID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###</a:t>
            </a:r>
          </a:p>
          <a:p>
            <a:r>
              <a:rPr lang="en-ID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```{r}</a:t>
            </a:r>
          </a:p>
          <a:p>
            <a:endParaRPr lang="en-ID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D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````</a:t>
            </a: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D3A27E29-DAC7-9821-9937-4D296ED2EED5}"/>
              </a:ext>
            </a:extLst>
          </p:cNvPr>
          <p:cNvSpPr/>
          <p:nvPr/>
        </p:nvSpPr>
        <p:spPr>
          <a:xfrm>
            <a:off x="7283211" y="1680670"/>
            <a:ext cx="1224442" cy="1714173"/>
          </a:xfrm>
          <a:prstGeom prst="foldedCorner">
            <a:avLst>
              <a:gd name="adj" fmla="val 32775"/>
            </a:avLst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Extract.py</a:t>
            </a:r>
          </a:p>
          <a:p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Class </a:t>
            </a: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….def</a:t>
            </a: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…….</a:t>
            </a:r>
            <a:endParaRPr lang="en-ID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D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def</a:t>
            </a:r>
          </a:p>
          <a:p>
            <a:r>
              <a:rPr lang="en-ID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…..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: Folded Corner 30">
            <a:extLst>
              <a:ext uri="{FF2B5EF4-FFF2-40B4-BE49-F238E27FC236}">
                <a16:creationId xmlns:a16="http://schemas.microsoft.com/office/drawing/2014/main" id="{D24785A6-7ECC-BE01-3690-171EC6522A9D}"/>
              </a:ext>
            </a:extLst>
          </p:cNvPr>
          <p:cNvSpPr/>
          <p:nvPr/>
        </p:nvSpPr>
        <p:spPr>
          <a:xfrm>
            <a:off x="7139443" y="2029049"/>
            <a:ext cx="1239869" cy="1714172"/>
          </a:xfrm>
          <a:prstGeom prst="foldedCorner">
            <a:avLst>
              <a:gd name="adj" fmla="val 32775"/>
            </a:avLst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Transform.py</a:t>
            </a:r>
          </a:p>
          <a:p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Class </a:t>
            </a: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….def</a:t>
            </a: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…….</a:t>
            </a:r>
            <a:endParaRPr lang="en-ID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D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def</a:t>
            </a:r>
          </a:p>
          <a:p>
            <a:r>
              <a:rPr lang="en-ID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…..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F311383F-A5C7-B165-E823-BDCDB58EAD88}"/>
              </a:ext>
            </a:extLst>
          </p:cNvPr>
          <p:cNvSpPr/>
          <p:nvPr/>
        </p:nvSpPr>
        <p:spPr>
          <a:xfrm>
            <a:off x="6901550" y="2377428"/>
            <a:ext cx="1233833" cy="1561665"/>
          </a:xfrm>
          <a:prstGeom prst="foldedCorner">
            <a:avLst>
              <a:gd name="adj" fmla="val 32775"/>
            </a:avLst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Load.py</a:t>
            </a:r>
          </a:p>
          <a:p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Class </a:t>
            </a: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….def</a:t>
            </a: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…….</a:t>
            </a:r>
            <a:endParaRPr lang="en-ID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D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def</a:t>
            </a:r>
          </a:p>
          <a:p>
            <a:r>
              <a:rPr lang="en-ID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…..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44C5D14F-AE17-7449-C780-60E06425A1B8}"/>
              </a:ext>
            </a:extLst>
          </p:cNvPr>
          <p:cNvSpPr/>
          <p:nvPr/>
        </p:nvSpPr>
        <p:spPr>
          <a:xfrm>
            <a:off x="6791999" y="2711946"/>
            <a:ext cx="1233832" cy="1561665"/>
          </a:xfrm>
          <a:prstGeom prst="foldedCorner">
            <a:avLst>
              <a:gd name="adj" fmla="val 32775"/>
            </a:avLst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main.py</a:t>
            </a:r>
          </a:p>
          <a:p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Import …</a:t>
            </a: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Import ….</a:t>
            </a: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Import…. </a:t>
            </a:r>
          </a:p>
          <a:p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B6C805-60BC-97DC-86DF-14C714495EC9}"/>
              </a:ext>
            </a:extLst>
          </p:cNvPr>
          <p:cNvSpPr/>
          <p:nvPr/>
        </p:nvSpPr>
        <p:spPr>
          <a:xfrm>
            <a:off x="7895432" y="2025552"/>
            <a:ext cx="2683106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Structured</a:t>
            </a: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r"/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OOP, ETL </a:t>
            </a: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5A7E35-E7A6-AF15-2A90-5F0CB798FFB9}"/>
              </a:ext>
            </a:extLst>
          </p:cNvPr>
          <p:cNvSpPr/>
          <p:nvPr/>
        </p:nvSpPr>
        <p:spPr>
          <a:xfrm>
            <a:off x="434365" y="5102272"/>
            <a:ext cx="2683106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" name="Graphic 38" descr="Programmer male with solid fill">
            <a:extLst>
              <a:ext uri="{FF2B5EF4-FFF2-40B4-BE49-F238E27FC236}">
                <a16:creationId xmlns:a16="http://schemas.microsoft.com/office/drawing/2014/main" id="{556FB2F3-30CF-6B6B-A055-88529D5B7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9994" y="4694234"/>
            <a:ext cx="766912" cy="766912"/>
          </a:xfrm>
          <a:prstGeom prst="rect">
            <a:avLst/>
          </a:prstGeom>
        </p:spPr>
      </p:pic>
      <p:pic>
        <p:nvPicPr>
          <p:cNvPr id="42" name="Graphic 41" descr="Programmer female with solid fill">
            <a:extLst>
              <a:ext uri="{FF2B5EF4-FFF2-40B4-BE49-F238E27FC236}">
                <a16:creationId xmlns:a16="http://schemas.microsoft.com/office/drawing/2014/main" id="{34975D77-6184-53E7-0E03-55C168533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4080" y="4911349"/>
            <a:ext cx="776237" cy="776237"/>
          </a:xfrm>
          <a:prstGeom prst="rect">
            <a:avLst/>
          </a:prstGeom>
        </p:spPr>
      </p:pic>
      <p:pic>
        <p:nvPicPr>
          <p:cNvPr id="44" name="Graphic 43" descr="Programmer male with solid fill">
            <a:extLst>
              <a:ext uri="{FF2B5EF4-FFF2-40B4-BE49-F238E27FC236}">
                <a16:creationId xmlns:a16="http://schemas.microsoft.com/office/drawing/2014/main" id="{F3F21886-517D-DAA1-0933-3D6AA0AAF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9886" y="4694234"/>
            <a:ext cx="766912" cy="766912"/>
          </a:xfrm>
          <a:prstGeom prst="rect">
            <a:avLst/>
          </a:prstGeom>
        </p:spPr>
      </p:pic>
      <p:pic>
        <p:nvPicPr>
          <p:cNvPr id="45" name="Graphic 44" descr="Programmer female with solid fill">
            <a:extLst>
              <a:ext uri="{FF2B5EF4-FFF2-40B4-BE49-F238E27FC236}">
                <a16:creationId xmlns:a16="http://schemas.microsoft.com/office/drawing/2014/main" id="{4288200D-26F1-13E4-BF83-488EDC202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0258" y="5577189"/>
            <a:ext cx="776237" cy="776237"/>
          </a:xfrm>
          <a:prstGeom prst="rect">
            <a:avLst/>
          </a:prstGeom>
        </p:spPr>
      </p:pic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4DB9B2C2-2F12-78E6-B510-58A02992A834}"/>
              </a:ext>
            </a:extLst>
          </p:cNvPr>
          <p:cNvSpPr/>
          <p:nvPr/>
        </p:nvSpPr>
        <p:spPr>
          <a:xfrm>
            <a:off x="5908442" y="5247093"/>
            <a:ext cx="375115" cy="428105"/>
          </a:xfrm>
          <a:prstGeom prst="chevron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9BF006-D49F-4FBC-6F51-7038AF959395}"/>
              </a:ext>
            </a:extLst>
          </p:cNvPr>
          <p:cNvSpPr/>
          <p:nvPr/>
        </p:nvSpPr>
        <p:spPr>
          <a:xfrm>
            <a:off x="8436495" y="5177330"/>
            <a:ext cx="1458981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Collaboration</a:t>
            </a:r>
          </a:p>
        </p:txBody>
      </p:sp>
      <p:pic>
        <p:nvPicPr>
          <p:cNvPr id="48" name="Graphic 47" descr="Programmer female with solid fill">
            <a:extLst>
              <a:ext uri="{FF2B5EF4-FFF2-40B4-BE49-F238E27FC236}">
                <a16:creationId xmlns:a16="http://schemas.microsoft.com/office/drawing/2014/main" id="{4E9B0223-06F4-482E-DBFD-356533967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3649" y="5573002"/>
            <a:ext cx="776237" cy="77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9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tl Icons - Free SVG &amp; PNG Etl Images - Noun Project">
            <a:extLst>
              <a:ext uri="{FF2B5EF4-FFF2-40B4-BE49-F238E27FC236}">
                <a16:creationId xmlns:a16="http://schemas.microsoft.com/office/drawing/2014/main" id="{362CBACA-6618-989D-236F-F80EA7198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90" y="2177934"/>
            <a:ext cx="1084811" cy="108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6370605-7DB4-C9EA-C4F4-7C7A4F9FD905}"/>
              </a:ext>
            </a:extLst>
          </p:cNvPr>
          <p:cNvSpPr/>
          <p:nvPr/>
        </p:nvSpPr>
        <p:spPr>
          <a:xfrm>
            <a:off x="718877" y="3408220"/>
            <a:ext cx="1966913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spc="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ETL</a:t>
            </a:r>
          </a:p>
        </p:txBody>
      </p:sp>
      <p:pic>
        <p:nvPicPr>
          <p:cNvPr id="2054" name="Picture 6" descr="Feature Engineering Icons - Free SVG &amp; PNG Feature Engineering Images -  Noun Project">
            <a:extLst>
              <a:ext uri="{FF2B5EF4-FFF2-40B4-BE49-F238E27FC236}">
                <a16:creationId xmlns:a16="http://schemas.microsoft.com/office/drawing/2014/main" id="{A861F113-6261-E85C-EC16-CBBBC3AFF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654" y="2160615"/>
            <a:ext cx="1084812" cy="108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3F3183-23D8-ACDC-AAB4-D311478298F1}"/>
              </a:ext>
            </a:extLst>
          </p:cNvPr>
          <p:cNvSpPr/>
          <p:nvPr/>
        </p:nvSpPr>
        <p:spPr>
          <a:xfrm>
            <a:off x="2801603" y="3409434"/>
            <a:ext cx="1966913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spc="3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</a:t>
            </a:r>
            <a:endParaRPr lang="pl-PL" b="1" spc="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l-PL" b="1" spc="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Engineering</a:t>
            </a:r>
          </a:p>
        </p:txBody>
      </p:sp>
      <p:pic>
        <p:nvPicPr>
          <p:cNvPr id="2056" name="Picture 8" descr="Modeling - Free computer icons">
            <a:extLst>
              <a:ext uri="{FF2B5EF4-FFF2-40B4-BE49-F238E27FC236}">
                <a16:creationId xmlns:a16="http://schemas.microsoft.com/office/drawing/2014/main" id="{8E3AFC5C-8D9C-E6F4-FD13-E90D9CC58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619" y="2177934"/>
            <a:ext cx="1173004" cy="117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0955A71-1F08-B78D-A040-124397E38933}"/>
              </a:ext>
            </a:extLst>
          </p:cNvPr>
          <p:cNvSpPr/>
          <p:nvPr/>
        </p:nvSpPr>
        <p:spPr>
          <a:xfrm>
            <a:off x="4851664" y="3429000"/>
            <a:ext cx="1966913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spc="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3F17B826-1190-2D29-A2C8-419E6CE7FB50}"/>
              </a:ext>
            </a:extLst>
          </p:cNvPr>
          <p:cNvSpPr/>
          <p:nvPr/>
        </p:nvSpPr>
        <p:spPr>
          <a:xfrm>
            <a:off x="2594520" y="2629198"/>
            <a:ext cx="375115" cy="428105"/>
          </a:xfrm>
          <a:prstGeom prst="chevron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F26A9042-9F4F-E479-FE0E-4AAEEE3CCDE7}"/>
              </a:ext>
            </a:extLst>
          </p:cNvPr>
          <p:cNvSpPr/>
          <p:nvPr/>
        </p:nvSpPr>
        <p:spPr>
          <a:xfrm>
            <a:off x="4605461" y="2629197"/>
            <a:ext cx="375115" cy="428105"/>
          </a:xfrm>
          <a:prstGeom prst="chevron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2058" name="Picture 10" descr="Data visualization - Free marketing icons">
            <a:extLst>
              <a:ext uri="{FF2B5EF4-FFF2-40B4-BE49-F238E27FC236}">
                <a16:creationId xmlns:a16="http://schemas.microsoft.com/office/drawing/2014/main" id="{C4785BDA-AE84-6ACB-3B9C-383A6C4F2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367" y="2160615"/>
            <a:ext cx="1373113" cy="137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4F02119F-65EF-ED3A-F753-9C1092F8B90A}"/>
              </a:ext>
            </a:extLst>
          </p:cNvPr>
          <p:cNvSpPr/>
          <p:nvPr/>
        </p:nvSpPr>
        <p:spPr>
          <a:xfrm>
            <a:off x="7067026" y="2629197"/>
            <a:ext cx="375115" cy="428105"/>
          </a:xfrm>
          <a:prstGeom prst="chevron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A6D112-771D-7C28-39AB-7E32D652C93B}"/>
              </a:ext>
            </a:extLst>
          </p:cNvPr>
          <p:cNvSpPr/>
          <p:nvPr/>
        </p:nvSpPr>
        <p:spPr>
          <a:xfrm>
            <a:off x="7927466" y="3429000"/>
            <a:ext cx="1966913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spc="3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pl-PL" b="1" spc="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4">
            <a:extLst>
              <a:ext uri="{FF2B5EF4-FFF2-40B4-BE49-F238E27FC236}">
                <a16:creationId xmlns:a16="http://schemas.microsoft.com/office/drawing/2014/main" id="{86DC58C4-2D03-6A29-4B50-5AA2669FB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227" y="1387927"/>
            <a:ext cx="1371600" cy="80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Brace 16">
            <a:extLst>
              <a:ext uri="{FF2B5EF4-FFF2-40B4-BE49-F238E27FC236}">
                <a16:creationId xmlns:a16="http://schemas.microsoft.com/office/drawing/2014/main" id="{92688638-B80C-F426-4B89-0ED9C5CBE6F4}"/>
              </a:ext>
            </a:extLst>
          </p:cNvPr>
          <p:cNvSpPr/>
          <p:nvPr/>
        </p:nvSpPr>
        <p:spPr>
          <a:xfrm rot="5400000">
            <a:off x="3795084" y="2182522"/>
            <a:ext cx="390912" cy="4413196"/>
          </a:xfrm>
          <a:prstGeom prst="rightBrace">
            <a:avLst>
              <a:gd name="adj1" fmla="val 56179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8C9A6A-BA52-CCD1-D80B-3679579553E0}"/>
              </a:ext>
            </a:extLst>
          </p:cNvPr>
          <p:cNvSpPr/>
          <p:nvPr/>
        </p:nvSpPr>
        <p:spPr>
          <a:xfrm>
            <a:off x="2801603" y="5122947"/>
            <a:ext cx="2445970" cy="476250"/>
          </a:xfrm>
          <a:prstGeom prst="rect">
            <a:avLst/>
          </a:prstGeom>
          <a:solidFill>
            <a:schemeClr val="tx1"/>
          </a:solidFill>
          <a:ln w="476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BACK-END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3255A4F-0A54-BB3A-675B-2292A756E9CD}"/>
              </a:ext>
            </a:extLst>
          </p:cNvPr>
          <p:cNvSpPr/>
          <p:nvPr/>
        </p:nvSpPr>
        <p:spPr>
          <a:xfrm rot="5400000">
            <a:off x="8683571" y="3192779"/>
            <a:ext cx="390912" cy="2392680"/>
          </a:xfrm>
          <a:prstGeom prst="rightBrace">
            <a:avLst>
              <a:gd name="adj1" fmla="val 56179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752F10-B25B-E03D-9299-179A003646DF}"/>
              </a:ext>
            </a:extLst>
          </p:cNvPr>
          <p:cNvSpPr/>
          <p:nvPr/>
        </p:nvSpPr>
        <p:spPr>
          <a:xfrm>
            <a:off x="7754066" y="5122947"/>
            <a:ext cx="2445970" cy="476250"/>
          </a:xfrm>
          <a:prstGeom prst="rect">
            <a:avLst/>
          </a:prstGeom>
          <a:solidFill>
            <a:schemeClr val="tx1"/>
          </a:solidFill>
          <a:ln w="476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FRONT-END</a:t>
            </a:r>
          </a:p>
        </p:txBody>
      </p:sp>
    </p:spTree>
    <p:extLst>
      <p:ext uri="{BB962C8B-B14F-4D97-AF65-F5344CB8AC3E}">
        <p14:creationId xmlns:p14="http://schemas.microsoft.com/office/powerpoint/2010/main" val="396943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751BEAF-6B39-DDEF-AB09-DF2EF4E06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731" y="747937"/>
            <a:ext cx="535539" cy="53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02BB22-5D98-B40A-72F3-A46AC70B89FD}"/>
              </a:ext>
            </a:extLst>
          </p:cNvPr>
          <p:cNvSpPr/>
          <p:nvPr/>
        </p:nvSpPr>
        <p:spPr>
          <a:xfrm>
            <a:off x="4054532" y="1215803"/>
            <a:ext cx="1167939" cy="320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extract_df.py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6B2A375-0420-15EC-A84E-BD35BD3F4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051" y="1937943"/>
            <a:ext cx="535539" cy="53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8901AA-890E-5590-23E8-CB0889E061C8}"/>
              </a:ext>
            </a:extLst>
          </p:cNvPr>
          <p:cNvSpPr/>
          <p:nvPr/>
        </p:nvSpPr>
        <p:spPr>
          <a:xfrm>
            <a:off x="3990109" y="2417329"/>
            <a:ext cx="1167939" cy="30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6197BC-8271-F4B1-09CE-BAC44DFD6104}"/>
              </a:ext>
            </a:extLst>
          </p:cNvPr>
          <p:cNvSpPr/>
          <p:nvPr/>
        </p:nvSpPr>
        <p:spPr>
          <a:xfrm>
            <a:off x="3811384" y="4191859"/>
            <a:ext cx="1276696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F1FC59-01F9-4D66-2FFA-137AC7521A9D}"/>
              </a:ext>
            </a:extLst>
          </p:cNvPr>
          <p:cNvSpPr/>
          <p:nvPr/>
        </p:nvSpPr>
        <p:spPr>
          <a:xfrm>
            <a:off x="3773978" y="5165947"/>
            <a:ext cx="1998517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Feature_Engineering.py</a:t>
            </a:r>
          </a:p>
        </p:txBody>
      </p:sp>
      <p:pic>
        <p:nvPicPr>
          <p:cNvPr id="11" name="Picture 4" descr="Etl Icons - Free SVG &amp; PNG Etl Images - Noun Project">
            <a:extLst>
              <a:ext uri="{FF2B5EF4-FFF2-40B4-BE49-F238E27FC236}">
                <a16:creationId xmlns:a16="http://schemas.microsoft.com/office/drawing/2014/main" id="{985D85A0-1ECB-3E49-82CC-C13B5E79B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7" y="1367469"/>
            <a:ext cx="1020216" cy="102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627A938-E687-354E-99B2-192BA30FDEEB}"/>
              </a:ext>
            </a:extLst>
          </p:cNvPr>
          <p:cNvSpPr/>
          <p:nvPr/>
        </p:nvSpPr>
        <p:spPr>
          <a:xfrm>
            <a:off x="570673" y="2362114"/>
            <a:ext cx="1966913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spc="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ETL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565495F-2566-E098-AAB8-E38CB2A3A770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244436" y="1376113"/>
            <a:ext cx="1810096" cy="6771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68F16BC-D067-EB1A-68EC-09250E45C2F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306782" y="2053244"/>
            <a:ext cx="1683327" cy="5186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29172E-D201-4989-7619-B0C94E6F72D0}"/>
              </a:ext>
            </a:extLst>
          </p:cNvPr>
          <p:cNvCxnSpPr>
            <a:cxnSpLocks/>
          </p:cNvCxnSpPr>
          <p:nvPr/>
        </p:nvCxnSpPr>
        <p:spPr>
          <a:xfrm>
            <a:off x="5385439" y="2562831"/>
            <a:ext cx="12095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399DDB-72CE-97F0-44C7-5E747C781F9F}"/>
              </a:ext>
            </a:extLst>
          </p:cNvPr>
          <p:cNvCxnSpPr>
            <a:cxnSpLocks/>
          </p:cNvCxnSpPr>
          <p:nvPr/>
        </p:nvCxnSpPr>
        <p:spPr>
          <a:xfrm>
            <a:off x="5385439" y="1391352"/>
            <a:ext cx="12095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D044E4E-FE88-5403-8E12-3EC1366C4CF4}"/>
              </a:ext>
            </a:extLst>
          </p:cNvPr>
          <p:cNvSpPr/>
          <p:nvPr/>
        </p:nvSpPr>
        <p:spPr>
          <a:xfrm>
            <a:off x="6662313" y="1207159"/>
            <a:ext cx="2406873" cy="320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 data for </a:t>
            </a: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shp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C66810-2A0B-24A8-29A3-5B896FDAE78F}"/>
              </a:ext>
            </a:extLst>
          </p:cNvPr>
          <p:cNvSpPr/>
          <p:nvPr/>
        </p:nvSpPr>
        <p:spPr>
          <a:xfrm>
            <a:off x="6718592" y="2203956"/>
            <a:ext cx="3346211" cy="7177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manipulation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missing </a:t>
            </a: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coordinates</a:t>
            </a: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2" name="Picture 6" descr="Feature Engineering Icons - Free SVG &amp; PNG Feature Engineering Images -  Noun Project">
            <a:extLst>
              <a:ext uri="{FF2B5EF4-FFF2-40B4-BE49-F238E27FC236}">
                <a16:creationId xmlns:a16="http://schemas.microsoft.com/office/drawing/2014/main" id="{EB9F84ED-9415-D7A4-DD95-5FD6F7FE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30" y="3515590"/>
            <a:ext cx="1084812" cy="108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1D2C1A-3A91-E271-986E-293D70BC8D41}"/>
              </a:ext>
            </a:extLst>
          </p:cNvPr>
          <p:cNvSpPr/>
          <p:nvPr/>
        </p:nvSpPr>
        <p:spPr>
          <a:xfrm>
            <a:off x="553079" y="4764409"/>
            <a:ext cx="1966913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spc="3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</a:t>
            </a:r>
            <a:endParaRPr lang="pl-PL" b="1" spc="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l-PL" b="1" spc="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Engineering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D11F19A-B1DC-0BA5-4733-21353A30B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004" y="3820246"/>
            <a:ext cx="535539" cy="53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9F6E6CE-9DAE-F25A-D278-A3F669BB3F83}"/>
              </a:ext>
            </a:extLst>
          </p:cNvPr>
          <p:cNvCxnSpPr>
            <a:cxnSpLocks/>
          </p:cNvCxnSpPr>
          <p:nvPr/>
        </p:nvCxnSpPr>
        <p:spPr>
          <a:xfrm flipV="1">
            <a:off x="2182090" y="3432725"/>
            <a:ext cx="1810096" cy="6771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32261D7-95DC-A273-2408-661383B73B9C}"/>
              </a:ext>
            </a:extLst>
          </p:cNvPr>
          <p:cNvCxnSpPr>
            <a:cxnSpLocks/>
          </p:cNvCxnSpPr>
          <p:nvPr/>
        </p:nvCxnSpPr>
        <p:spPr>
          <a:xfrm>
            <a:off x="2244436" y="4109856"/>
            <a:ext cx="1654233" cy="164007"/>
          </a:xfrm>
          <a:prstGeom prst="bentConnector3">
            <a:avLst>
              <a:gd name="adj1" fmla="val 507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2">
            <a:extLst>
              <a:ext uri="{FF2B5EF4-FFF2-40B4-BE49-F238E27FC236}">
                <a16:creationId xmlns:a16="http://schemas.microsoft.com/office/drawing/2014/main" id="{18607E4D-C5FD-2B5C-D6B1-BBF0861C1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74" y="2929135"/>
            <a:ext cx="535539" cy="53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C53AD4E-EFE1-11E2-931B-80DC47CEF7CC}"/>
              </a:ext>
            </a:extLst>
          </p:cNvPr>
          <p:cNvSpPr/>
          <p:nvPr/>
        </p:nvSpPr>
        <p:spPr>
          <a:xfrm>
            <a:off x="4054532" y="3408521"/>
            <a:ext cx="1167939" cy="30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transform.py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063D11-8CEB-4C71-C2AF-3D64D45F3166}"/>
              </a:ext>
            </a:extLst>
          </p:cNvPr>
          <p:cNvCxnSpPr>
            <a:cxnSpLocks/>
          </p:cNvCxnSpPr>
          <p:nvPr/>
        </p:nvCxnSpPr>
        <p:spPr>
          <a:xfrm>
            <a:off x="5385439" y="3313747"/>
            <a:ext cx="12095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19CDAD1-4429-3DC8-1278-02AD1DD79BFB}"/>
              </a:ext>
            </a:extLst>
          </p:cNvPr>
          <p:cNvSpPr/>
          <p:nvPr/>
        </p:nvSpPr>
        <p:spPr>
          <a:xfrm>
            <a:off x="6718592" y="2950113"/>
            <a:ext cx="3346211" cy="7177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Adding</a:t>
            </a: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Trip </a:t>
            </a: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4F1B125-10E4-A804-4FA4-0B4C8C05806B}"/>
              </a:ext>
            </a:extLst>
          </p:cNvPr>
          <p:cNvCxnSpPr>
            <a:cxnSpLocks/>
          </p:cNvCxnSpPr>
          <p:nvPr/>
        </p:nvCxnSpPr>
        <p:spPr>
          <a:xfrm>
            <a:off x="2207029" y="4109856"/>
            <a:ext cx="1691640" cy="943859"/>
          </a:xfrm>
          <a:prstGeom prst="bentConnector3">
            <a:avLst>
              <a:gd name="adj1" fmla="val 519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521939A7-0A90-3438-761E-54441C053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83" y="4734764"/>
            <a:ext cx="535539" cy="53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08E981-3AA9-2285-D3B1-9C188EEBA9A3}"/>
              </a:ext>
            </a:extLst>
          </p:cNvPr>
          <p:cNvCxnSpPr>
            <a:cxnSpLocks/>
          </p:cNvCxnSpPr>
          <p:nvPr/>
        </p:nvCxnSpPr>
        <p:spPr>
          <a:xfrm>
            <a:off x="5385439" y="4246287"/>
            <a:ext cx="12095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EF276C5-5E9F-6DBD-4CDD-11CB9D36BA18}"/>
              </a:ext>
            </a:extLst>
          </p:cNvPr>
          <p:cNvSpPr/>
          <p:nvPr/>
        </p:nvSpPr>
        <p:spPr>
          <a:xfrm>
            <a:off x="6718592" y="3882653"/>
            <a:ext cx="3346211" cy="7177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Adding</a:t>
            </a: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Kmeans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02BE5F3-2903-CDE4-E871-791E868928BF}"/>
              </a:ext>
            </a:extLst>
          </p:cNvPr>
          <p:cNvCxnSpPr>
            <a:cxnSpLocks/>
          </p:cNvCxnSpPr>
          <p:nvPr/>
        </p:nvCxnSpPr>
        <p:spPr>
          <a:xfrm>
            <a:off x="5385439" y="5031743"/>
            <a:ext cx="12095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C42C2E9-B327-5019-6457-899B7569CA96}"/>
              </a:ext>
            </a:extLst>
          </p:cNvPr>
          <p:cNvSpPr/>
          <p:nvPr/>
        </p:nvSpPr>
        <p:spPr>
          <a:xfrm>
            <a:off x="6718592" y="4668109"/>
            <a:ext cx="3346211" cy="7177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Adding</a:t>
            </a: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temperature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79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6197BC-8271-F4B1-09CE-BAC44DFD6104}"/>
              </a:ext>
            </a:extLst>
          </p:cNvPr>
          <p:cNvSpPr/>
          <p:nvPr/>
        </p:nvSpPr>
        <p:spPr>
          <a:xfrm>
            <a:off x="3811384" y="4191859"/>
            <a:ext cx="1276696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Homepage.py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D11F19A-B1DC-0BA5-4733-21353A30B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210" y="3786995"/>
            <a:ext cx="535539" cy="53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063D11-8CEB-4C71-C2AF-3D64D45F3166}"/>
              </a:ext>
            </a:extLst>
          </p:cNvPr>
          <p:cNvCxnSpPr>
            <a:cxnSpLocks/>
          </p:cNvCxnSpPr>
          <p:nvPr/>
        </p:nvCxnSpPr>
        <p:spPr>
          <a:xfrm>
            <a:off x="2517548" y="4239099"/>
            <a:ext cx="12095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Modeling - Free computer icons">
            <a:extLst>
              <a:ext uri="{FF2B5EF4-FFF2-40B4-BE49-F238E27FC236}">
                <a16:creationId xmlns:a16="http://schemas.microsoft.com/office/drawing/2014/main" id="{3C37C9D6-AAF5-6CC0-D8FC-622C9F292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38" y="1205037"/>
            <a:ext cx="1173004" cy="117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5F62F45-3D5C-B151-1775-7CECFCD87C4D}"/>
              </a:ext>
            </a:extLst>
          </p:cNvPr>
          <p:cNvSpPr/>
          <p:nvPr/>
        </p:nvSpPr>
        <p:spPr>
          <a:xfrm>
            <a:off x="508983" y="2456103"/>
            <a:ext cx="1966913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spc="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21A349-2C37-C753-6B33-5B85024B63D6}"/>
              </a:ext>
            </a:extLst>
          </p:cNvPr>
          <p:cNvCxnSpPr>
            <a:cxnSpLocks/>
          </p:cNvCxnSpPr>
          <p:nvPr/>
        </p:nvCxnSpPr>
        <p:spPr>
          <a:xfrm>
            <a:off x="2482387" y="1791539"/>
            <a:ext cx="12095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">
            <a:extLst>
              <a:ext uri="{FF2B5EF4-FFF2-40B4-BE49-F238E27FC236}">
                <a16:creationId xmlns:a16="http://schemas.microsoft.com/office/drawing/2014/main" id="{033F19D2-8257-815F-015C-005BBACCF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831" y="1389543"/>
            <a:ext cx="535539" cy="53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91CD2AA-9F41-D25C-7E14-D7F304FE1DA6}"/>
              </a:ext>
            </a:extLst>
          </p:cNvPr>
          <p:cNvSpPr/>
          <p:nvPr/>
        </p:nvSpPr>
        <p:spPr>
          <a:xfrm>
            <a:off x="3617074" y="1861255"/>
            <a:ext cx="1167939" cy="30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model.py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5CB58A-FC46-21D8-F10C-3505F5A3D65C}"/>
              </a:ext>
            </a:extLst>
          </p:cNvPr>
          <p:cNvCxnSpPr>
            <a:cxnSpLocks/>
          </p:cNvCxnSpPr>
          <p:nvPr/>
        </p:nvCxnSpPr>
        <p:spPr>
          <a:xfrm>
            <a:off x="5385439" y="1753177"/>
            <a:ext cx="12095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03A929A-9675-141C-33B8-41E22C146F6D}"/>
              </a:ext>
            </a:extLst>
          </p:cNvPr>
          <p:cNvSpPr/>
          <p:nvPr/>
        </p:nvSpPr>
        <p:spPr>
          <a:xfrm>
            <a:off x="6718592" y="1389543"/>
            <a:ext cx="3346211" cy="7177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</a:t>
            </a:r>
          </a:p>
        </p:txBody>
      </p:sp>
      <p:pic>
        <p:nvPicPr>
          <p:cNvPr id="29" name="Picture 10" descr="Data visualization - Free marketing icons">
            <a:extLst>
              <a:ext uri="{FF2B5EF4-FFF2-40B4-BE49-F238E27FC236}">
                <a16:creationId xmlns:a16="http://schemas.microsoft.com/office/drawing/2014/main" id="{F4817994-E600-FD8B-8190-F7954C722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61" y="3981552"/>
            <a:ext cx="1373113" cy="137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C6CC8C1-F137-6ACA-4A04-F4CE2C774C6D}"/>
              </a:ext>
            </a:extLst>
          </p:cNvPr>
          <p:cNvSpPr/>
          <p:nvPr/>
        </p:nvSpPr>
        <p:spPr>
          <a:xfrm>
            <a:off x="514660" y="5249937"/>
            <a:ext cx="1966913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spc="3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pl-PL" b="1" spc="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Picture 14">
            <a:extLst>
              <a:ext uri="{FF2B5EF4-FFF2-40B4-BE49-F238E27FC236}">
                <a16:creationId xmlns:a16="http://schemas.microsoft.com/office/drawing/2014/main" id="{80F6E759-E320-1548-2C28-3A42AD6A7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1" y="3208864"/>
            <a:ext cx="1371600" cy="80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3D2131-0AAD-FA64-6C69-DBCFFB945612}"/>
              </a:ext>
            </a:extLst>
          </p:cNvPr>
          <p:cNvCxnSpPr>
            <a:cxnSpLocks/>
          </p:cNvCxnSpPr>
          <p:nvPr/>
        </p:nvCxnSpPr>
        <p:spPr>
          <a:xfrm>
            <a:off x="5385439" y="4150629"/>
            <a:ext cx="12095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7DB5D98-9222-900E-8015-86529939B5A9}"/>
              </a:ext>
            </a:extLst>
          </p:cNvPr>
          <p:cNvSpPr/>
          <p:nvPr/>
        </p:nvSpPr>
        <p:spPr>
          <a:xfrm>
            <a:off x="6718592" y="3786995"/>
            <a:ext cx="3346211" cy="7177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00866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145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Tantra, Pearly</dc:creator>
  <cp:lastModifiedBy>Tantra, Pearly</cp:lastModifiedBy>
  <cp:revision>1</cp:revision>
  <dcterms:created xsi:type="dcterms:W3CDTF">2024-06-04T19:19:51Z</dcterms:created>
  <dcterms:modified xsi:type="dcterms:W3CDTF">2024-06-05T12:08:00Z</dcterms:modified>
</cp:coreProperties>
</file>