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571E9-F19D-4DD5-AA01-B62F1DC57EB7}" v="64" dt="2024-06-05T12:07:2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tra, Pearly" userId="d0c621bf-f193-4796-b4fb-4a483213c6d1" providerId="ADAL" clId="{866571E9-F19D-4DD5-AA01-B62F1DC57EB7}"/>
    <pc:docChg chg="undo custSel addSld modSld">
      <pc:chgData name="Tantra, Pearly" userId="d0c621bf-f193-4796-b4fb-4a483213c6d1" providerId="ADAL" clId="{866571E9-F19D-4DD5-AA01-B62F1DC57EB7}" dt="2024-06-05T12:07:53.066" v="437" actId="20577"/>
      <pc:docMkLst>
        <pc:docMk/>
      </pc:docMkLst>
      <pc:sldChg chg="addSp delSp modSp mod">
        <pc:chgData name="Tantra, Pearly" userId="d0c621bf-f193-4796-b4fb-4a483213c6d1" providerId="ADAL" clId="{866571E9-F19D-4DD5-AA01-B62F1DC57EB7}" dt="2024-06-05T11:15:10.536" v="304" actId="1076"/>
        <pc:sldMkLst>
          <pc:docMk/>
          <pc:sldMk cId="4197795882" sldId="259"/>
        </pc:sldMkLst>
        <pc:spChg chg="mod">
          <ac:chgData name="Tantra, Pearly" userId="d0c621bf-f193-4796-b4fb-4a483213c6d1" providerId="ADAL" clId="{866571E9-F19D-4DD5-AA01-B62F1DC57EB7}" dt="2024-06-04T22:15:17.128" v="45" actId="1076"/>
          <ac:spMkLst>
            <pc:docMk/>
            <pc:sldMk cId="4197795882" sldId="259"/>
            <ac:spMk id="3" creationId="{C202BB22-5D98-B40A-72F3-A46AC70B89FD}"/>
          </ac:spMkLst>
        </pc:spChg>
        <pc:spChg chg="mod">
          <ac:chgData name="Tantra, Pearly" userId="d0c621bf-f193-4796-b4fb-4a483213c6d1" providerId="ADAL" clId="{866571E9-F19D-4DD5-AA01-B62F1DC57EB7}" dt="2024-06-04T22:13:35.572" v="32" actId="1076"/>
          <ac:spMkLst>
            <pc:docMk/>
            <pc:sldMk cId="4197795882" sldId="259"/>
            <ac:spMk id="5" creationId="{958901AA-890E-5590-23E8-CB0889E061C8}"/>
          </ac:spMkLst>
        </pc:spChg>
        <pc:spChg chg="add mod">
          <ac:chgData name="Tantra, Pearly" userId="d0c621bf-f193-4796-b4fb-4a483213c6d1" providerId="ADAL" clId="{866571E9-F19D-4DD5-AA01-B62F1DC57EB7}" dt="2024-06-05T11:12:03.600" v="196" actId="1076"/>
          <ac:spMkLst>
            <pc:docMk/>
            <pc:sldMk cId="4197795882" sldId="259"/>
            <ac:spMk id="6" creationId="{851D2C1A-3A91-E271-986E-293D70BC8D41}"/>
          </ac:spMkLst>
        </pc:spChg>
        <pc:spChg chg="mod">
          <ac:chgData name="Tantra, Pearly" userId="d0c621bf-f193-4796-b4fb-4a483213c6d1" providerId="ADAL" clId="{866571E9-F19D-4DD5-AA01-B62F1DC57EB7}" dt="2024-06-05T11:14:08.005" v="246" actId="1076"/>
          <ac:spMkLst>
            <pc:docMk/>
            <pc:sldMk cId="4197795882" sldId="259"/>
            <ac:spMk id="7" creationId="{EB6197BC-8271-F4B1-09CE-BAC44DFD6104}"/>
          </ac:spMkLst>
        </pc:spChg>
        <pc:spChg chg="mod">
          <ac:chgData name="Tantra, Pearly" userId="d0c621bf-f193-4796-b4fb-4a483213c6d1" providerId="ADAL" clId="{866571E9-F19D-4DD5-AA01-B62F1DC57EB7}" dt="2024-06-05T11:14:22.349" v="249" actId="1076"/>
          <ac:spMkLst>
            <pc:docMk/>
            <pc:sldMk cId="4197795882" sldId="259"/>
            <ac:spMk id="9" creationId="{C8F1FC59-01F9-4D66-2FFA-137AC7521A9D}"/>
          </ac:spMkLst>
        </pc:spChg>
        <pc:spChg chg="mod">
          <ac:chgData name="Tantra, Pearly" userId="d0c621bf-f193-4796-b4fb-4a483213c6d1" providerId="ADAL" clId="{866571E9-F19D-4DD5-AA01-B62F1DC57EB7}" dt="2024-06-04T22:12:07.160" v="10" actId="1076"/>
          <ac:spMkLst>
            <pc:docMk/>
            <pc:sldMk cId="4197795882" sldId="259"/>
            <ac:spMk id="12" creationId="{5627A938-E687-354E-99B2-192BA30FDEEB}"/>
          </ac:spMkLst>
        </pc:spChg>
        <pc:spChg chg="add mod">
          <ac:chgData name="Tantra, Pearly" userId="d0c621bf-f193-4796-b4fb-4a483213c6d1" providerId="ADAL" clId="{866571E9-F19D-4DD5-AA01-B62F1DC57EB7}" dt="2024-06-05T11:12:36.889" v="201" actId="1076"/>
          <ac:spMkLst>
            <pc:docMk/>
            <pc:sldMk cId="4197795882" sldId="259"/>
            <ac:spMk id="18" creationId="{5C53AD4E-EFE1-11E2-931B-80DC47CEF7CC}"/>
          </ac:spMkLst>
        </pc:spChg>
        <pc:spChg chg="add mod">
          <ac:chgData name="Tantra, Pearly" userId="d0c621bf-f193-4796-b4fb-4a483213c6d1" providerId="ADAL" clId="{866571E9-F19D-4DD5-AA01-B62F1DC57EB7}" dt="2024-06-05T11:12:57.408" v="231" actId="20577"/>
          <ac:spMkLst>
            <pc:docMk/>
            <pc:sldMk cId="4197795882" sldId="259"/>
            <ac:spMk id="20" creationId="{A19CDAD1-4429-3DC8-1278-02AD1DD79BFB}"/>
          </ac:spMkLst>
        </pc:spChg>
        <pc:spChg chg="add del mod">
          <ac:chgData name="Tantra, Pearly" userId="d0c621bf-f193-4796-b4fb-4a483213c6d1" providerId="ADAL" clId="{866571E9-F19D-4DD5-AA01-B62F1DC57EB7}" dt="2024-06-05T11:13:32.042" v="238" actId="478"/>
          <ac:spMkLst>
            <pc:docMk/>
            <pc:sldMk cId="4197795882" sldId="259"/>
            <ac:spMk id="23" creationId="{2DC637B3-D100-14EF-8B07-E5345423BD7C}"/>
          </ac:spMkLst>
        </pc:spChg>
        <pc:spChg chg="add mod">
          <ac:chgData name="Tantra, Pearly" userId="d0c621bf-f193-4796-b4fb-4a483213c6d1" providerId="ADAL" clId="{866571E9-F19D-4DD5-AA01-B62F1DC57EB7}" dt="2024-06-05T11:14:36.629" v="280" actId="20577"/>
          <ac:spMkLst>
            <pc:docMk/>
            <pc:sldMk cId="4197795882" sldId="259"/>
            <ac:spMk id="33" creationId="{2EF276C5-5E9F-6DBD-4CDD-11CB9D36BA18}"/>
          </ac:spMkLst>
        </pc:spChg>
        <pc:spChg chg="add mod">
          <ac:chgData name="Tantra, Pearly" userId="d0c621bf-f193-4796-b4fb-4a483213c6d1" providerId="ADAL" clId="{866571E9-F19D-4DD5-AA01-B62F1DC57EB7}" dt="2024-06-05T11:15:10.536" v="304" actId="1076"/>
          <ac:spMkLst>
            <pc:docMk/>
            <pc:sldMk cId="4197795882" sldId="259"/>
            <ac:spMk id="35" creationId="{FD044E4E-FE88-5403-8E12-3EC1366C4CF4}"/>
          </ac:spMkLst>
        </pc:spChg>
        <pc:spChg chg="add mod">
          <ac:chgData name="Tantra, Pearly" userId="d0c621bf-f193-4796-b4fb-4a483213c6d1" providerId="ADAL" clId="{866571E9-F19D-4DD5-AA01-B62F1DC57EB7}" dt="2024-06-05T11:12:22.793" v="198" actId="1076"/>
          <ac:spMkLst>
            <pc:docMk/>
            <pc:sldMk cId="4197795882" sldId="259"/>
            <ac:spMk id="36" creationId="{94C66810-2A0B-24A8-29A3-5B896FDAE78F}"/>
          </ac:spMkLst>
        </pc:spChg>
        <pc:spChg chg="add mod">
          <ac:chgData name="Tantra, Pearly" userId="d0c621bf-f193-4796-b4fb-4a483213c6d1" providerId="ADAL" clId="{866571E9-F19D-4DD5-AA01-B62F1DC57EB7}" dt="2024-06-05T11:14:54.435" v="301" actId="20577"/>
          <ac:spMkLst>
            <pc:docMk/>
            <pc:sldMk cId="4197795882" sldId="259"/>
            <ac:spMk id="38" creationId="{FC42C2E9-B327-5019-6457-899B7569CA96}"/>
          </ac:spMkLst>
        </pc:spChg>
        <pc:picChg chg="add mod">
          <ac:chgData name="Tantra, Pearly" userId="d0c621bf-f193-4796-b4fb-4a483213c6d1" providerId="ADAL" clId="{866571E9-F19D-4DD5-AA01-B62F1DC57EB7}" dt="2024-06-05T11:12:03.600" v="196" actId="1076"/>
          <ac:picMkLst>
            <pc:docMk/>
            <pc:sldMk cId="4197795882" sldId="259"/>
            <ac:picMk id="2" creationId="{EB9F84ED-9415-D7A4-DD95-5FD6F7FE60BD}"/>
          </ac:picMkLst>
        </pc:picChg>
        <pc:picChg chg="mod">
          <ac:chgData name="Tantra, Pearly" userId="d0c621bf-f193-4796-b4fb-4a483213c6d1" providerId="ADAL" clId="{866571E9-F19D-4DD5-AA01-B62F1DC57EB7}" dt="2024-06-04T22:15:25.977" v="47" actId="1076"/>
          <ac:picMkLst>
            <pc:docMk/>
            <pc:sldMk cId="4197795882" sldId="259"/>
            <ac:picMk id="4" creationId="{26B2A375-0420-15EC-A84E-BD35BD3F491A}"/>
          </ac:picMkLst>
        </pc:picChg>
        <pc:picChg chg="del">
          <ac:chgData name="Tantra, Pearly" userId="d0c621bf-f193-4796-b4fb-4a483213c6d1" providerId="ADAL" clId="{866571E9-F19D-4DD5-AA01-B62F1DC57EB7}" dt="2024-06-04T22:17:25.148" v="187" actId="478"/>
          <ac:picMkLst>
            <pc:docMk/>
            <pc:sldMk cId="4197795882" sldId="259"/>
            <ac:picMk id="6" creationId="{481F2068-379A-BBA5-45CE-814CF725F85F}"/>
          </ac:picMkLst>
        </pc:picChg>
        <pc:picChg chg="add del mod">
          <ac:chgData name="Tantra, Pearly" userId="d0c621bf-f193-4796-b4fb-4a483213c6d1" providerId="ADAL" clId="{866571E9-F19D-4DD5-AA01-B62F1DC57EB7}" dt="2024-06-05T11:12:29.497" v="199" actId="478"/>
          <ac:picMkLst>
            <pc:docMk/>
            <pc:sldMk cId="4197795882" sldId="259"/>
            <ac:picMk id="8" creationId="{614F9AB2-AC5B-EE5F-5D8B-E07E7DEB1256}"/>
          </ac:picMkLst>
        </pc:picChg>
        <pc:picChg chg="del">
          <ac:chgData name="Tantra, Pearly" userId="d0c621bf-f193-4796-b4fb-4a483213c6d1" providerId="ADAL" clId="{866571E9-F19D-4DD5-AA01-B62F1DC57EB7}" dt="2024-06-04T22:17:27.253" v="188" actId="478"/>
          <ac:picMkLst>
            <pc:docMk/>
            <pc:sldMk cId="4197795882" sldId="259"/>
            <ac:picMk id="8" creationId="{EC8AC34A-D577-CAC4-DD36-17907EE9E594}"/>
          </ac:picMkLst>
        </pc:picChg>
        <pc:picChg chg="add mod">
          <ac:chgData name="Tantra, Pearly" userId="d0c621bf-f193-4796-b4fb-4a483213c6d1" providerId="ADAL" clId="{866571E9-F19D-4DD5-AA01-B62F1DC57EB7}" dt="2024-06-05T11:14:08.005" v="246" actId="1076"/>
          <ac:picMkLst>
            <pc:docMk/>
            <pc:sldMk cId="4197795882" sldId="259"/>
            <ac:picMk id="10" creationId="{2D11F19A-B1DC-0BA5-4733-21353A30B25A}"/>
          </ac:picMkLst>
        </pc:picChg>
        <pc:picChg chg="mod">
          <ac:chgData name="Tantra, Pearly" userId="d0c621bf-f193-4796-b4fb-4a483213c6d1" providerId="ADAL" clId="{866571E9-F19D-4DD5-AA01-B62F1DC57EB7}" dt="2024-06-04T22:12:04.201" v="9" actId="1076"/>
          <ac:picMkLst>
            <pc:docMk/>
            <pc:sldMk cId="4197795882" sldId="259"/>
            <ac:picMk id="11" creationId="{985D85A0-1ECB-3E49-82CC-C13B5E79B417}"/>
          </ac:picMkLst>
        </pc:picChg>
        <pc:picChg chg="add mod">
          <ac:chgData name="Tantra, Pearly" userId="d0c621bf-f193-4796-b4fb-4a483213c6d1" providerId="ADAL" clId="{866571E9-F19D-4DD5-AA01-B62F1DC57EB7}" dt="2024-06-05T11:12:36.889" v="201" actId="1076"/>
          <ac:picMkLst>
            <pc:docMk/>
            <pc:sldMk cId="4197795882" sldId="259"/>
            <ac:picMk id="17" creationId="{18607E4D-C5FD-2B5C-D6B1-BBF0861C1EC4}"/>
          </ac:picMkLst>
        </pc:picChg>
        <pc:picChg chg="add mod">
          <ac:chgData name="Tantra, Pearly" userId="d0c621bf-f193-4796-b4fb-4a483213c6d1" providerId="ADAL" clId="{866571E9-F19D-4DD5-AA01-B62F1DC57EB7}" dt="2024-06-05T11:14:16.469" v="248" actId="1076"/>
          <ac:picMkLst>
            <pc:docMk/>
            <pc:sldMk cId="4197795882" sldId="259"/>
            <ac:picMk id="30" creationId="{521939A7-0A90-3438-761E-54441C053978}"/>
          </ac:picMkLst>
        </pc:picChg>
        <pc:picChg chg="mod">
          <ac:chgData name="Tantra, Pearly" userId="d0c621bf-f193-4796-b4fb-4a483213c6d1" providerId="ADAL" clId="{866571E9-F19D-4DD5-AA01-B62F1DC57EB7}" dt="2024-06-04T22:15:23.146" v="46" actId="1076"/>
          <ac:picMkLst>
            <pc:docMk/>
            <pc:sldMk cId="4197795882" sldId="259"/>
            <ac:picMk id="2050" creationId="{6751BEAF-6B39-DDEF-AB09-DF2EF4E06D7C}"/>
          </ac:picMkLst>
        </pc:picChg>
        <pc:cxnChg chg="add mod">
          <ac:chgData name="Tantra, Pearly" userId="d0c621bf-f193-4796-b4fb-4a483213c6d1" providerId="ADAL" clId="{866571E9-F19D-4DD5-AA01-B62F1DC57EB7}" dt="2024-06-05T11:13:09.788" v="232" actId="1076"/>
          <ac:cxnSpMkLst>
            <pc:docMk/>
            <pc:sldMk cId="4197795882" sldId="259"/>
            <ac:cxnSpMk id="13" creationId="{69F6E6CE-9DAE-F25A-D278-A3F669BB3F83}"/>
          </ac:cxnSpMkLst>
        </pc:cxnChg>
        <pc:cxnChg chg="add mod">
          <ac:chgData name="Tantra, Pearly" userId="d0c621bf-f193-4796-b4fb-4a483213c6d1" providerId="ADAL" clId="{866571E9-F19D-4DD5-AA01-B62F1DC57EB7}" dt="2024-06-04T22:15:17.128" v="45" actId="1076"/>
          <ac:cxnSpMkLst>
            <pc:docMk/>
            <pc:sldMk cId="4197795882" sldId="259"/>
            <ac:cxnSpMk id="14" creationId="{6565495F-2566-E098-AAB8-E38CB2A3A770}"/>
          </ac:cxnSpMkLst>
        </pc:cxnChg>
        <pc:cxnChg chg="add mod">
          <ac:chgData name="Tantra, Pearly" userId="d0c621bf-f193-4796-b4fb-4a483213c6d1" providerId="ADAL" clId="{866571E9-F19D-4DD5-AA01-B62F1DC57EB7}" dt="2024-06-05T11:13:42.067" v="240" actId="14100"/>
          <ac:cxnSpMkLst>
            <pc:docMk/>
            <pc:sldMk cId="4197795882" sldId="259"/>
            <ac:cxnSpMk id="15" creationId="{132261D7-95DC-A273-2408-661383B73B9C}"/>
          </ac:cxnSpMkLst>
        </pc:cxnChg>
        <pc:cxnChg chg="add mod">
          <ac:chgData name="Tantra, Pearly" userId="d0c621bf-f193-4796-b4fb-4a483213c6d1" providerId="ADAL" clId="{866571E9-F19D-4DD5-AA01-B62F1DC57EB7}" dt="2024-06-04T22:13:35.572" v="32" actId="1076"/>
          <ac:cxnSpMkLst>
            <pc:docMk/>
            <pc:sldMk cId="4197795882" sldId="259"/>
            <ac:cxnSpMk id="16" creationId="{368F16BC-D067-EB1A-68EC-09250E45C2F4}"/>
          </ac:cxnSpMkLst>
        </pc:cxnChg>
        <pc:cxnChg chg="add mod">
          <ac:chgData name="Tantra, Pearly" userId="d0c621bf-f193-4796-b4fb-4a483213c6d1" providerId="ADAL" clId="{866571E9-F19D-4DD5-AA01-B62F1DC57EB7}" dt="2024-06-05T11:12:41.731" v="203" actId="1076"/>
          <ac:cxnSpMkLst>
            <pc:docMk/>
            <pc:sldMk cId="4197795882" sldId="259"/>
            <ac:cxnSpMk id="19" creationId="{49063D11-8CEB-4C71-C2AF-3D64D45F3166}"/>
          </ac:cxnSpMkLst>
        </pc:cxnChg>
        <pc:cxnChg chg="add mod">
          <ac:chgData name="Tantra, Pearly" userId="d0c621bf-f193-4796-b4fb-4a483213c6d1" providerId="ADAL" clId="{866571E9-F19D-4DD5-AA01-B62F1DC57EB7}" dt="2024-06-05T11:13:59.187" v="245" actId="14100"/>
          <ac:cxnSpMkLst>
            <pc:docMk/>
            <pc:sldMk cId="4197795882" sldId="259"/>
            <ac:cxnSpMk id="25" creationId="{44F1B125-10E4-A804-4FA4-0B4C8C05806B}"/>
          </ac:cxnSpMkLst>
        </pc:cxnChg>
        <pc:cxnChg chg="add mod">
          <ac:chgData name="Tantra, Pearly" userId="d0c621bf-f193-4796-b4fb-4a483213c6d1" providerId="ADAL" clId="{866571E9-F19D-4DD5-AA01-B62F1DC57EB7}" dt="2024-06-05T11:14:29.654" v="251" actId="1076"/>
          <ac:cxnSpMkLst>
            <pc:docMk/>
            <pc:sldMk cId="4197795882" sldId="259"/>
            <ac:cxnSpMk id="31" creationId="{D308E981-3AA9-2285-D3B1-9C188EEBA9A3}"/>
          </ac:cxnSpMkLst>
        </pc:cxnChg>
        <pc:cxnChg chg="add mod">
          <ac:chgData name="Tantra, Pearly" userId="d0c621bf-f193-4796-b4fb-4a483213c6d1" providerId="ADAL" clId="{866571E9-F19D-4DD5-AA01-B62F1DC57EB7}" dt="2024-06-04T22:15:32.939" v="49" actId="1076"/>
          <ac:cxnSpMkLst>
            <pc:docMk/>
            <pc:sldMk cId="4197795882" sldId="259"/>
            <ac:cxnSpMk id="32" creationId="{7229172E-D201-4989-7619-B0C94E6F72D0}"/>
          </ac:cxnSpMkLst>
        </pc:cxnChg>
        <pc:cxnChg chg="add mod">
          <ac:chgData name="Tantra, Pearly" userId="d0c621bf-f193-4796-b4fb-4a483213c6d1" providerId="ADAL" clId="{866571E9-F19D-4DD5-AA01-B62F1DC57EB7}" dt="2024-06-04T22:15:29.765" v="48" actId="1076"/>
          <ac:cxnSpMkLst>
            <pc:docMk/>
            <pc:sldMk cId="4197795882" sldId="259"/>
            <ac:cxnSpMk id="34" creationId="{7E399DDB-72CE-97F0-44C7-5E747C781F9F}"/>
          </ac:cxnSpMkLst>
        </pc:cxnChg>
        <pc:cxnChg chg="add mod">
          <ac:chgData name="Tantra, Pearly" userId="d0c621bf-f193-4796-b4fb-4a483213c6d1" providerId="ADAL" clId="{866571E9-F19D-4DD5-AA01-B62F1DC57EB7}" dt="2024-06-05T11:14:47.850" v="282" actId="1076"/>
          <ac:cxnSpMkLst>
            <pc:docMk/>
            <pc:sldMk cId="4197795882" sldId="259"/>
            <ac:cxnSpMk id="37" creationId="{702BE5F3-2903-CDE4-E871-791E868928BF}"/>
          </ac:cxnSpMkLst>
        </pc:cxnChg>
      </pc:sldChg>
      <pc:sldChg chg="addSp delSp modSp add mod">
        <pc:chgData name="Tantra, Pearly" userId="d0c621bf-f193-4796-b4fb-4a483213c6d1" providerId="ADAL" clId="{866571E9-F19D-4DD5-AA01-B62F1DC57EB7}" dt="2024-06-05T12:07:53.066" v="437" actId="20577"/>
        <pc:sldMkLst>
          <pc:docMk/>
          <pc:sldMk cId="2008666818" sldId="260"/>
        </pc:sldMkLst>
        <pc:spChg chg="del mod">
          <ac:chgData name="Tantra, Pearly" userId="d0c621bf-f193-4796-b4fb-4a483213c6d1" providerId="ADAL" clId="{866571E9-F19D-4DD5-AA01-B62F1DC57EB7}" dt="2024-06-05T12:02:13.073" v="367" actId="478"/>
          <ac:spMkLst>
            <pc:docMk/>
            <pc:sldMk cId="2008666818" sldId="260"/>
            <ac:spMk id="3" creationId="{C202BB22-5D98-B40A-72F3-A46AC70B89FD}"/>
          </ac:spMkLst>
        </pc:spChg>
        <pc:spChg chg="del">
          <ac:chgData name="Tantra, Pearly" userId="d0c621bf-f193-4796-b4fb-4a483213c6d1" providerId="ADAL" clId="{866571E9-F19D-4DD5-AA01-B62F1DC57EB7}" dt="2024-06-05T12:00:15.840" v="348" actId="478"/>
          <ac:spMkLst>
            <pc:docMk/>
            <pc:sldMk cId="2008666818" sldId="260"/>
            <ac:spMk id="5" creationId="{958901AA-890E-5590-23E8-CB0889E061C8}"/>
          </ac:spMkLst>
        </pc:spChg>
        <pc:spChg chg="del">
          <ac:chgData name="Tantra, Pearly" userId="d0c621bf-f193-4796-b4fb-4a483213c6d1" providerId="ADAL" clId="{866571E9-F19D-4DD5-AA01-B62F1DC57EB7}" dt="2024-06-05T12:05:46.145" v="392" actId="478"/>
          <ac:spMkLst>
            <pc:docMk/>
            <pc:sldMk cId="2008666818" sldId="260"/>
            <ac:spMk id="6" creationId="{851D2C1A-3A91-E271-986E-293D70BC8D41}"/>
          </ac:spMkLst>
        </pc:spChg>
        <pc:spChg chg="mod">
          <ac:chgData name="Tantra, Pearly" userId="d0c621bf-f193-4796-b4fb-4a483213c6d1" providerId="ADAL" clId="{866571E9-F19D-4DD5-AA01-B62F1DC57EB7}" dt="2024-06-05T12:07:13.325" v="411" actId="20577"/>
          <ac:spMkLst>
            <pc:docMk/>
            <pc:sldMk cId="2008666818" sldId="260"/>
            <ac:spMk id="7" creationId="{EB6197BC-8271-F4B1-09CE-BAC44DFD6104}"/>
          </ac:spMkLst>
        </pc:spChg>
        <pc:spChg chg="del">
          <ac:chgData name="Tantra, Pearly" userId="d0c621bf-f193-4796-b4fb-4a483213c6d1" providerId="ADAL" clId="{866571E9-F19D-4DD5-AA01-B62F1DC57EB7}" dt="2024-06-05T12:07:07.153" v="399" actId="478"/>
          <ac:spMkLst>
            <pc:docMk/>
            <pc:sldMk cId="2008666818" sldId="260"/>
            <ac:spMk id="9" creationId="{C8F1FC59-01F9-4D66-2FFA-137AC7521A9D}"/>
          </ac:spMkLst>
        </pc:spChg>
        <pc:spChg chg="del">
          <ac:chgData name="Tantra, Pearly" userId="d0c621bf-f193-4796-b4fb-4a483213c6d1" providerId="ADAL" clId="{866571E9-F19D-4DD5-AA01-B62F1DC57EB7}" dt="2024-06-05T11:15:28.571" v="306" actId="478"/>
          <ac:spMkLst>
            <pc:docMk/>
            <pc:sldMk cId="2008666818" sldId="260"/>
            <ac:spMk id="12" creationId="{5627A938-E687-354E-99B2-192BA30FDEEB}"/>
          </ac:spMkLst>
        </pc:spChg>
        <pc:spChg chg="del">
          <ac:chgData name="Tantra, Pearly" userId="d0c621bf-f193-4796-b4fb-4a483213c6d1" providerId="ADAL" clId="{866571E9-F19D-4DD5-AA01-B62F1DC57EB7}" dt="2024-06-05T12:06:03.159" v="397" actId="478"/>
          <ac:spMkLst>
            <pc:docMk/>
            <pc:sldMk cId="2008666818" sldId="260"/>
            <ac:spMk id="18" creationId="{5C53AD4E-EFE1-11E2-931B-80DC47CEF7CC}"/>
          </ac:spMkLst>
        </pc:spChg>
        <pc:spChg chg="del">
          <ac:chgData name="Tantra, Pearly" userId="d0c621bf-f193-4796-b4fb-4a483213c6d1" providerId="ADAL" clId="{866571E9-F19D-4DD5-AA01-B62F1DC57EB7}" dt="2024-06-05T12:07:19.236" v="413" actId="478"/>
          <ac:spMkLst>
            <pc:docMk/>
            <pc:sldMk cId="2008666818" sldId="260"/>
            <ac:spMk id="20" creationId="{A19CDAD1-4429-3DC8-1278-02AD1DD79BFB}"/>
          </ac:spMkLst>
        </pc:spChg>
        <pc:spChg chg="add mod">
          <ac:chgData name="Tantra, Pearly" userId="d0c621bf-f193-4796-b4fb-4a483213c6d1" providerId="ADAL" clId="{866571E9-F19D-4DD5-AA01-B62F1DC57EB7}" dt="2024-06-05T11:15:33.779" v="308" actId="1076"/>
          <ac:spMkLst>
            <pc:docMk/>
            <pc:sldMk cId="2008666818" sldId="260"/>
            <ac:spMk id="21" creationId="{F5F62F45-3D5C-B151-1775-7CECFCD87C4D}"/>
          </ac:spMkLst>
        </pc:spChg>
        <pc:spChg chg="add mod">
          <ac:chgData name="Tantra, Pearly" userId="d0c621bf-f193-4796-b4fb-4a483213c6d1" providerId="ADAL" clId="{866571E9-F19D-4DD5-AA01-B62F1DC57EB7}" dt="2024-06-05T12:05:20.182" v="384" actId="1076"/>
          <ac:spMkLst>
            <pc:docMk/>
            <pc:sldMk cId="2008666818" sldId="260"/>
            <ac:spMk id="26" creationId="{491CD2AA-9F41-D25C-7E14-D7F304FE1DA6}"/>
          </ac:spMkLst>
        </pc:spChg>
        <pc:spChg chg="add mod">
          <ac:chgData name="Tantra, Pearly" userId="d0c621bf-f193-4796-b4fb-4a483213c6d1" providerId="ADAL" clId="{866571E9-F19D-4DD5-AA01-B62F1DC57EB7}" dt="2024-06-05T12:05:30.787" v="389" actId="20577"/>
          <ac:spMkLst>
            <pc:docMk/>
            <pc:sldMk cId="2008666818" sldId="260"/>
            <ac:spMk id="28" creationId="{203A929A-9675-141C-33B8-41E22C146F6D}"/>
          </ac:spMkLst>
        </pc:spChg>
        <pc:spChg chg="del">
          <ac:chgData name="Tantra, Pearly" userId="d0c621bf-f193-4796-b4fb-4a483213c6d1" providerId="ADAL" clId="{866571E9-F19D-4DD5-AA01-B62F1DC57EB7}" dt="2024-06-05T12:07:20.658" v="414" actId="478"/>
          <ac:spMkLst>
            <pc:docMk/>
            <pc:sldMk cId="2008666818" sldId="260"/>
            <ac:spMk id="33" creationId="{2EF276C5-5E9F-6DBD-4CDD-11CB9D36BA18}"/>
          </ac:spMkLst>
        </pc:spChg>
        <pc:spChg chg="del">
          <ac:chgData name="Tantra, Pearly" userId="d0c621bf-f193-4796-b4fb-4a483213c6d1" providerId="ADAL" clId="{866571E9-F19D-4DD5-AA01-B62F1DC57EB7}" dt="2024-06-05T12:00:11.561" v="347" actId="478"/>
          <ac:spMkLst>
            <pc:docMk/>
            <pc:sldMk cId="2008666818" sldId="260"/>
            <ac:spMk id="35" creationId="{FD044E4E-FE88-5403-8E12-3EC1366C4CF4}"/>
          </ac:spMkLst>
        </pc:spChg>
        <pc:spChg chg="del">
          <ac:chgData name="Tantra, Pearly" userId="d0c621bf-f193-4796-b4fb-4a483213c6d1" providerId="ADAL" clId="{866571E9-F19D-4DD5-AA01-B62F1DC57EB7}" dt="2024-06-05T12:00:16.999" v="349" actId="478"/>
          <ac:spMkLst>
            <pc:docMk/>
            <pc:sldMk cId="2008666818" sldId="260"/>
            <ac:spMk id="36" creationId="{94C66810-2A0B-24A8-29A3-5B896FDAE78F}"/>
          </ac:spMkLst>
        </pc:spChg>
        <pc:spChg chg="del">
          <ac:chgData name="Tantra, Pearly" userId="d0c621bf-f193-4796-b4fb-4a483213c6d1" providerId="ADAL" clId="{866571E9-F19D-4DD5-AA01-B62F1DC57EB7}" dt="2024-06-05T12:07:21.866" v="415" actId="478"/>
          <ac:spMkLst>
            <pc:docMk/>
            <pc:sldMk cId="2008666818" sldId="260"/>
            <ac:spMk id="38" creationId="{FC42C2E9-B327-5019-6457-899B7569CA96}"/>
          </ac:spMkLst>
        </pc:spChg>
        <pc:spChg chg="add mod">
          <ac:chgData name="Tantra, Pearly" userId="d0c621bf-f193-4796-b4fb-4a483213c6d1" providerId="ADAL" clId="{866571E9-F19D-4DD5-AA01-B62F1DC57EB7}" dt="2024-06-05T12:06:00.731" v="396" actId="1076"/>
          <ac:spMkLst>
            <pc:docMk/>
            <pc:sldMk cId="2008666818" sldId="260"/>
            <ac:spMk id="39" creationId="{4C6CC8C1-F137-6ACA-4A04-F4CE2C774C6D}"/>
          </ac:spMkLst>
        </pc:spChg>
        <pc:spChg chg="add mod">
          <ac:chgData name="Tantra, Pearly" userId="d0c621bf-f193-4796-b4fb-4a483213c6d1" providerId="ADAL" clId="{866571E9-F19D-4DD5-AA01-B62F1DC57EB7}" dt="2024-06-05T12:07:53.066" v="437" actId="20577"/>
          <ac:spMkLst>
            <pc:docMk/>
            <pc:sldMk cId="2008666818" sldId="260"/>
            <ac:spMk id="42" creationId="{67DB5D98-9222-900E-8015-86529939B5A9}"/>
          </ac:spMkLst>
        </pc:spChg>
        <pc:picChg chg="del">
          <ac:chgData name="Tantra, Pearly" userId="d0c621bf-f193-4796-b4fb-4a483213c6d1" providerId="ADAL" clId="{866571E9-F19D-4DD5-AA01-B62F1DC57EB7}" dt="2024-06-05T12:05:46.145" v="392" actId="478"/>
          <ac:picMkLst>
            <pc:docMk/>
            <pc:sldMk cId="2008666818" sldId="260"/>
            <ac:picMk id="2" creationId="{EB9F84ED-9415-D7A4-DD95-5FD6F7FE60BD}"/>
          </ac:picMkLst>
        </pc:picChg>
        <pc:picChg chg="del">
          <ac:chgData name="Tantra, Pearly" userId="d0c621bf-f193-4796-b4fb-4a483213c6d1" providerId="ADAL" clId="{866571E9-F19D-4DD5-AA01-B62F1DC57EB7}" dt="2024-06-05T12:00:15.840" v="348" actId="478"/>
          <ac:picMkLst>
            <pc:docMk/>
            <pc:sldMk cId="2008666818" sldId="260"/>
            <ac:picMk id="4" creationId="{26B2A375-0420-15EC-A84E-BD35BD3F491A}"/>
          </ac:picMkLst>
        </pc:picChg>
        <pc:picChg chg="add mod">
          <ac:chgData name="Tantra, Pearly" userId="d0c621bf-f193-4796-b4fb-4a483213c6d1" providerId="ADAL" clId="{866571E9-F19D-4DD5-AA01-B62F1DC57EB7}" dt="2024-06-05T11:15:33.779" v="308" actId="1076"/>
          <ac:picMkLst>
            <pc:docMk/>
            <pc:sldMk cId="2008666818" sldId="260"/>
            <ac:picMk id="8" creationId="{3C37C9D6-AAF5-6CC0-D8FC-622C9F292773}"/>
          </ac:picMkLst>
        </pc:picChg>
        <pc:picChg chg="mod">
          <ac:chgData name="Tantra, Pearly" userId="d0c621bf-f193-4796-b4fb-4a483213c6d1" providerId="ADAL" clId="{866571E9-F19D-4DD5-AA01-B62F1DC57EB7}" dt="2024-06-05T12:07:17.309" v="412" actId="1076"/>
          <ac:picMkLst>
            <pc:docMk/>
            <pc:sldMk cId="2008666818" sldId="260"/>
            <ac:picMk id="10" creationId="{2D11F19A-B1DC-0BA5-4733-21353A30B25A}"/>
          </ac:picMkLst>
        </pc:picChg>
        <pc:picChg chg="del">
          <ac:chgData name="Tantra, Pearly" userId="d0c621bf-f193-4796-b4fb-4a483213c6d1" providerId="ADAL" clId="{866571E9-F19D-4DD5-AA01-B62F1DC57EB7}" dt="2024-06-05T11:15:28.571" v="306" actId="478"/>
          <ac:picMkLst>
            <pc:docMk/>
            <pc:sldMk cId="2008666818" sldId="260"/>
            <ac:picMk id="11" creationId="{985D85A0-1ECB-3E49-82CC-C13B5E79B417}"/>
          </ac:picMkLst>
        </pc:picChg>
        <pc:picChg chg="del">
          <ac:chgData name="Tantra, Pearly" userId="d0c621bf-f193-4796-b4fb-4a483213c6d1" providerId="ADAL" clId="{866571E9-F19D-4DD5-AA01-B62F1DC57EB7}" dt="2024-06-05T12:06:03.159" v="397" actId="478"/>
          <ac:picMkLst>
            <pc:docMk/>
            <pc:sldMk cId="2008666818" sldId="260"/>
            <ac:picMk id="17" creationId="{18607E4D-C5FD-2B5C-D6B1-BBF0861C1EC4}"/>
          </ac:picMkLst>
        </pc:picChg>
        <pc:picChg chg="add mod">
          <ac:chgData name="Tantra, Pearly" userId="d0c621bf-f193-4796-b4fb-4a483213c6d1" providerId="ADAL" clId="{866571E9-F19D-4DD5-AA01-B62F1DC57EB7}" dt="2024-06-05T12:02:21.614" v="371" actId="1076"/>
          <ac:picMkLst>
            <pc:docMk/>
            <pc:sldMk cId="2008666818" sldId="260"/>
            <ac:picMk id="24" creationId="{033F19D2-8257-815F-015C-005BBACCF681}"/>
          </ac:picMkLst>
        </pc:picChg>
        <pc:picChg chg="add mod">
          <ac:chgData name="Tantra, Pearly" userId="d0c621bf-f193-4796-b4fb-4a483213c6d1" providerId="ADAL" clId="{866571E9-F19D-4DD5-AA01-B62F1DC57EB7}" dt="2024-06-05T12:06:00.731" v="396" actId="1076"/>
          <ac:picMkLst>
            <pc:docMk/>
            <pc:sldMk cId="2008666818" sldId="260"/>
            <ac:picMk id="29" creationId="{F4817994-E600-FD8B-8190-F7954C722090}"/>
          </ac:picMkLst>
        </pc:picChg>
        <pc:picChg chg="del">
          <ac:chgData name="Tantra, Pearly" userId="d0c621bf-f193-4796-b4fb-4a483213c6d1" providerId="ADAL" clId="{866571E9-F19D-4DD5-AA01-B62F1DC57EB7}" dt="2024-06-05T12:07:07.153" v="399" actId="478"/>
          <ac:picMkLst>
            <pc:docMk/>
            <pc:sldMk cId="2008666818" sldId="260"/>
            <ac:picMk id="30" creationId="{521939A7-0A90-3438-761E-54441C053978}"/>
          </ac:picMkLst>
        </pc:picChg>
        <pc:picChg chg="add mod">
          <ac:chgData name="Tantra, Pearly" userId="d0c621bf-f193-4796-b4fb-4a483213c6d1" providerId="ADAL" clId="{866571E9-F19D-4DD5-AA01-B62F1DC57EB7}" dt="2024-06-05T12:06:00.731" v="396" actId="1076"/>
          <ac:picMkLst>
            <pc:docMk/>
            <pc:sldMk cId="2008666818" sldId="260"/>
            <ac:picMk id="40" creationId="{80F6E759-E320-1548-2C28-3A42AD6A7968}"/>
          </ac:picMkLst>
        </pc:picChg>
        <pc:picChg chg="add del mod">
          <ac:chgData name="Tantra, Pearly" userId="d0c621bf-f193-4796-b4fb-4a483213c6d1" providerId="ADAL" clId="{866571E9-F19D-4DD5-AA01-B62F1DC57EB7}" dt="2024-06-05T12:02:06.713" v="359" actId="478"/>
          <ac:picMkLst>
            <pc:docMk/>
            <pc:sldMk cId="2008666818" sldId="260"/>
            <ac:picMk id="1026" creationId="{FE3CF4CD-608E-18BF-9835-DFF56E0F3505}"/>
          </ac:picMkLst>
        </pc:picChg>
        <pc:picChg chg="del">
          <ac:chgData name="Tantra, Pearly" userId="d0c621bf-f193-4796-b4fb-4a483213c6d1" providerId="ADAL" clId="{866571E9-F19D-4DD5-AA01-B62F1DC57EB7}" dt="2024-06-05T12:00:03.353" v="343" actId="478"/>
          <ac:picMkLst>
            <pc:docMk/>
            <pc:sldMk cId="2008666818" sldId="260"/>
            <ac:picMk id="2050" creationId="{6751BEAF-6B39-DDEF-AB09-DF2EF4E06D7C}"/>
          </ac:picMkLst>
        </pc:picChg>
        <pc:cxnChg chg="del">
          <ac:chgData name="Tantra, Pearly" userId="d0c621bf-f193-4796-b4fb-4a483213c6d1" providerId="ADAL" clId="{866571E9-F19D-4DD5-AA01-B62F1DC57EB7}" dt="2024-06-05T12:05:35.446" v="390" actId="478"/>
          <ac:cxnSpMkLst>
            <pc:docMk/>
            <pc:sldMk cId="2008666818" sldId="260"/>
            <ac:cxnSpMk id="13" creationId="{69F6E6CE-9DAE-F25A-D278-A3F669BB3F83}"/>
          </ac:cxnSpMkLst>
        </pc:cxnChg>
        <pc:cxnChg chg="del mod">
          <ac:chgData name="Tantra, Pearly" userId="d0c621bf-f193-4796-b4fb-4a483213c6d1" providerId="ADAL" clId="{866571E9-F19D-4DD5-AA01-B62F1DC57EB7}" dt="2024-06-05T12:00:20.006" v="351" actId="478"/>
          <ac:cxnSpMkLst>
            <pc:docMk/>
            <pc:sldMk cId="2008666818" sldId="260"/>
            <ac:cxnSpMk id="14" creationId="{6565495F-2566-E098-AAB8-E38CB2A3A770}"/>
          </ac:cxnSpMkLst>
        </pc:cxnChg>
        <pc:cxnChg chg="del">
          <ac:chgData name="Tantra, Pearly" userId="d0c621bf-f193-4796-b4fb-4a483213c6d1" providerId="ADAL" clId="{866571E9-F19D-4DD5-AA01-B62F1DC57EB7}" dt="2024-06-05T12:05:43.957" v="391" actId="478"/>
          <ac:cxnSpMkLst>
            <pc:docMk/>
            <pc:sldMk cId="2008666818" sldId="260"/>
            <ac:cxnSpMk id="15" creationId="{132261D7-95DC-A273-2408-661383B73B9C}"/>
          </ac:cxnSpMkLst>
        </pc:cxnChg>
        <pc:cxnChg chg="del">
          <ac:chgData name="Tantra, Pearly" userId="d0c621bf-f193-4796-b4fb-4a483213c6d1" providerId="ADAL" clId="{866571E9-F19D-4DD5-AA01-B62F1DC57EB7}" dt="2024-06-05T12:00:18.642" v="350" actId="478"/>
          <ac:cxnSpMkLst>
            <pc:docMk/>
            <pc:sldMk cId="2008666818" sldId="260"/>
            <ac:cxnSpMk id="16" creationId="{368F16BC-D067-EB1A-68EC-09250E45C2F4}"/>
          </ac:cxnSpMkLst>
        </pc:cxnChg>
        <pc:cxnChg chg="mod">
          <ac:chgData name="Tantra, Pearly" userId="d0c621bf-f193-4796-b4fb-4a483213c6d1" providerId="ADAL" clId="{866571E9-F19D-4DD5-AA01-B62F1DC57EB7}" dt="2024-06-05T12:05:54.815" v="395" actId="1076"/>
          <ac:cxnSpMkLst>
            <pc:docMk/>
            <pc:sldMk cId="2008666818" sldId="260"/>
            <ac:cxnSpMk id="19" creationId="{49063D11-8CEB-4C71-C2AF-3D64D45F3166}"/>
          </ac:cxnSpMkLst>
        </pc:cxnChg>
        <pc:cxnChg chg="add mod">
          <ac:chgData name="Tantra, Pearly" userId="d0c621bf-f193-4796-b4fb-4a483213c6d1" providerId="ADAL" clId="{866571E9-F19D-4DD5-AA01-B62F1DC57EB7}" dt="2024-06-05T12:00:24.094" v="353" actId="1076"/>
          <ac:cxnSpMkLst>
            <pc:docMk/>
            <pc:sldMk cId="2008666818" sldId="260"/>
            <ac:cxnSpMk id="23" creationId="{1621A349-2C37-C753-6B33-5B85024B63D6}"/>
          </ac:cxnSpMkLst>
        </pc:cxnChg>
        <pc:cxnChg chg="del">
          <ac:chgData name="Tantra, Pearly" userId="d0c621bf-f193-4796-b4fb-4a483213c6d1" providerId="ADAL" clId="{866571E9-F19D-4DD5-AA01-B62F1DC57EB7}" dt="2024-06-05T12:05:43.957" v="391" actId="478"/>
          <ac:cxnSpMkLst>
            <pc:docMk/>
            <pc:sldMk cId="2008666818" sldId="260"/>
            <ac:cxnSpMk id="25" creationId="{44F1B125-10E4-A804-4FA4-0B4C8C05806B}"/>
          </ac:cxnSpMkLst>
        </pc:cxnChg>
        <pc:cxnChg chg="add mod">
          <ac:chgData name="Tantra, Pearly" userId="d0c621bf-f193-4796-b4fb-4a483213c6d1" providerId="ADAL" clId="{866571E9-F19D-4DD5-AA01-B62F1DC57EB7}" dt="2024-06-05T12:05:27.430" v="386" actId="1076"/>
          <ac:cxnSpMkLst>
            <pc:docMk/>
            <pc:sldMk cId="2008666818" sldId="260"/>
            <ac:cxnSpMk id="27" creationId="{1E5CB58A-FC46-21D8-F10C-3505F5A3D65C}"/>
          </ac:cxnSpMkLst>
        </pc:cxnChg>
        <pc:cxnChg chg="del">
          <ac:chgData name="Tantra, Pearly" userId="d0c621bf-f193-4796-b4fb-4a483213c6d1" providerId="ADAL" clId="{866571E9-F19D-4DD5-AA01-B62F1DC57EB7}" dt="2024-06-05T12:06:05.311" v="398" actId="478"/>
          <ac:cxnSpMkLst>
            <pc:docMk/>
            <pc:sldMk cId="2008666818" sldId="260"/>
            <ac:cxnSpMk id="31" creationId="{D308E981-3AA9-2285-D3B1-9C188EEBA9A3}"/>
          </ac:cxnSpMkLst>
        </pc:cxnChg>
        <pc:cxnChg chg="del">
          <ac:chgData name="Tantra, Pearly" userId="d0c621bf-f193-4796-b4fb-4a483213c6d1" providerId="ADAL" clId="{866571E9-F19D-4DD5-AA01-B62F1DC57EB7}" dt="2024-06-05T12:00:15.840" v="348" actId="478"/>
          <ac:cxnSpMkLst>
            <pc:docMk/>
            <pc:sldMk cId="2008666818" sldId="260"/>
            <ac:cxnSpMk id="32" creationId="{7229172E-D201-4989-7619-B0C94E6F72D0}"/>
          </ac:cxnSpMkLst>
        </pc:cxnChg>
        <pc:cxnChg chg="del">
          <ac:chgData name="Tantra, Pearly" userId="d0c621bf-f193-4796-b4fb-4a483213c6d1" providerId="ADAL" clId="{866571E9-F19D-4DD5-AA01-B62F1DC57EB7}" dt="2024-06-05T12:00:11.561" v="347" actId="478"/>
          <ac:cxnSpMkLst>
            <pc:docMk/>
            <pc:sldMk cId="2008666818" sldId="260"/>
            <ac:cxnSpMk id="34" creationId="{7E399DDB-72CE-97F0-44C7-5E747C781F9F}"/>
          </ac:cxnSpMkLst>
        </pc:cxnChg>
        <pc:cxnChg chg="del">
          <ac:chgData name="Tantra, Pearly" userId="d0c621bf-f193-4796-b4fb-4a483213c6d1" providerId="ADAL" clId="{866571E9-F19D-4DD5-AA01-B62F1DC57EB7}" dt="2024-06-05T12:07:07.904" v="400" actId="478"/>
          <ac:cxnSpMkLst>
            <pc:docMk/>
            <pc:sldMk cId="2008666818" sldId="260"/>
            <ac:cxnSpMk id="37" creationId="{702BE5F3-2903-CDE4-E871-791E868928BF}"/>
          </ac:cxnSpMkLst>
        </pc:cxnChg>
        <pc:cxnChg chg="add mod">
          <ac:chgData name="Tantra, Pearly" userId="d0c621bf-f193-4796-b4fb-4a483213c6d1" providerId="ADAL" clId="{866571E9-F19D-4DD5-AA01-B62F1DC57EB7}" dt="2024-06-05T12:07:27.787" v="417" actId="1076"/>
          <ac:cxnSpMkLst>
            <pc:docMk/>
            <pc:sldMk cId="2008666818" sldId="260"/>
            <ac:cxnSpMk id="41" creationId="{993D2131-0AAD-FA64-6C69-DBCFFB9456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BD2-9CD5-EAD9-6D74-A61C72E6B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FBDE-1B12-9F89-B63A-0E6D0434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E5D3-FD7D-25F5-029F-BB735FC9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8B56-AECC-F40A-8AC0-8AC0DA76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179-EBB7-A48D-D61A-3965F08D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80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B363-C23B-EDA6-1009-6ACA8AAF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EC74-262D-8EF7-2709-A5263F08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A027-2D65-17C5-C609-A4906991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657F-D7B7-0961-5266-8EF92EF5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669B-C0B0-5BD2-6DC8-E24A3BC3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1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BE7C1-90CA-BC6D-3012-EC8692FB8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7D04F-BD7D-8773-CFEB-0474D24F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6843-2380-602D-8738-81FDF537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0A6A-2335-2F18-F619-D34FCF70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5F1C-AEE7-888C-293C-5847A816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4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3A4-D1D3-FE4E-C2F0-71250E8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9AE6-CB51-E576-361B-3116B1FE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DDF8-DAA5-F951-9CF1-3F6243B0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9A53-485D-5031-9409-056DC5B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2C74-008C-E5A0-5C39-B14E79C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86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0545-426F-CB6F-DB54-25B178AA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5C66-B54D-5486-6339-C2935AF2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D596-FC7D-730C-978F-1040F732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04BC-5229-B51C-7E08-8556441B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EDE0-DB9E-86E5-EB0D-5235FF28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3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61CC-B8E7-38F9-2BD0-DD7AA990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5726-880C-C7E0-3F77-31AFEF4CA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42C99-577C-AFCA-E3F6-77F13FDB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BF79-1441-FF5C-47E2-79AA0521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E65F-BBA9-C3A0-E959-47D2385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BC2F1-780D-2AF8-873A-EDE2689D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5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F6DE-9B78-2B5F-769D-E32F28DA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5377-3C9C-74D7-BC3F-1E9D712A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3DED5-FB6B-3C8A-FED5-26CBDB31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A0270-3B73-7BF2-B305-B312BB7E9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3691-EC83-5D4D-1724-A004522B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C4DE3-13FC-A8CD-F216-AF7CFE82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47978-4260-EC81-0FFC-701B0A59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EAC1-CC31-F06C-1198-AA934B19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16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A2A8-B0DA-010A-F312-F4D8DC2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90D3-895D-DFD8-A23A-616501EC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D6DD7-2D0E-DD40-28E5-D12EF83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E87C-8CF2-3F73-336A-57209C1B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4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2454E-C9BA-9D94-0682-D19C7E1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D693-C69A-C033-7A14-01439B52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7A07-05F2-8D7D-6872-314FE955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60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9ED3-343E-94A3-1847-E0BFC5FB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3EAA-056C-765B-5354-3F181BBC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78838-7DCA-7F1B-FDBC-4929730BB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E981-2F86-FCD8-9954-5CFBBB47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8836F-BBEF-17CF-F8D4-776EB13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715C-BB4E-5D16-D5A3-557E038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4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EEF-3F8C-181C-FAC3-74D57D0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A64E4-800C-D52C-2129-21AB4A20C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3D27-FFFC-1DEE-5ABC-3AD8FD78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F139-63BB-2FF9-F6B9-D7ACFA35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75D9-535C-B274-83D0-23911BC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CC6A-BED1-B6FE-49BD-63CDFE51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4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4E396-8C30-4B8C-051F-EDD3220B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C37A6-FE0C-053F-C050-E73A99DA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F7F5-67A2-7BED-E9CC-B1C438DA8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E0A15-EB0B-4EDD-925F-F29C89505248}" type="datetimeFigureOut">
              <a:rPr lang="pl-PL" smtClean="0"/>
              <a:t>05.06.2024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6624-1BDB-58CE-AF6A-833750C47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5BAB-642A-7E4B-ECB2-EBFA35C3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65FB6-20CC-402B-990F-BC8C3C6B4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90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26F25C-DD2D-CA7E-7DD8-D6703B90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75" y="2358779"/>
            <a:ext cx="640370" cy="7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97162C-4792-EC1B-CDF7-E3D3A858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37" y="2412473"/>
            <a:ext cx="679300" cy="59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R and Rstudio: why R rocks 💻 🔥">
            <a:extLst>
              <a:ext uri="{FF2B5EF4-FFF2-40B4-BE49-F238E27FC236}">
                <a16:creationId xmlns:a16="http://schemas.microsoft.com/office/drawing/2014/main" id="{5C7DF91D-51A6-398A-4684-910EA826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41" y="3504091"/>
            <a:ext cx="1480617" cy="5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lfgang Ziegler - Managing your notes with Markdown, Visual Studio Code  and GitHub">
            <a:extLst>
              <a:ext uri="{FF2B5EF4-FFF2-40B4-BE49-F238E27FC236}">
                <a16:creationId xmlns:a16="http://schemas.microsoft.com/office/drawing/2014/main" id="{8EBA7517-9E74-D6EF-AE9D-35E758D3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88" y="3303660"/>
            <a:ext cx="2640277" cy="76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Markdown">
            <a:extLst>
              <a:ext uri="{FF2B5EF4-FFF2-40B4-BE49-F238E27FC236}">
                <a16:creationId xmlns:a16="http://schemas.microsoft.com/office/drawing/2014/main" id="{BABA90AE-2235-3179-862C-47B664421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035" y="4638524"/>
            <a:ext cx="642510" cy="74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ject Jupyter - Wikipedia">
            <a:extLst>
              <a:ext uri="{FF2B5EF4-FFF2-40B4-BE49-F238E27FC236}">
                <a16:creationId xmlns:a16="http://schemas.microsoft.com/office/drawing/2014/main" id="{96B0B85D-ED95-B101-6CCC-433CBFB2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14" y="4707652"/>
            <a:ext cx="573931" cy="66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664B8DD-F723-796E-4A31-0BEA9B2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43" y="4609727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24E398-7CE2-9320-F92D-041108DA4C1B}"/>
              </a:ext>
            </a:extLst>
          </p:cNvPr>
          <p:cNvSpPr/>
          <p:nvPr/>
        </p:nvSpPr>
        <p:spPr>
          <a:xfrm>
            <a:off x="3619830" y="1522851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6B03-6D32-A284-91D6-2128E4B4922F}"/>
              </a:ext>
            </a:extLst>
          </p:cNvPr>
          <p:cNvSpPr/>
          <p:nvPr/>
        </p:nvSpPr>
        <p:spPr>
          <a:xfrm>
            <a:off x="6507294" y="1522851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67650-ACEB-7783-6168-0A76562207D5}"/>
              </a:ext>
            </a:extLst>
          </p:cNvPr>
          <p:cNvSpPr/>
          <p:nvPr/>
        </p:nvSpPr>
        <p:spPr>
          <a:xfrm>
            <a:off x="799057" y="2412473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00B2D-8139-7242-E8EB-18EC40ACA692}"/>
              </a:ext>
            </a:extLst>
          </p:cNvPr>
          <p:cNvSpPr/>
          <p:nvPr/>
        </p:nvSpPr>
        <p:spPr>
          <a:xfrm>
            <a:off x="799057" y="352594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A59F-7B16-5658-6474-015F8B540120}"/>
              </a:ext>
            </a:extLst>
          </p:cNvPr>
          <p:cNvSpPr/>
          <p:nvPr/>
        </p:nvSpPr>
        <p:spPr>
          <a:xfrm>
            <a:off x="799057" y="4815170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BAED6B-7C0E-A3A5-60D4-4FC5206CDF38}"/>
              </a:ext>
            </a:extLst>
          </p:cNvPr>
          <p:cNvSpPr/>
          <p:nvPr/>
        </p:nvSpPr>
        <p:spPr>
          <a:xfrm>
            <a:off x="5954248" y="2535404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626DC3B-B651-D59A-4FD9-0EFBBAFDAC20}"/>
              </a:ext>
            </a:extLst>
          </p:cNvPr>
          <p:cNvSpPr/>
          <p:nvPr/>
        </p:nvSpPr>
        <p:spPr>
          <a:xfrm>
            <a:off x="5936030" y="3550013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45F1015-86F7-94A0-AFF6-04671757057F}"/>
              </a:ext>
            </a:extLst>
          </p:cNvPr>
          <p:cNvSpPr/>
          <p:nvPr/>
        </p:nvSpPr>
        <p:spPr>
          <a:xfrm>
            <a:off x="5936030" y="4719732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AA15D-15E9-D702-5644-0E23BEDF7E51}"/>
              </a:ext>
            </a:extLst>
          </p:cNvPr>
          <p:cNvSpPr/>
          <p:nvPr/>
        </p:nvSpPr>
        <p:spPr>
          <a:xfrm>
            <a:off x="5122635" y="698222"/>
            <a:ext cx="1847085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0879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24E398-7CE2-9320-F92D-041108DA4C1B}"/>
              </a:ext>
            </a:extLst>
          </p:cNvPr>
          <p:cNvSpPr/>
          <p:nvPr/>
        </p:nvSpPr>
        <p:spPr>
          <a:xfrm>
            <a:off x="3542421" y="109709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66B03-6D32-A284-91D6-2128E4B4922F}"/>
              </a:ext>
            </a:extLst>
          </p:cNvPr>
          <p:cNvSpPr/>
          <p:nvPr/>
        </p:nvSpPr>
        <p:spPr>
          <a:xfrm>
            <a:off x="6429885" y="109709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Project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67650-ACEB-7783-6168-0A76562207D5}"/>
              </a:ext>
            </a:extLst>
          </p:cNvPr>
          <p:cNvSpPr/>
          <p:nvPr/>
        </p:nvSpPr>
        <p:spPr>
          <a:xfrm>
            <a:off x="721648" y="1986721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by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BAED6B-7C0E-A3A5-60D4-4FC5206CDF38}"/>
              </a:ext>
            </a:extLst>
          </p:cNvPr>
          <p:cNvSpPr/>
          <p:nvPr/>
        </p:nvSpPr>
        <p:spPr>
          <a:xfrm>
            <a:off x="5876839" y="2109652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AA15D-15E9-D702-5644-0E23BEDF7E51}"/>
              </a:ext>
            </a:extLst>
          </p:cNvPr>
          <p:cNvSpPr/>
          <p:nvPr/>
        </p:nvSpPr>
        <p:spPr>
          <a:xfrm>
            <a:off x="4795606" y="272471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9A4D03BD-A276-C572-357B-8586DC298C89}"/>
              </a:ext>
            </a:extLst>
          </p:cNvPr>
          <p:cNvSpPr/>
          <p:nvPr/>
        </p:nvSpPr>
        <p:spPr>
          <a:xfrm>
            <a:off x="3924080" y="1871312"/>
            <a:ext cx="1203593" cy="1526980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 </a:t>
            </a:r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RMarkDown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Data &lt;- ……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 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###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```{r}</a:t>
            </a:r>
          </a:p>
          <a:p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````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D3A27E29-DAC7-9821-9937-4D296ED2EED5}"/>
              </a:ext>
            </a:extLst>
          </p:cNvPr>
          <p:cNvSpPr/>
          <p:nvPr/>
        </p:nvSpPr>
        <p:spPr>
          <a:xfrm>
            <a:off x="7283211" y="1680670"/>
            <a:ext cx="1224442" cy="1714173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Extract.py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D24785A6-7ECC-BE01-3690-171EC6522A9D}"/>
              </a:ext>
            </a:extLst>
          </p:cNvPr>
          <p:cNvSpPr/>
          <p:nvPr/>
        </p:nvSpPr>
        <p:spPr>
          <a:xfrm>
            <a:off x="7139443" y="2029049"/>
            <a:ext cx="1239869" cy="1714172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Transform.py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F311383F-A5C7-B165-E823-BDCDB58EAD88}"/>
              </a:ext>
            </a:extLst>
          </p:cNvPr>
          <p:cNvSpPr/>
          <p:nvPr/>
        </p:nvSpPr>
        <p:spPr>
          <a:xfrm>
            <a:off x="6901550" y="2377428"/>
            <a:ext cx="1233833" cy="1561665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Load.py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Class 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….def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…….</a:t>
            </a:r>
            <a:endParaRPr lang="en-ID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def</a:t>
            </a:r>
          </a:p>
          <a:p>
            <a:r>
              <a:rPr lang="en-ID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…..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4C5D14F-AE17-7449-C780-60E06425A1B8}"/>
              </a:ext>
            </a:extLst>
          </p:cNvPr>
          <p:cNvSpPr/>
          <p:nvPr/>
        </p:nvSpPr>
        <p:spPr>
          <a:xfrm>
            <a:off x="6791999" y="2711946"/>
            <a:ext cx="1233832" cy="1561665"/>
          </a:xfrm>
          <a:prstGeom prst="foldedCorner">
            <a:avLst>
              <a:gd name="adj" fmla="val 32775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main.py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 ….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Import…. </a:t>
            </a: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6C805-60BC-97DC-86DF-14C714495EC9}"/>
              </a:ext>
            </a:extLst>
          </p:cNvPr>
          <p:cNvSpPr/>
          <p:nvPr/>
        </p:nvSpPr>
        <p:spPr>
          <a:xfrm>
            <a:off x="7895432" y="202555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OOP, ETL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5A7E35-E7A6-AF15-2A90-5F0CB798FFB9}"/>
              </a:ext>
            </a:extLst>
          </p:cNvPr>
          <p:cNvSpPr/>
          <p:nvPr/>
        </p:nvSpPr>
        <p:spPr>
          <a:xfrm>
            <a:off x="434365" y="5102272"/>
            <a:ext cx="268310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raphic 38" descr="Programmer male with solid fill">
            <a:extLst>
              <a:ext uri="{FF2B5EF4-FFF2-40B4-BE49-F238E27FC236}">
                <a16:creationId xmlns:a16="http://schemas.microsoft.com/office/drawing/2014/main" id="{556FB2F3-30CF-6B6B-A055-88529D5B7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94" y="4694234"/>
            <a:ext cx="766912" cy="766912"/>
          </a:xfrm>
          <a:prstGeom prst="rect">
            <a:avLst/>
          </a:prstGeom>
        </p:spPr>
      </p:pic>
      <p:pic>
        <p:nvPicPr>
          <p:cNvPr id="42" name="Graphic 41" descr="Programmer female with solid fill">
            <a:extLst>
              <a:ext uri="{FF2B5EF4-FFF2-40B4-BE49-F238E27FC236}">
                <a16:creationId xmlns:a16="http://schemas.microsoft.com/office/drawing/2014/main" id="{34975D77-6184-53E7-0E03-55C168533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080" y="4911349"/>
            <a:ext cx="776237" cy="776237"/>
          </a:xfrm>
          <a:prstGeom prst="rect">
            <a:avLst/>
          </a:prstGeom>
        </p:spPr>
      </p:pic>
      <p:pic>
        <p:nvPicPr>
          <p:cNvPr id="44" name="Graphic 43" descr="Programmer male with solid fill">
            <a:extLst>
              <a:ext uri="{FF2B5EF4-FFF2-40B4-BE49-F238E27FC236}">
                <a16:creationId xmlns:a16="http://schemas.microsoft.com/office/drawing/2014/main" id="{F3F21886-517D-DAA1-0933-3D6AA0AA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886" y="4694234"/>
            <a:ext cx="766912" cy="766912"/>
          </a:xfrm>
          <a:prstGeom prst="rect">
            <a:avLst/>
          </a:prstGeom>
        </p:spPr>
      </p:pic>
      <p:pic>
        <p:nvPicPr>
          <p:cNvPr id="45" name="Graphic 44" descr="Programmer female with solid fill">
            <a:extLst>
              <a:ext uri="{FF2B5EF4-FFF2-40B4-BE49-F238E27FC236}">
                <a16:creationId xmlns:a16="http://schemas.microsoft.com/office/drawing/2014/main" id="{4288200D-26F1-13E4-BF83-488EDC20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0258" y="5577189"/>
            <a:ext cx="776237" cy="776237"/>
          </a:xfrm>
          <a:prstGeom prst="rect">
            <a:avLst/>
          </a:prstGeom>
        </p:spPr>
      </p:pic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4DB9B2C2-2F12-78E6-B510-58A02992A834}"/>
              </a:ext>
            </a:extLst>
          </p:cNvPr>
          <p:cNvSpPr/>
          <p:nvPr/>
        </p:nvSpPr>
        <p:spPr>
          <a:xfrm>
            <a:off x="5908442" y="5247093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9BF006-D49F-4FBC-6F51-7038AF959395}"/>
              </a:ext>
            </a:extLst>
          </p:cNvPr>
          <p:cNvSpPr/>
          <p:nvPr/>
        </p:nvSpPr>
        <p:spPr>
          <a:xfrm>
            <a:off x="8436495" y="5177330"/>
            <a:ext cx="1458981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</a:t>
            </a:r>
          </a:p>
        </p:txBody>
      </p:sp>
      <p:pic>
        <p:nvPicPr>
          <p:cNvPr id="48" name="Graphic 47" descr="Programmer female with solid fill">
            <a:extLst>
              <a:ext uri="{FF2B5EF4-FFF2-40B4-BE49-F238E27FC236}">
                <a16:creationId xmlns:a16="http://schemas.microsoft.com/office/drawing/2014/main" id="{4E9B0223-06F4-482E-DBFD-35653396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649" y="5573002"/>
            <a:ext cx="776237" cy="7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9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tl Icons - Free SVG &amp; PNG Etl Images - Noun Project">
            <a:extLst>
              <a:ext uri="{FF2B5EF4-FFF2-40B4-BE49-F238E27FC236}">
                <a16:creationId xmlns:a16="http://schemas.microsoft.com/office/drawing/2014/main" id="{362CBACA-6618-989D-236F-F80EA719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90" y="2177934"/>
            <a:ext cx="1084811" cy="10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370605-7DB4-C9EA-C4F4-7C7A4F9FD905}"/>
              </a:ext>
            </a:extLst>
          </p:cNvPr>
          <p:cNvSpPr/>
          <p:nvPr/>
        </p:nvSpPr>
        <p:spPr>
          <a:xfrm>
            <a:off x="718877" y="340822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</a:p>
        </p:txBody>
      </p:sp>
      <p:pic>
        <p:nvPicPr>
          <p:cNvPr id="2054" name="Picture 6" descr="Feature Engineering Icons - Free SVG &amp; PNG Feature Engineering Images -  Noun Project">
            <a:extLst>
              <a:ext uri="{FF2B5EF4-FFF2-40B4-BE49-F238E27FC236}">
                <a16:creationId xmlns:a16="http://schemas.microsoft.com/office/drawing/2014/main" id="{A861F113-6261-E85C-EC16-CBBBC3AF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54" y="2160615"/>
            <a:ext cx="1084812" cy="10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3F3183-23D8-ACDC-AAB4-D311478298F1}"/>
              </a:ext>
            </a:extLst>
          </p:cNvPr>
          <p:cNvSpPr/>
          <p:nvPr/>
        </p:nvSpPr>
        <p:spPr>
          <a:xfrm>
            <a:off x="2801603" y="3409434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pic>
        <p:nvPicPr>
          <p:cNvPr id="2056" name="Picture 8" descr="Modeling - Free computer icons">
            <a:extLst>
              <a:ext uri="{FF2B5EF4-FFF2-40B4-BE49-F238E27FC236}">
                <a16:creationId xmlns:a16="http://schemas.microsoft.com/office/drawing/2014/main" id="{8E3AFC5C-8D9C-E6F4-FD13-E90D9CC5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19" y="2177934"/>
            <a:ext cx="1173004" cy="11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955A71-1F08-B78D-A040-124397E38933}"/>
              </a:ext>
            </a:extLst>
          </p:cNvPr>
          <p:cNvSpPr/>
          <p:nvPr/>
        </p:nvSpPr>
        <p:spPr>
          <a:xfrm>
            <a:off x="4851664" y="342900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3F17B826-1190-2D29-A2C8-419E6CE7FB50}"/>
              </a:ext>
            </a:extLst>
          </p:cNvPr>
          <p:cNvSpPr/>
          <p:nvPr/>
        </p:nvSpPr>
        <p:spPr>
          <a:xfrm>
            <a:off x="2594520" y="2629198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26A9042-9F4F-E479-FE0E-4AAEEE3CCDE7}"/>
              </a:ext>
            </a:extLst>
          </p:cNvPr>
          <p:cNvSpPr/>
          <p:nvPr/>
        </p:nvSpPr>
        <p:spPr>
          <a:xfrm>
            <a:off x="4605461" y="2629197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2058" name="Picture 10" descr="Data visualization - Free marketing icons">
            <a:extLst>
              <a:ext uri="{FF2B5EF4-FFF2-40B4-BE49-F238E27FC236}">
                <a16:creationId xmlns:a16="http://schemas.microsoft.com/office/drawing/2014/main" id="{C4785BDA-AE84-6ACB-3B9C-383A6C4F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67" y="2160615"/>
            <a:ext cx="1373113" cy="13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4F02119F-65EF-ED3A-F753-9C1092F8B90A}"/>
              </a:ext>
            </a:extLst>
          </p:cNvPr>
          <p:cNvSpPr/>
          <p:nvPr/>
        </p:nvSpPr>
        <p:spPr>
          <a:xfrm>
            <a:off x="7067026" y="2629197"/>
            <a:ext cx="375115" cy="428105"/>
          </a:xfrm>
          <a:prstGeom prst="chevron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6D112-771D-7C28-39AB-7E32D652C93B}"/>
              </a:ext>
            </a:extLst>
          </p:cNvPr>
          <p:cNvSpPr/>
          <p:nvPr/>
        </p:nvSpPr>
        <p:spPr>
          <a:xfrm>
            <a:off x="7927466" y="3429000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86DC58C4-2D03-6A29-4B50-5AA2669F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27" y="1387927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92688638-B80C-F426-4B89-0ED9C5CBE6F4}"/>
              </a:ext>
            </a:extLst>
          </p:cNvPr>
          <p:cNvSpPr/>
          <p:nvPr/>
        </p:nvSpPr>
        <p:spPr>
          <a:xfrm rot="5400000">
            <a:off x="3795084" y="2182522"/>
            <a:ext cx="390912" cy="4413196"/>
          </a:xfrm>
          <a:prstGeom prst="rightBrace">
            <a:avLst>
              <a:gd name="adj1" fmla="val 5617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C9A6A-BA52-CCD1-D80B-3679579553E0}"/>
              </a:ext>
            </a:extLst>
          </p:cNvPr>
          <p:cNvSpPr/>
          <p:nvPr/>
        </p:nvSpPr>
        <p:spPr>
          <a:xfrm>
            <a:off x="2801603" y="5122947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3255A4F-0A54-BB3A-675B-2292A756E9CD}"/>
              </a:ext>
            </a:extLst>
          </p:cNvPr>
          <p:cNvSpPr/>
          <p:nvPr/>
        </p:nvSpPr>
        <p:spPr>
          <a:xfrm rot="5400000">
            <a:off x="8683571" y="3192779"/>
            <a:ext cx="390912" cy="2392680"/>
          </a:xfrm>
          <a:prstGeom prst="rightBrace">
            <a:avLst>
              <a:gd name="adj1" fmla="val 5617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752F10-B25B-E03D-9299-179A003646DF}"/>
              </a:ext>
            </a:extLst>
          </p:cNvPr>
          <p:cNvSpPr/>
          <p:nvPr/>
        </p:nvSpPr>
        <p:spPr>
          <a:xfrm>
            <a:off x="7754066" y="5122947"/>
            <a:ext cx="2445970" cy="476250"/>
          </a:xfrm>
          <a:prstGeom prst="rect">
            <a:avLst/>
          </a:prstGeom>
          <a:solidFill>
            <a:schemeClr val="tx1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969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51BEAF-6B39-DDEF-AB09-DF2EF4E0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31" y="747937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02BB22-5D98-B40A-72F3-A46AC70B89FD}"/>
              </a:ext>
            </a:extLst>
          </p:cNvPr>
          <p:cNvSpPr/>
          <p:nvPr/>
        </p:nvSpPr>
        <p:spPr>
          <a:xfrm>
            <a:off x="4054532" y="1215803"/>
            <a:ext cx="1167939" cy="32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extract_df.py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B2A375-0420-15EC-A84E-BD35BD3F4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51" y="1937943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8901AA-890E-5590-23E8-CB0889E061C8}"/>
              </a:ext>
            </a:extLst>
          </p:cNvPr>
          <p:cNvSpPr/>
          <p:nvPr/>
        </p:nvSpPr>
        <p:spPr>
          <a:xfrm>
            <a:off x="3990109" y="2417329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197BC-8271-F4B1-09CE-BAC44DFD6104}"/>
              </a:ext>
            </a:extLst>
          </p:cNvPr>
          <p:cNvSpPr/>
          <p:nvPr/>
        </p:nvSpPr>
        <p:spPr>
          <a:xfrm>
            <a:off x="3811384" y="4191859"/>
            <a:ext cx="127669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1FC59-01F9-4D66-2FFA-137AC7521A9D}"/>
              </a:ext>
            </a:extLst>
          </p:cNvPr>
          <p:cNvSpPr/>
          <p:nvPr/>
        </p:nvSpPr>
        <p:spPr>
          <a:xfrm>
            <a:off x="3773978" y="5165947"/>
            <a:ext cx="1998517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Feature_Engineering.py</a:t>
            </a:r>
          </a:p>
        </p:txBody>
      </p:sp>
      <p:pic>
        <p:nvPicPr>
          <p:cNvPr id="11" name="Picture 4" descr="Etl Icons - Free SVG &amp; PNG Etl Images - Noun Project">
            <a:extLst>
              <a:ext uri="{FF2B5EF4-FFF2-40B4-BE49-F238E27FC236}">
                <a16:creationId xmlns:a16="http://schemas.microsoft.com/office/drawing/2014/main" id="{985D85A0-1ECB-3E49-82CC-C13B5E79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7" y="1367469"/>
            <a:ext cx="1020216" cy="102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27A938-E687-354E-99B2-192BA30FDEEB}"/>
              </a:ext>
            </a:extLst>
          </p:cNvPr>
          <p:cNvSpPr/>
          <p:nvPr/>
        </p:nvSpPr>
        <p:spPr>
          <a:xfrm>
            <a:off x="570673" y="2362114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565495F-2566-E098-AAB8-E38CB2A3A77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244436" y="1376113"/>
            <a:ext cx="1810096" cy="67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8F16BC-D067-EB1A-68EC-09250E45C2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06782" y="2053244"/>
            <a:ext cx="1683327" cy="518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9172E-D201-4989-7619-B0C94E6F72D0}"/>
              </a:ext>
            </a:extLst>
          </p:cNvPr>
          <p:cNvCxnSpPr>
            <a:cxnSpLocks/>
          </p:cNvCxnSpPr>
          <p:nvPr/>
        </p:nvCxnSpPr>
        <p:spPr>
          <a:xfrm>
            <a:off x="5385439" y="2562831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399DDB-72CE-97F0-44C7-5E747C781F9F}"/>
              </a:ext>
            </a:extLst>
          </p:cNvPr>
          <p:cNvCxnSpPr>
            <a:cxnSpLocks/>
          </p:cNvCxnSpPr>
          <p:nvPr/>
        </p:nvCxnSpPr>
        <p:spPr>
          <a:xfrm>
            <a:off x="5385439" y="1391352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D044E4E-FE88-5403-8E12-3EC1366C4CF4}"/>
              </a:ext>
            </a:extLst>
          </p:cNvPr>
          <p:cNvSpPr/>
          <p:nvPr/>
        </p:nvSpPr>
        <p:spPr>
          <a:xfrm>
            <a:off x="6662313" y="1207159"/>
            <a:ext cx="2406873" cy="32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data for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shp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66810-2A0B-24A8-29A3-5B896FDAE78F}"/>
              </a:ext>
            </a:extLst>
          </p:cNvPr>
          <p:cNvSpPr/>
          <p:nvPr/>
        </p:nvSpPr>
        <p:spPr>
          <a:xfrm>
            <a:off x="6718592" y="2203956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coordinates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2" name="Picture 6" descr="Feature Engineering Icons - Free SVG &amp; PNG Feature Engineering Images -  Noun Project">
            <a:extLst>
              <a:ext uri="{FF2B5EF4-FFF2-40B4-BE49-F238E27FC236}">
                <a16:creationId xmlns:a16="http://schemas.microsoft.com/office/drawing/2014/main" id="{EB9F84ED-9415-D7A4-DD95-5FD6F7FE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0" y="3515590"/>
            <a:ext cx="1084812" cy="10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1D2C1A-3A91-E271-986E-293D70BC8D41}"/>
              </a:ext>
            </a:extLst>
          </p:cNvPr>
          <p:cNvSpPr/>
          <p:nvPr/>
        </p:nvSpPr>
        <p:spPr>
          <a:xfrm>
            <a:off x="553079" y="4764409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11F19A-B1DC-0BA5-4733-21353A30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004" y="3820246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F6E6CE-9DAE-F25A-D278-A3F669BB3F83}"/>
              </a:ext>
            </a:extLst>
          </p:cNvPr>
          <p:cNvCxnSpPr>
            <a:cxnSpLocks/>
          </p:cNvCxnSpPr>
          <p:nvPr/>
        </p:nvCxnSpPr>
        <p:spPr>
          <a:xfrm flipV="1">
            <a:off x="2182090" y="3432725"/>
            <a:ext cx="1810096" cy="67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2261D7-95DC-A273-2408-661383B73B9C}"/>
              </a:ext>
            </a:extLst>
          </p:cNvPr>
          <p:cNvCxnSpPr>
            <a:cxnSpLocks/>
          </p:cNvCxnSpPr>
          <p:nvPr/>
        </p:nvCxnSpPr>
        <p:spPr>
          <a:xfrm>
            <a:off x="2244436" y="4109856"/>
            <a:ext cx="1654233" cy="164007"/>
          </a:xfrm>
          <a:prstGeom prst="bentConnector3">
            <a:avLst>
              <a:gd name="adj1" fmla="val 50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18607E4D-C5FD-2B5C-D6B1-BBF0861C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74" y="2929135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53AD4E-EFE1-11E2-931B-80DC47CEF7CC}"/>
              </a:ext>
            </a:extLst>
          </p:cNvPr>
          <p:cNvSpPr/>
          <p:nvPr/>
        </p:nvSpPr>
        <p:spPr>
          <a:xfrm>
            <a:off x="4054532" y="3408521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transform.py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63D11-8CEB-4C71-C2AF-3D64D45F3166}"/>
              </a:ext>
            </a:extLst>
          </p:cNvPr>
          <p:cNvCxnSpPr>
            <a:cxnSpLocks/>
          </p:cNvCxnSpPr>
          <p:nvPr/>
        </p:nvCxnSpPr>
        <p:spPr>
          <a:xfrm>
            <a:off x="5385439" y="331374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CDAD1-4429-3DC8-1278-02AD1DD79BFB}"/>
              </a:ext>
            </a:extLst>
          </p:cNvPr>
          <p:cNvSpPr/>
          <p:nvPr/>
        </p:nvSpPr>
        <p:spPr>
          <a:xfrm>
            <a:off x="6718592" y="295011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Trip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4F1B125-10E4-A804-4FA4-0B4C8C05806B}"/>
              </a:ext>
            </a:extLst>
          </p:cNvPr>
          <p:cNvCxnSpPr>
            <a:cxnSpLocks/>
          </p:cNvCxnSpPr>
          <p:nvPr/>
        </p:nvCxnSpPr>
        <p:spPr>
          <a:xfrm>
            <a:off x="2207029" y="4109856"/>
            <a:ext cx="1691640" cy="943859"/>
          </a:xfrm>
          <a:prstGeom prst="bentConnector3">
            <a:avLst>
              <a:gd name="adj1" fmla="val 519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521939A7-0A90-3438-761E-54441C05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83" y="4734764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08E981-3AA9-2285-D3B1-9C188EEBA9A3}"/>
              </a:ext>
            </a:extLst>
          </p:cNvPr>
          <p:cNvCxnSpPr>
            <a:cxnSpLocks/>
          </p:cNvCxnSpPr>
          <p:nvPr/>
        </p:nvCxnSpPr>
        <p:spPr>
          <a:xfrm>
            <a:off x="5385439" y="424628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F276C5-5E9F-6DBD-4CDD-11CB9D36BA18}"/>
              </a:ext>
            </a:extLst>
          </p:cNvPr>
          <p:cNvSpPr/>
          <p:nvPr/>
        </p:nvSpPr>
        <p:spPr>
          <a:xfrm>
            <a:off x="6718592" y="388265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2BE5F3-2903-CDE4-E871-791E868928BF}"/>
              </a:ext>
            </a:extLst>
          </p:cNvPr>
          <p:cNvCxnSpPr>
            <a:cxnSpLocks/>
          </p:cNvCxnSpPr>
          <p:nvPr/>
        </p:nvCxnSpPr>
        <p:spPr>
          <a:xfrm>
            <a:off x="5385439" y="5031743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42C2E9-B327-5019-6457-899B7569CA96}"/>
              </a:ext>
            </a:extLst>
          </p:cNvPr>
          <p:cNvSpPr/>
          <p:nvPr/>
        </p:nvSpPr>
        <p:spPr>
          <a:xfrm>
            <a:off x="6718592" y="4668109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6197BC-8271-F4B1-09CE-BAC44DFD6104}"/>
              </a:ext>
            </a:extLst>
          </p:cNvPr>
          <p:cNvSpPr/>
          <p:nvPr/>
        </p:nvSpPr>
        <p:spPr>
          <a:xfrm>
            <a:off x="3811384" y="4191859"/>
            <a:ext cx="1276696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11F19A-B1DC-0BA5-4733-21353A30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10" y="3786995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63D11-8CEB-4C71-C2AF-3D64D45F3166}"/>
              </a:ext>
            </a:extLst>
          </p:cNvPr>
          <p:cNvCxnSpPr>
            <a:cxnSpLocks/>
          </p:cNvCxnSpPr>
          <p:nvPr/>
        </p:nvCxnSpPr>
        <p:spPr>
          <a:xfrm>
            <a:off x="2517548" y="423909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Modeling - Free computer icons">
            <a:extLst>
              <a:ext uri="{FF2B5EF4-FFF2-40B4-BE49-F238E27FC236}">
                <a16:creationId xmlns:a16="http://schemas.microsoft.com/office/drawing/2014/main" id="{3C37C9D6-AAF5-6CC0-D8FC-622C9F29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8" y="1205037"/>
            <a:ext cx="1173004" cy="11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F62F45-3D5C-B151-1775-7CECFCD87C4D}"/>
              </a:ext>
            </a:extLst>
          </p:cNvPr>
          <p:cNvSpPr/>
          <p:nvPr/>
        </p:nvSpPr>
        <p:spPr>
          <a:xfrm>
            <a:off x="508983" y="2456103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1A349-2C37-C753-6B33-5B85024B63D6}"/>
              </a:ext>
            </a:extLst>
          </p:cNvPr>
          <p:cNvCxnSpPr>
            <a:cxnSpLocks/>
          </p:cNvCxnSpPr>
          <p:nvPr/>
        </p:nvCxnSpPr>
        <p:spPr>
          <a:xfrm>
            <a:off x="2482387" y="179153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033F19D2-8257-815F-015C-005BBACC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1" y="1389543"/>
            <a:ext cx="535539" cy="5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1CD2AA-9F41-D25C-7E14-D7F304FE1DA6}"/>
              </a:ext>
            </a:extLst>
          </p:cNvPr>
          <p:cNvSpPr/>
          <p:nvPr/>
        </p:nvSpPr>
        <p:spPr>
          <a:xfrm>
            <a:off x="3617074" y="1861255"/>
            <a:ext cx="1167939" cy="3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model.py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5CB58A-FC46-21D8-F10C-3505F5A3D65C}"/>
              </a:ext>
            </a:extLst>
          </p:cNvPr>
          <p:cNvCxnSpPr>
            <a:cxnSpLocks/>
          </p:cNvCxnSpPr>
          <p:nvPr/>
        </p:nvCxnSpPr>
        <p:spPr>
          <a:xfrm>
            <a:off x="5385439" y="1753177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A929A-9675-141C-33B8-41E22C146F6D}"/>
              </a:ext>
            </a:extLst>
          </p:cNvPr>
          <p:cNvSpPr/>
          <p:nvPr/>
        </p:nvSpPr>
        <p:spPr>
          <a:xfrm>
            <a:off x="6718592" y="1389543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</a:t>
            </a:r>
          </a:p>
        </p:txBody>
      </p:sp>
      <p:pic>
        <p:nvPicPr>
          <p:cNvPr id="29" name="Picture 10" descr="Data visualization - Free marketing icons">
            <a:extLst>
              <a:ext uri="{FF2B5EF4-FFF2-40B4-BE49-F238E27FC236}">
                <a16:creationId xmlns:a16="http://schemas.microsoft.com/office/drawing/2014/main" id="{F4817994-E600-FD8B-8190-F7954C72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61" y="3981552"/>
            <a:ext cx="1373113" cy="13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C6CC8C1-F137-6ACA-4A04-F4CE2C774C6D}"/>
              </a:ext>
            </a:extLst>
          </p:cNvPr>
          <p:cNvSpPr/>
          <p:nvPr/>
        </p:nvSpPr>
        <p:spPr>
          <a:xfrm>
            <a:off x="514660" y="5249937"/>
            <a:ext cx="1966913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spc="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pl-PL" b="1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14">
            <a:extLst>
              <a:ext uri="{FF2B5EF4-FFF2-40B4-BE49-F238E27FC236}">
                <a16:creationId xmlns:a16="http://schemas.microsoft.com/office/drawing/2014/main" id="{80F6E759-E320-1548-2C28-3A42AD6A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1" y="3208864"/>
            <a:ext cx="1371600" cy="8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3D2131-0AAD-FA64-6C69-DBCFFB945612}"/>
              </a:ext>
            </a:extLst>
          </p:cNvPr>
          <p:cNvCxnSpPr>
            <a:cxnSpLocks/>
          </p:cNvCxnSpPr>
          <p:nvPr/>
        </p:nvCxnSpPr>
        <p:spPr>
          <a:xfrm>
            <a:off x="5385439" y="4150629"/>
            <a:ext cx="1209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DB5D98-9222-900E-8015-86529939B5A9}"/>
              </a:ext>
            </a:extLst>
          </p:cNvPr>
          <p:cNvSpPr/>
          <p:nvPr/>
        </p:nvSpPr>
        <p:spPr>
          <a:xfrm>
            <a:off x="6718592" y="3786995"/>
            <a:ext cx="3346211" cy="717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0866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4" descr="Free Folder SVG, PNG Icon, Symbol. Download Image.">
            <a:extLst>
              <a:ext uri="{FF2B5EF4-FFF2-40B4-BE49-F238E27FC236}">
                <a16:creationId xmlns:a16="http://schemas.microsoft.com/office/drawing/2014/main" id="{F41B6C24-9276-ED3A-8036-A127DE42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89" y="6102257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ree Folder SVG, PNG Icon, Symbol. Download Image.">
            <a:extLst>
              <a:ext uri="{FF2B5EF4-FFF2-40B4-BE49-F238E27FC236}">
                <a16:creationId xmlns:a16="http://schemas.microsoft.com/office/drawing/2014/main" id="{AA6D885D-F950-D279-B0F2-57AEF3A6C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23" y="636936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6197BC-8271-F4B1-09CE-BAC44DFD6104}"/>
              </a:ext>
            </a:extLst>
          </p:cNvPr>
          <p:cNvSpPr/>
          <p:nvPr/>
        </p:nvSpPr>
        <p:spPr>
          <a:xfrm>
            <a:off x="6082620" y="1694689"/>
            <a:ext cx="2867177" cy="476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taxi_data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nyc_temperature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nyc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A929A-9675-141C-33B8-41E22C146F6D}"/>
              </a:ext>
            </a:extLst>
          </p:cNvPr>
          <p:cNvSpPr/>
          <p:nvPr/>
        </p:nvSpPr>
        <p:spPr>
          <a:xfrm>
            <a:off x="3433423" y="667079"/>
            <a:ext cx="561884" cy="479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3D2131-0AAD-FA64-6C69-DBCFFB945612}"/>
              </a:ext>
            </a:extLst>
          </p:cNvPr>
          <p:cNvCxnSpPr>
            <a:cxnSpLocks/>
          </p:cNvCxnSpPr>
          <p:nvPr/>
        </p:nvCxnSpPr>
        <p:spPr>
          <a:xfrm flipV="1">
            <a:off x="5317767" y="1853526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7DB5D98-9222-900E-8015-86529939B5A9}"/>
              </a:ext>
            </a:extLst>
          </p:cNvPr>
          <p:cNvSpPr/>
          <p:nvPr/>
        </p:nvSpPr>
        <p:spPr>
          <a:xfrm>
            <a:off x="6082620" y="2461901"/>
            <a:ext cx="3346211" cy="29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python functions and files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7BD98347-7456-3645-EA8C-EE0A1B71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887" y="188184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CE5640-2E23-3E4E-D490-E2890B134AFC}"/>
              </a:ext>
            </a:extLst>
          </p:cNvPr>
          <p:cNvCxnSpPr>
            <a:cxnSpLocks/>
          </p:cNvCxnSpPr>
          <p:nvPr/>
        </p:nvCxnSpPr>
        <p:spPr>
          <a:xfrm>
            <a:off x="2273335" y="747987"/>
            <a:ext cx="0" cy="5629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DE9A1D-51A9-1F2D-33F9-9817195D1AA9}"/>
              </a:ext>
            </a:extLst>
          </p:cNvPr>
          <p:cNvCxnSpPr>
            <a:cxnSpLocks/>
          </p:cNvCxnSpPr>
          <p:nvPr/>
        </p:nvCxnSpPr>
        <p:spPr>
          <a:xfrm>
            <a:off x="2284909" y="917594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1C0BC6-4544-6246-282D-72A67EF6C852}"/>
              </a:ext>
            </a:extLst>
          </p:cNvPr>
          <p:cNvCxnSpPr>
            <a:cxnSpLocks/>
          </p:cNvCxnSpPr>
          <p:nvPr/>
        </p:nvCxnSpPr>
        <p:spPr>
          <a:xfrm>
            <a:off x="3659354" y="1145833"/>
            <a:ext cx="0" cy="33682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1CD2AA-9F41-D25C-7E14-D7F304FE1DA6}"/>
              </a:ext>
            </a:extLst>
          </p:cNvPr>
          <p:cNvSpPr/>
          <p:nvPr/>
        </p:nvSpPr>
        <p:spPr>
          <a:xfrm>
            <a:off x="886379" y="303290"/>
            <a:ext cx="2963119" cy="252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REPRODUCIBLE-RESEARCH-PROJECT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6FF187-3700-8BF6-4C42-352C4E2C0442}"/>
              </a:ext>
            </a:extLst>
          </p:cNvPr>
          <p:cNvCxnSpPr>
            <a:cxnSpLocks/>
          </p:cNvCxnSpPr>
          <p:nvPr/>
        </p:nvCxnSpPr>
        <p:spPr>
          <a:xfrm>
            <a:off x="3667208" y="1932814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4" descr="Free Folder SVG, PNG Icon, Symbol. Download Image.">
            <a:extLst>
              <a:ext uri="{FF2B5EF4-FFF2-40B4-BE49-F238E27FC236}">
                <a16:creationId xmlns:a16="http://schemas.microsoft.com/office/drawing/2014/main" id="{1AF550D5-7676-7DAE-013B-D62F5668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20" y="1614079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F9086D-962F-1F96-BCFC-C95471D092D7}"/>
              </a:ext>
            </a:extLst>
          </p:cNvPr>
          <p:cNvSpPr/>
          <p:nvPr/>
        </p:nvSpPr>
        <p:spPr>
          <a:xfrm>
            <a:off x="4764796" y="1677448"/>
            <a:ext cx="580742" cy="3776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6BB589-65DF-74D6-2423-D4EFBA38D357}"/>
              </a:ext>
            </a:extLst>
          </p:cNvPr>
          <p:cNvCxnSpPr>
            <a:cxnSpLocks/>
          </p:cNvCxnSpPr>
          <p:nvPr/>
        </p:nvCxnSpPr>
        <p:spPr>
          <a:xfrm>
            <a:off x="3653691" y="2538362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4" descr="Free Folder SVG, PNG Icon, Symbol. Download Image.">
            <a:extLst>
              <a:ext uri="{FF2B5EF4-FFF2-40B4-BE49-F238E27FC236}">
                <a16:creationId xmlns:a16="http://schemas.microsoft.com/office/drawing/2014/main" id="{2A948D0E-15AD-3D97-F92C-54F14BF34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20" y="2316599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6A022FB-98E7-8AFB-9C76-12C363275196}"/>
              </a:ext>
            </a:extLst>
          </p:cNvPr>
          <p:cNvSpPr/>
          <p:nvPr/>
        </p:nvSpPr>
        <p:spPr>
          <a:xfrm>
            <a:off x="4640288" y="2418616"/>
            <a:ext cx="876058" cy="342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304FD3-6BAF-8DB6-DB66-A1457A57787E}"/>
              </a:ext>
            </a:extLst>
          </p:cNvPr>
          <p:cNvCxnSpPr>
            <a:cxnSpLocks/>
          </p:cNvCxnSpPr>
          <p:nvPr/>
        </p:nvCxnSpPr>
        <p:spPr>
          <a:xfrm flipV="1">
            <a:off x="5323237" y="2595807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2F83B3-D6A9-DCAB-4D96-6789AF9CC749}"/>
              </a:ext>
            </a:extLst>
          </p:cNvPr>
          <p:cNvCxnSpPr>
            <a:cxnSpLocks/>
          </p:cNvCxnSpPr>
          <p:nvPr/>
        </p:nvCxnSpPr>
        <p:spPr>
          <a:xfrm>
            <a:off x="3653691" y="3176898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4" descr="Free Folder SVG, PNG Icon, Symbol. Download Image.">
            <a:extLst>
              <a:ext uri="{FF2B5EF4-FFF2-40B4-BE49-F238E27FC236}">
                <a16:creationId xmlns:a16="http://schemas.microsoft.com/office/drawing/2014/main" id="{7EE089F5-6501-0D1A-0E39-1D973049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68" y="2986519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D8D9995-C6B6-FEE7-EEAB-0F13316278B3}"/>
              </a:ext>
            </a:extLst>
          </p:cNvPr>
          <p:cNvSpPr/>
          <p:nvPr/>
        </p:nvSpPr>
        <p:spPr>
          <a:xfrm>
            <a:off x="4373106" y="3210738"/>
            <a:ext cx="1410421" cy="202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22F698-D907-5ECE-AF74-24BC3DCA95E9}"/>
              </a:ext>
            </a:extLst>
          </p:cNvPr>
          <p:cNvCxnSpPr>
            <a:cxnSpLocks/>
          </p:cNvCxnSpPr>
          <p:nvPr/>
        </p:nvCxnSpPr>
        <p:spPr>
          <a:xfrm flipV="1">
            <a:off x="5317767" y="3187450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C09B2C-BA52-49C6-1E16-29FB6CC00728}"/>
              </a:ext>
            </a:extLst>
          </p:cNvPr>
          <p:cNvSpPr/>
          <p:nvPr/>
        </p:nvSpPr>
        <p:spPr>
          <a:xfrm>
            <a:off x="6082619" y="3061304"/>
            <a:ext cx="3346211" cy="29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 materials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Picture 4" descr="Free Folder SVG, PNG Icon, Symbol. Download Image.">
            <a:extLst>
              <a:ext uri="{FF2B5EF4-FFF2-40B4-BE49-F238E27FC236}">
                <a16:creationId xmlns:a16="http://schemas.microsoft.com/office/drawing/2014/main" id="{F00786BA-DB50-82E7-6080-4E897092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69" y="3654877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BB3190-EA93-CC5A-814C-E7AA9E133751}"/>
              </a:ext>
            </a:extLst>
          </p:cNvPr>
          <p:cNvCxnSpPr>
            <a:cxnSpLocks/>
          </p:cNvCxnSpPr>
          <p:nvPr/>
        </p:nvCxnSpPr>
        <p:spPr>
          <a:xfrm>
            <a:off x="3667208" y="3840031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757D6-B6DE-5EE0-72FA-C2B08ADA806E}"/>
              </a:ext>
            </a:extLst>
          </p:cNvPr>
          <p:cNvSpPr/>
          <p:nvPr/>
        </p:nvSpPr>
        <p:spPr>
          <a:xfrm>
            <a:off x="4373105" y="3779569"/>
            <a:ext cx="1410421" cy="202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6CFABD-ED4F-1861-AFDB-CCF515B4036E}"/>
              </a:ext>
            </a:extLst>
          </p:cNvPr>
          <p:cNvCxnSpPr>
            <a:cxnSpLocks/>
          </p:cNvCxnSpPr>
          <p:nvPr/>
        </p:nvCxnSpPr>
        <p:spPr>
          <a:xfrm flipV="1">
            <a:off x="5345538" y="3874289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AA2DD87-40FF-C286-5B69-7FE7F025728D}"/>
              </a:ext>
            </a:extLst>
          </p:cNvPr>
          <p:cNvSpPr/>
          <p:nvPr/>
        </p:nvSpPr>
        <p:spPr>
          <a:xfrm>
            <a:off x="6108501" y="3762360"/>
            <a:ext cx="2913873" cy="31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for the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C2DF3-9492-002A-B1CB-22E353D9D8C5}"/>
              </a:ext>
            </a:extLst>
          </p:cNvPr>
          <p:cNvCxnSpPr>
            <a:cxnSpLocks/>
          </p:cNvCxnSpPr>
          <p:nvPr/>
        </p:nvCxnSpPr>
        <p:spPr>
          <a:xfrm>
            <a:off x="3653691" y="4420694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Picture 4" descr="Free Folder SVG, PNG Icon, Symbol. Download Image.">
            <a:extLst>
              <a:ext uri="{FF2B5EF4-FFF2-40B4-BE49-F238E27FC236}">
                <a16:creationId xmlns:a16="http://schemas.microsoft.com/office/drawing/2014/main" id="{0C506106-9F36-0E50-B784-2FE4A51E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68" y="4220308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2F07BCF-8FB6-1020-7080-C07AC8B771F8}"/>
              </a:ext>
            </a:extLst>
          </p:cNvPr>
          <p:cNvSpPr/>
          <p:nvPr/>
        </p:nvSpPr>
        <p:spPr>
          <a:xfrm>
            <a:off x="4373104" y="4345000"/>
            <a:ext cx="1410421" cy="202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FF5F55-3DBC-BEA7-9DA6-913DA4B6736A}"/>
              </a:ext>
            </a:extLst>
          </p:cNvPr>
          <p:cNvCxnSpPr>
            <a:cxnSpLocks/>
          </p:cNvCxnSpPr>
          <p:nvPr/>
        </p:nvCxnSpPr>
        <p:spPr>
          <a:xfrm flipV="1">
            <a:off x="5345538" y="4476939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CBF7B-A694-A95C-9B88-487C469B6430}"/>
              </a:ext>
            </a:extLst>
          </p:cNvPr>
          <p:cNvSpPr/>
          <p:nvPr/>
        </p:nvSpPr>
        <p:spPr>
          <a:xfrm>
            <a:off x="6108501" y="4365010"/>
            <a:ext cx="2913873" cy="31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files for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9" name="Picture 4" descr="Free Folder SVG, PNG Icon, Symbol. Download Image.">
            <a:extLst>
              <a:ext uri="{FF2B5EF4-FFF2-40B4-BE49-F238E27FC236}">
                <a16:creationId xmlns:a16="http://schemas.microsoft.com/office/drawing/2014/main" id="{F0B00435-6DD5-5F57-DBE6-1B477BF0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96" y="5429560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D775F4-19B9-3B39-4742-444E2F441171}"/>
              </a:ext>
            </a:extLst>
          </p:cNvPr>
          <p:cNvCxnSpPr>
            <a:cxnSpLocks/>
          </p:cNvCxnSpPr>
          <p:nvPr/>
        </p:nvCxnSpPr>
        <p:spPr>
          <a:xfrm>
            <a:off x="2272781" y="5698080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14E08-A55B-DE92-EF68-4561B283A9C7}"/>
              </a:ext>
            </a:extLst>
          </p:cNvPr>
          <p:cNvSpPr/>
          <p:nvPr/>
        </p:nvSpPr>
        <p:spPr>
          <a:xfrm>
            <a:off x="2944914" y="5503054"/>
            <a:ext cx="1819882" cy="3900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35790AA-40E9-AA0E-B9AB-EE4DB9DDFADD}"/>
              </a:ext>
            </a:extLst>
          </p:cNvPr>
          <p:cNvCxnSpPr>
            <a:cxnSpLocks/>
          </p:cNvCxnSpPr>
          <p:nvPr/>
        </p:nvCxnSpPr>
        <p:spPr>
          <a:xfrm>
            <a:off x="2272781" y="6349708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96615-12CA-9903-E035-9CEF05C07F3C}"/>
              </a:ext>
            </a:extLst>
          </p:cNvPr>
          <p:cNvSpPr/>
          <p:nvPr/>
        </p:nvSpPr>
        <p:spPr>
          <a:xfrm>
            <a:off x="3189105" y="6213046"/>
            <a:ext cx="1331500" cy="361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Scripts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3ED3374-C99E-69C8-95B0-9523656D3625}"/>
              </a:ext>
            </a:extLst>
          </p:cNvPr>
          <p:cNvCxnSpPr>
            <a:cxnSpLocks/>
          </p:cNvCxnSpPr>
          <p:nvPr/>
        </p:nvCxnSpPr>
        <p:spPr>
          <a:xfrm flipV="1">
            <a:off x="4372550" y="5656270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D967794-783B-ED42-0997-3B90D4881859}"/>
              </a:ext>
            </a:extLst>
          </p:cNvPr>
          <p:cNvSpPr/>
          <p:nvPr/>
        </p:nvSpPr>
        <p:spPr>
          <a:xfrm>
            <a:off x="5137402" y="5530124"/>
            <a:ext cx="3346211" cy="29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Proposal presentation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6293BF55-6B85-94D4-57A7-C9298FB5B169}"/>
              </a:ext>
            </a:extLst>
          </p:cNvPr>
          <p:cNvCxnSpPr>
            <a:cxnSpLocks/>
          </p:cNvCxnSpPr>
          <p:nvPr/>
        </p:nvCxnSpPr>
        <p:spPr>
          <a:xfrm flipV="1">
            <a:off x="4372550" y="6339809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CB4CBA1-0B27-CD80-A703-1DB429B483FC}"/>
              </a:ext>
            </a:extLst>
          </p:cNvPr>
          <p:cNvSpPr/>
          <p:nvPr/>
        </p:nvSpPr>
        <p:spPr>
          <a:xfrm>
            <a:off x="5137402" y="6213663"/>
            <a:ext cx="3346211" cy="29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the previous project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D74124A-6BC0-F207-1C32-EBE1DB1F394C}"/>
              </a:ext>
            </a:extLst>
          </p:cNvPr>
          <p:cNvCxnSpPr>
            <a:cxnSpLocks/>
          </p:cNvCxnSpPr>
          <p:nvPr/>
        </p:nvCxnSpPr>
        <p:spPr>
          <a:xfrm>
            <a:off x="3653691" y="1369317"/>
            <a:ext cx="1073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271F424-F23A-E150-AD03-E2C4725E4C0B}"/>
              </a:ext>
            </a:extLst>
          </p:cNvPr>
          <p:cNvCxnSpPr>
            <a:cxnSpLocks/>
          </p:cNvCxnSpPr>
          <p:nvPr/>
        </p:nvCxnSpPr>
        <p:spPr>
          <a:xfrm>
            <a:off x="2272781" y="5074977"/>
            <a:ext cx="10601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6" name="Picture 4" descr="Free Folder SVG, PNG Icon, Symbol. Download Image.">
            <a:extLst>
              <a:ext uri="{FF2B5EF4-FFF2-40B4-BE49-F238E27FC236}">
                <a16:creationId xmlns:a16="http://schemas.microsoft.com/office/drawing/2014/main" id="{29DB1622-D82A-39CF-94FE-8CCA176A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39" y="4758776"/>
            <a:ext cx="478895" cy="47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32B71F8-B1C5-1214-F6EC-28A9F4DF01CC}"/>
              </a:ext>
            </a:extLst>
          </p:cNvPr>
          <p:cNvSpPr/>
          <p:nvPr/>
        </p:nvSpPr>
        <p:spPr>
          <a:xfrm>
            <a:off x="2802868" y="4820463"/>
            <a:ext cx="1819882" cy="3900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58EBB3BD-4079-5E4D-6E80-55EB76EA740E}"/>
              </a:ext>
            </a:extLst>
          </p:cNvPr>
          <p:cNvCxnSpPr>
            <a:cxnSpLocks/>
          </p:cNvCxnSpPr>
          <p:nvPr/>
        </p:nvCxnSpPr>
        <p:spPr>
          <a:xfrm flipV="1">
            <a:off x="4372550" y="5022400"/>
            <a:ext cx="737082" cy="1273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F1187D6-ED76-A7D0-6331-0AACAF86EF78}"/>
              </a:ext>
            </a:extLst>
          </p:cNvPr>
          <p:cNvSpPr/>
          <p:nvPr/>
        </p:nvSpPr>
        <p:spPr>
          <a:xfrm>
            <a:off x="5152282" y="4897083"/>
            <a:ext cx="3346211" cy="298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models run before selection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7" name="Picture 6" descr="Jupyter Notebook FIle Icon on Windows by whimian on DeviantArt">
            <a:extLst>
              <a:ext uri="{FF2B5EF4-FFF2-40B4-BE49-F238E27FC236}">
                <a16:creationId xmlns:a16="http://schemas.microsoft.com/office/drawing/2014/main" id="{FFE7232E-CD6A-C442-A529-50140ECD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68" y="942984"/>
            <a:ext cx="443191" cy="4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BEAB5A8-7218-A32E-1B00-D6690C7DF894}"/>
              </a:ext>
            </a:extLst>
          </p:cNvPr>
          <p:cNvSpPr/>
          <p:nvPr/>
        </p:nvSpPr>
        <p:spPr>
          <a:xfrm>
            <a:off x="5301808" y="1031205"/>
            <a:ext cx="2568562" cy="281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ProjectDocumentation.ipynb</a:t>
            </a:r>
            <a:endParaRPr lang="pl-PL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200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Tantra, Pearly</dc:creator>
  <cp:lastModifiedBy>Pearly Tantra</cp:lastModifiedBy>
  <cp:revision>2</cp:revision>
  <dcterms:created xsi:type="dcterms:W3CDTF">2024-06-04T19:19:51Z</dcterms:created>
  <dcterms:modified xsi:type="dcterms:W3CDTF">2024-06-05T18:59:16Z</dcterms:modified>
</cp:coreProperties>
</file>