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-2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Applying SOLID &amp; SRP in Laravel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An overview of structuring code for maintainability and testability.</a:t>
            </a:r>
          </a:p>
        </p:txBody>
      </p:sp>
      <p:pic>
        <p:nvPicPr>
          <p:cNvPr id="4" name="Picture 3" descr="SOLID_Laravel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Adhere to SRP: Each class should have a single responsibility.</a:t>
            </a:r>
          </a:p>
          <a:p>
            <a:pPr>
              <a:defRPr sz="2000"/>
            </a:pPr>
            <a:r>
              <a:t>Separate Concerns: Use controllers for HTTP handling, models for data, and handlers for business logic.</a:t>
            </a:r>
          </a:p>
          <a:p>
            <a:pPr>
              <a:defRPr sz="2000"/>
            </a:pPr>
            <a:r>
              <a:t>Maintainability &amp; Testability: Cleaner separation leads to code that is easier to test, extend, and maintain.</a:t>
            </a:r>
          </a:p>
          <a:p>
            <a:pPr>
              <a:defRPr sz="2000"/>
            </a:pPr>
            <a:r>
              <a:t>Best Practices: Keeping dedicated service classes (handlers) preserves the architectural integrity of your application.</a:t>
            </a:r>
          </a:p>
        </p:txBody>
      </p:sp>
      <p:pic>
        <p:nvPicPr>
          <p:cNvPr id="4" name="Picture 3" descr="Slide_9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501554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rPr dirty="0"/>
              <a:t>What is SRP?</a:t>
            </a:r>
            <a:endParaRPr lang="en-US" dirty="0"/>
          </a:p>
          <a:p>
            <a:pPr>
              <a:defRPr sz="3200"/>
            </a:pPr>
            <a:r>
              <a:rPr lang="en-US" dirty="0"/>
              <a:t>single responsibility principle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Definition: A class should have only one reason to change.</a:t>
            </a:r>
          </a:p>
          <a:p>
            <a:pPr>
              <a:defRPr sz="2000"/>
            </a:pPr>
            <a:r>
              <a:t>Goal: Enhance maintainability, testability, and clarity.</a:t>
            </a:r>
          </a:p>
          <a:p>
            <a:pPr>
              <a:defRPr sz="2000"/>
            </a:pPr>
            <a:r>
              <a:t>Context: We applied SRP to a simple 'Match Simulation' program that involves:</a:t>
            </a:r>
          </a:p>
          <a:p>
            <a:pPr>
              <a:defRPr sz="2000"/>
            </a:pPr>
            <a:r>
              <a:t>- Attack</a:t>
            </a:r>
          </a:p>
          <a:p>
            <a:pPr>
              <a:defRPr sz="2000"/>
            </a:pPr>
            <a:r>
              <a:t>- Defense</a:t>
            </a:r>
          </a:p>
          <a:p>
            <a:pPr>
              <a:defRPr sz="2000"/>
            </a:pPr>
            <a:r>
              <a:t>- Keeper (Goalkeeping)</a:t>
            </a:r>
          </a:p>
        </p:txBody>
      </p:sp>
      <p:pic>
        <p:nvPicPr>
          <p:cNvPr id="4" name="Picture 3" descr="SRP_Laravel_Im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57350" y="1143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Example That Breaks SRP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647701"/>
            <a:ext cx="89535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Single Class Approach:</a:t>
            </a:r>
          </a:p>
          <a:p>
            <a:pPr>
              <a:defRPr sz="2000"/>
            </a:pPr>
            <a:r>
              <a:rPr dirty="0"/>
              <a:t>- All logic (attack, defense, keeper) bundled into one class.</a:t>
            </a:r>
          </a:p>
          <a:p>
            <a:pPr>
              <a:defRPr sz="2000"/>
            </a:pPr>
            <a:r>
              <a:rPr dirty="0"/>
              <a:t>- File: app/Models/</a:t>
            </a:r>
            <a:r>
              <a:rPr dirty="0" err="1"/>
              <a:t>Match.php</a:t>
            </a:r>
            <a:endParaRPr dirty="0"/>
          </a:p>
          <a:p>
            <a:pPr>
              <a:defRPr sz="2000"/>
            </a:pPr>
            <a:r>
              <a:rPr dirty="0"/>
              <a:t>Issues:</a:t>
            </a:r>
          </a:p>
          <a:p>
            <a:pPr>
              <a:defRPr sz="2000"/>
            </a:pPr>
            <a:r>
              <a:rPr dirty="0"/>
              <a:t>- Multiple reasons to change</a:t>
            </a:r>
          </a:p>
          <a:p>
            <a:pPr>
              <a:defRPr sz="2000"/>
            </a:pPr>
            <a:r>
              <a:rPr dirty="0"/>
              <a:t>- Harder to maintain and test</a:t>
            </a:r>
          </a:p>
          <a:p>
            <a:pPr>
              <a:defRPr sz="2000"/>
            </a:pPr>
            <a:r>
              <a:rPr dirty="0"/>
              <a:t>Code Snippet:</a:t>
            </a:r>
          </a:p>
          <a:p>
            <a:pPr>
              <a:defRPr sz="2000"/>
            </a:pPr>
            <a:r>
              <a:rPr dirty="0"/>
              <a:t>class Match {</a:t>
            </a:r>
          </a:p>
          <a:p>
            <a:pPr>
              <a:defRPr sz="2000"/>
            </a:pPr>
            <a:r>
              <a:rPr dirty="0"/>
              <a:t>    public function simulate() {</a:t>
            </a:r>
          </a:p>
          <a:p>
            <a:pPr>
              <a:defRPr sz="2000"/>
            </a:pPr>
            <a:r>
              <a:rPr dirty="0"/>
              <a:t>        $</a:t>
            </a:r>
            <a:r>
              <a:rPr dirty="0" err="1"/>
              <a:t>attackResult</a:t>
            </a:r>
            <a:r>
              <a:rPr dirty="0"/>
              <a:t> = $this-&gt;attack();</a:t>
            </a:r>
          </a:p>
          <a:p>
            <a:pPr>
              <a:defRPr sz="2000"/>
            </a:pPr>
            <a:r>
              <a:rPr dirty="0"/>
              <a:t>        $</a:t>
            </a:r>
            <a:r>
              <a:rPr dirty="0" err="1"/>
              <a:t>defenseResult</a:t>
            </a:r>
            <a:r>
              <a:rPr dirty="0"/>
              <a:t> = $this-&gt;defense();</a:t>
            </a:r>
          </a:p>
          <a:p>
            <a:pPr>
              <a:defRPr sz="2000"/>
            </a:pPr>
            <a:r>
              <a:rPr dirty="0"/>
              <a:t>        $</a:t>
            </a:r>
            <a:r>
              <a:rPr dirty="0" err="1"/>
              <a:t>keeperResult</a:t>
            </a:r>
            <a:r>
              <a:rPr dirty="0"/>
              <a:t> = $this-&gt;keeper();</a:t>
            </a:r>
          </a:p>
          <a:p>
            <a:pPr>
              <a:defRPr sz="2000"/>
            </a:pPr>
            <a:r>
              <a:rPr dirty="0"/>
              <a:t>        return compact('</a:t>
            </a:r>
            <a:r>
              <a:rPr dirty="0" err="1"/>
              <a:t>attackResult</a:t>
            </a:r>
            <a:r>
              <a:rPr dirty="0"/>
              <a:t>', '</a:t>
            </a:r>
            <a:r>
              <a:rPr dirty="0" err="1"/>
              <a:t>defenseResult</a:t>
            </a:r>
            <a:r>
              <a:rPr dirty="0"/>
              <a:t>', '</a:t>
            </a:r>
            <a:r>
              <a:rPr dirty="0" err="1"/>
              <a:t>keeperResult</a:t>
            </a:r>
            <a:r>
              <a:rPr dirty="0"/>
              <a:t>');</a:t>
            </a:r>
          </a:p>
          <a:p>
            <a:pPr>
              <a:defRPr sz="2000"/>
            </a:pPr>
            <a:r>
              <a:rPr dirty="0"/>
              <a:t>    }</a:t>
            </a:r>
          </a:p>
          <a:p>
            <a:pPr>
              <a:defRPr sz="2000"/>
            </a:pPr>
            <a:r>
              <a:rPr dirty="0"/>
              <a:t>    protected function attack() { return 'Attack executed!'; }</a:t>
            </a:r>
          </a:p>
          <a:p>
            <a:pPr>
              <a:defRPr sz="2000"/>
            </a:pPr>
            <a:r>
              <a:rPr dirty="0"/>
              <a:t>    protected function defense() { return 'Defense executed!'; }</a:t>
            </a:r>
          </a:p>
          <a:p>
            <a:pPr>
              <a:defRPr sz="2000"/>
            </a:pPr>
            <a:r>
              <a:rPr dirty="0"/>
              <a:t>    protected function keeper() { return 'Keeper saved the ball!'; }</a:t>
            </a:r>
          </a:p>
          <a:p>
            <a:pPr>
              <a:defRPr sz="2000"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rPr dirty="0"/>
              <a:t>Example That Follows SRP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Separated Responsibilities:</a:t>
            </a:r>
          </a:p>
          <a:p>
            <a:pPr>
              <a:defRPr sz="2000"/>
            </a:pPr>
            <a:r>
              <a:rPr lang="en-US" dirty="0"/>
              <a:t>- </a:t>
            </a:r>
            <a:r>
              <a:rPr lang="en-US" dirty="0" err="1"/>
              <a:t>AttackHandler</a:t>
            </a:r>
            <a:r>
              <a:rPr lang="en-US" dirty="0"/>
              <a:t>, </a:t>
            </a:r>
            <a:r>
              <a:rPr lang="en-US" dirty="0" err="1"/>
              <a:t>DefenseHandler</a:t>
            </a:r>
            <a:r>
              <a:rPr lang="en-US" dirty="0"/>
              <a:t>, </a:t>
            </a:r>
            <a:r>
              <a:rPr lang="en-US" dirty="0" err="1"/>
              <a:t>KeeperHandler</a:t>
            </a:r>
            <a:r>
              <a:rPr lang="en-US" dirty="0"/>
              <a:t> each in their own file.</a:t>
            </a:r>
          </a:p>
          <a:p>
            <a:pPr>
              <a:defRPr sz="2000"/>
            </a:pPr>
            <a:r>
              <a:rPr lang="en-US" dirty="0"/>
              <a:t>Central Orchestration:</a:t>
            </a:r>
          </a:p>
          <a:p>
            <a:pPr>
              <a:defRPr sz="2000"/>
            </a:pPr>
            <a:r>
              <a:rPr lang="en-US" dirty="0"/>
              <a:t>- Match class coordinates the handlers.</a:t>
            </a:r>
          </a:p>
          <a:p>
            <a:pPr>
              <a:defRPr sz="2000"/>
            </a:pPr>
            <a:r>
              <a:rPr lang="en-US" dirty="0"/>
              <a:t>Benefits:</a:t>
            </a:r>
          </a:p>
          <a:p>
            <a:pPr>
              <a:defRPr sz="2000"/>
            </a:pPr>
            <a:r>
              <a:rPr lang="en-US" dirty="0"/>
              <a:t>- Each class has one responsibility.</a:t>
            </a:r>
          </a:p>
          <a:p>
            <a:pPr>
              <a:defRPr sz="2000"/>
            </a:pPr>
            <a:r>
              <a:rPr lang="en-US" dirty="0"/>
              <a:t>- Easier to maintain, test, and extend.</a:t>
            </a:r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lang="en-US" dirty="0"/>
          </a:p>
          <a:p>
            <a:pPr>
              <a:defRPr sz="2000"/>
            </a:pPr>
            <a:endParaRPr dirty="0"/>
          </a:p>
        </p:txBody>
      </p:sp>
      <p:pic>
        <p:nvPicPr>
          <p:cNvPr id="4" name="Picture 3" descr="Slide_4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040B03-A85E-3B1C-DAE5-6C5DBE572393}"/>
              </a:ext>
            </a:extLst>
          </p:cNvPr>
          <p:cNvSpPr txBox="1"/>
          <p:nvPr/>
        </p:nvSpPr>
        <p:spPr>
          <a:xfrm>
            <a:off x="85725" y="233362"/>
            <a:ext cx="87820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 In </a:t>
            </a:r>
            <a:r>
              <a:rPr lang="en-US" dirty="0" err="1"/>
              <a:t>AttackHandler.php</a:t>
            </a:r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AttackHandler</a:t>
            </a:r>
            <a:r>
              <a:rPr lang="en-US" dirty="0"/>
              <a:t> {</a:t>
            </a:r>
          </a:p>
          <a:p>
            <a:r>
              <a:rPr lang="en-US" dirty="0"/>
              <a:t>    public function </a:t>
            </a:r>
            <a:r>
              <a:rPr lang="en-US" dirty="0" err="1"/>
              <a:t>executeAttack</a:t>
            </a:r>
            <a:r>
              <a:rPr lang="en-US" dirty="0"/>
              <a:t>() { return "Attack executed!"; 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Similar for </a:t>
            </a:r>
            <a:r>
              <a:rPr lang="en-US" dirty="0" err="1"/>
              <a:t>DefenseHandler</a:t>
            </a:r>
            <a:r>
              <a:rPr lang="en-US" dirty="0"/>
              <a:t> and </a:t>
            </a:r>
            <a:r>
              <a:rPr lang="en-US" dirty="0" err="1"/>
              <a:t>KeeperHandler</a:t>
            </a:r>
            <a:r>
              <a:rPr lang="en-US" dirty="0"/>
              <a:t>.</a:t>
            </a:r>
          </a:p>
          <a:p>
            <a:r>
              <a:rPr lang="en-US" dirty="0"/>
              <a:t>// In </a:t>
            </a:r>
            <a:r>
              <a:rPr lang="en-US" dirty="0" err="1"/>
              <a:t>Match.php</a:t>
            </a:r>
            <a:endParaRPr lang="en-US" dirty="0"/>
          </a:p>
          <a:p>
            <a:r>
              <a:rPr lang="en-US" dirty="0"/>
              <a:t>class Match {</a:t>
            </a:r>
          </a:p>
          <a:p>
            <a:r>
              <a:rPr lang="en-US" dirty="0"/>
              <a:t>    public function __construct(</a:t>
            </a:r>
            <a:r>
              <a:rPr lang="en-US" dirty="0" err="1"/>
              <a:t>AttackHandler</a:t>
            </a:r>
            <a:r>
              <a:rPr lang="en-US" dirty="0"/>
              <a:t> $attack, </a:t>
            </a:r>
            <a:r>
              <a:rPr lang="en-US" dirty="0" err="1"/>
              <a:t>DefenseHandler</a:t>
            </a:r>
            <a:r>
              <a:rPr lang="en-US" dirty="0"/>
              <a:t> $defense, </a:t>
            </a:r>
            <a:r>
              <a:rPr lang="en-US" dirty="0" err="1"/>
              <a:t>KeeperHandler</a:t>
            </a:r>
            <a:r>
              <a:rPr lang="en-US" dirty="0"/>
              <a:t> $keeper) { ... }</a:t>
            </a:r>
          </a:p>
          <a:p>
            <a:r>
              <a:rPr lang="en-US" dirty="0"/>
              <a:t>    public function simulate() {</a:t>
            </a:r>
          </a:p>
          <a:p>
            <a:r>
              <a:rPr lang="en-US" dirty="0"/>
              <a:t>        return [</a:t>
            </a:r>
          </a:p>
          <a:p>
            <a:r>
              <a:rPr lang="en-US" dirty="0"/>
              <a:t>            'attack' =&gt; $this-&gt;attack-&gt;</a:t>
            </a:r>
            <a:r>
              <a:rPr lang="en-US" dirty="0" err="1"/>
              <a:t>executeAttack</a:t>
            </a:r>
            <a:r>
              <a:rPr lang="en-US" dirty="0"/>
              <a:t>(),</a:t>
            </a:r>
          </a:p>
          <a:p>
            <a:r>
              <a:rPr lang="en-US" dirty="0"/>
              <a:t>            'defense' =&gt; $this-&gt;defense-&gt;</a:t>
            </a:r>
            <a:r>
              <a:rPr lang="en-US" dirty="0" err="1"/>
              <a:t>executeDefense</a:t>
            </a:r>
            <a:r>
              <a:rPr lang="en-US" dirty="0"/>
              <a:t>(),</a:t>
            </a:r>
          </a:p>
          <a:p>
            <a:r>
              <a:rPr lang="en-US" dirty="0"/>
              <a:t>            'keeper' =&gt; $this-&gt;keeper-&gt;</a:t>
            </a:r>
            <a:r>
              <a:rPr lang="en-US" dirty="0" err="1"/>
              <a:t>executeSave</a:t>
            </a:r>
            <a:r>
              <a:rPr lang="en-US" dirty="0"/>
              <a:t>(),</a:t>
            </a:r>
          </a:p>
          <a:p>
            <a:r>
              <a:rPr lang="en-US" dirty="0"/>
              <a:t>        ];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11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Recommended Folder 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app/</a:t>
            </a:r>
          </a:p>
          <a:p>
            <a:pPr>
              <a:defRPr sz="2000"/>
            </a:pPr>
            <a:r>
              <a:t>├── Http/</a:t>
            </a:r>
          </a:p>
          <a:p>
            <a:pPr>
              <a:defRPr sz="2000"/>
            </a:pPr>
            <a:r>
              <a:t>│   └── Controllers/</a:t>
            </a:r>
          </a:p>
          <a:p>
            <a:pPr>
              <a:defRPr sz="2000"/>
            </a:pPr>
            <a:r>
              <a:t>│       └── MatchController.php</a:t>
            </a:r>
          </a:p>
          <a:p>
            <a:pPr>
              <a:defRPr sz="2000"/>
            </a:pPr>
            <a:r>
              <a:t>├── MatchSimulation/</a:t>
            </a:r>
          </a:p>
          <a:p>
            <a:pPr>
              <a:defRPr sz="2000"/>
            </a:pPr>
            <a:r>
              <a:t>│   ├── Handlers/</a:t>
            </a:r>
          </a:p>
          <a:p>
            <a:pPr>
              <a:defRPr sz="2000"/>
            </a:pPr>
            <a:r>
              <a:t>│   │   ├── AttackHandler.php</a:t>
            </a:r>
          </a:p>
          <a:p>
            <a:pPr>
              <a:defRPr sz="2000"/>
            </a:pPr>
            <a:r>
              <a:t>│   │   ├── DefenseHandler.php</a:t>
            </a:r>
          </a:p>
          <a:p>
            <a:pPr>
              <a:defRPr sz="2000"/>
            </a:pPr>
            <a:r>
              <a:t>│   │   └── KeeperHandler.php</a:t>
            </a:r>
          </a:p>
          <a:p>
            <a:pPr>
              <a:defRPr sz="2000"/>
            </a:pPr>
            <a:r>
              <a:t>│   └── Match.php</a:t>
            </a:r>
          </a:p>
          <a:p>
            <a:pPr>
              <a:defRPr sz="2000"/>
            </a:pPr>
            <a:r>
              <a:t>Controllers: Handle HTTP requests and responses.</a:t>
            </a:r>
          </a:p>
          <a:p>
            <a:pPr>
              <a:defRPr sz="2000"/>
            </a:pPr>
            <a:r>
              <a:t>Handlers (Services): Encapsulate specific business logic.</a:t>
            </a:r>
          </a:p>
          <a:p>
            <a:pPr>
              <a:defRPr sz="2000"/>
            </a:pPr>
            <a:r>
              <a:t>Match Class: Orchestrates simulation using the handlers.</a:t>
            </a:r>
          </a:p>
        </p:txBody>
      </p:sp>
      <p:pic>
        <p:nvPicPr>
          <p:cNvPr id="4" name="Picture 3" descr="Slide_5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Understanding Controllers, Models &amp; Handlers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Controllers: Entry points for HTTP requests. They should be lean.</a:t>
            </a:r>
          </a:p>
          <a:p>
            <a:pPr>
              <a:defRPr sz="2000"/>
            </a:pPr>
            <a:r>
              <a:t>Models: Represent data and interact with the database.</a:t>
            </a:r>
          </a:p>
          <a:p>
            <a:pPr>
              <a:defRPr sz="2000"/>
            </a:pPr>
            <a:r>
              <a:t>Handlers (or Service Classes):</a:t>
            </a:r>
          </a:p>
          <a:p>
            <a:pPr>
              <a:defRPr sz="2000"/>
            </a:pPr>
            <a:r>
              <a:t> - Purpose: Encapsulate business logic (e.g., attack, defense, keeper logic).</a:t>
            </a:r>
          </a:p>
          <a:p>
            <a:pPr>
              <a:defRPr sz="2000"/>
            </a:pPr>
            <a:r>
              <a:t> - Benefits:</a:t>
            </a:r>
          </a:p>
          <a:p>
            <a:pPr>
              <a:defRPr sz="2000"/>
            </a:pPr>
            <a:r>
              <a:t>   - Promotes Separation of Concerns</a:t>
            </a:r>
          </a:p>
          <a:p>
            <a:pPr>
              <a:defRPr sz="2000"/>
            </a:pPr>
            <a:r>
              <a:t>   - Enhances reusability and testability</a:t>
            </a:r>
          </a:p>
          <a:p>
            <a:pPr>
              <a:defRPr sz="2000"/>
            </a:pPr>
            <a:r>
              <a:t>   - Keeps controllers and models focused on their roles</a:t>
            </a:r>
          </a:p>
        </p:txBody>
      </p:sp>
      <p:pic>
        <p:nvPicPr>
          <p:cNvPr id="4" name="Picture 3" descr="Slide_6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What If Handlers Become Controllers?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Scenario: Renaming or merging handlers as controllers.</a:t>
            </a:r>
          </a:p>
          <a:p>
            <a:pPr>
              <a:defRPr sz="2000"/>
            </a:pPr>
            <a:r>
              <a:t>Implications:</a:t>
            </a:r>
          </a:p>
          <a:p>
            <a:pPr>
              <a:defRPr sz="2000"/>
            </a:pPr>
            <a:r>
              <a:t>- SRP Compliance:</a:t>
            </a:r>
          </a:p>
          <a:p>
            <a:pPr>
              <a:defRPr sz="2000"/>
            </a:pPr>
            <a:r>
              <a:t>  - If each controller still does one thing, SRP may not be violated.</a:t>
            </a:r>
          </a:p>
          <a:p>
            <a:pPr>
              <a:defRPr sz="2000"/>
            </a:pPr>
            <a:r>
              <a:t>- Best Practices:</a:t>
            </a:r>
          </a:p>
          <a:p>
            <a:pPr>
              <a:defRPr sz="2000"/>
            </a:pPr>
            <a:r>
              <a:t>  - Mixing business logic in controllers couples HTTP handling with core logic.</a:t>
            </a:r>
          </a:p>
          <a:p>
            <a:pPr>
              <a:defRPr sz="2000"/>
            </a:pPr>
            <a:r>
              <a:t>  - Leads to bloated controllers over time.</a:t>
            </a:r>
          </a:p>
          <a:p>
            <a:pPr>
              <a:defRPr sz="2000"/>
            </a:pPr>
            <a:r>
              <a:t>Conclusion:</a:t>
            </a:r>
          </a:p>
          <a:p>
            <a:pPr>
              <a:defRPr sz="2000"/>
            </a:pPr>
            <a:r>
              <a:t>- Keeping business logic in dedicated handler classes is the cleaner, more maintainable approach.</a:t>
            </a:r>
          </a:p>
        </p:txBody>
      </p:sp>
      <p:pic>
        <p:nvPicPr>
          <p:cNvPr id="4" name="Picture 3" descr="Slide_7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Q&amp;A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0" y="1371600"/>
            <a:ext cx="5029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Q1: Why are handlers not controllers?</a:t>
            </a:r>
          </a:p>
          <a:p>
            <a:pPr>
              <a:defRPr sz="2000"/>
            </a:pPr>
            <a:r>
              <a:t>- Handlers encapsulate business logic and are independent of HTTP concerns, keeping controllers lean and focused on request/response.</a:t>
            </a:r>
          </a:p>
          <a:p>
            <a:pPr>
              <a:defRPr sz="2000"/>
            </a:pPr>
            <a:r>
              <a:t>Q2: What exactly are handlers?</a:t>
            </a:r>
          </a:p>
          <a:p>
            <a:pPr>
              <a:defRPr sz="2000"/>
            </a:pPr>
            <a:r>
              <a:t>- They are service classes that perform specific business tasks (e.g., executing an attack in a match simulation).</a:t>
            </a:r>
          </a:p>
          <a:p>
            <a:pPr>
              <a:defRPr sz="2000"/>
            </a:pPr>
            <a:r>
              <a:t>Q3: If I rename handlers as controllers, does that validate SRP?</a:t>
            </a:r>
          </a:p>
          <a:p>
            <a:pPr>
              <a:defRPr sz="2000"/>
            </a:pPr>
            <a:r>
              <a:t>- Renaming alone doesn’t break SRP if responsibilities remain isolated.</a:t>
            </a:r>
          </a:p>
          <a:p>
            <a:pPr>
              <a:defRPr sz="2000"/>
            </a:pPr>
            <a:r>
              <a:t>- However, merging business logic with HTTP handling is not best practice, as it can lead to bloated controllers and mixed concerns.</a:t>
            </a:r>
          </a:p>
        </p:txBody>
      </p:sp>
      <p:pic>
        <p:nvPicPr>
          <p:cNvPr id="4" name="Picture 3" descr="Slide_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773</Words>
  <Application>Microsoft Office PowerPoint</Application>
  <PresentationFormat>On-screen Show (4:3)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Ahmed Hany</cp:lastModifiedBy>
  <cp:revision>3</cp:revision>
  <dcterms:created xsi:type="dcterms:W3CDTF">2013-01-27T09:14:16Z</dcterms:created>
  <dcterms:modified xsi:type="dcterms:W3CDTF">2025-02-20T04:22:02Z</dcterms:modified>
  <cp:category/>
</cp:coreProperties>
</file>