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1049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4152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723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204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470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36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7693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8119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15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28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165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72CB-F2FD-4DBA-9446-AFC131723718}" type="datetimeFigureOut">
              <a:rPr lang="ar-EG" smtClean="0"/>
              <a:t>04/05/1441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F468-FA58-4EA2-B62D-7EB5D98D36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2469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husseinsaleh/project-wep/blob/master/SimpleContentManagementInPHP.r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WEB </a:t>
            </a:r>
            <a:endParaRPr lang="ar-EG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Name :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Noura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jamal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lgerian" pitchFamily="82" charset="0"/>
            </a:endParaRPr>
          </a:p>
          <a:p>
            <a:pPr algn="l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Section : 6</a:t>
            </a:r>
            <a:endParaRPr lang="ar-EG" b="1" dirty="0">
              <a:solidFill>
                <a:schemeClr val="bg2">
                  <a:lumMod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-28194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EG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54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Web</a:t>
            </a:r>
          </a:p>
          <a:p>
            <a:pPr algn="l"/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Name : </a:t>
            </a:r>
            <a:r>
              <a:rPr lang="en-US" sz="36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Ahmed </a:t>
            </a:r>
            <a:r>
              <a:rPr lang="en-US" sz="36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Essam</a:t>
            </a:r>
            <a:r>
              <a:rPr lang="en-US" sz="36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36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Youniss</a:t>
            </a:r>
            <a:endParaRPr lang="en-US" sz="3600" b="1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</a:endParaRPr>
          </a:p>
          <a:p>
            <a:pPr algn="l"/>
            <a:r>
              <a:rPr lang="en-US" sz="4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Gpa</a:t>
            </a:r>
            <a:r>
              <a:rPr lang="en-US" sz="4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2.00</a:t>
            </a:r>
            <a:endParaRPr lang="ar-EG" sz="40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sz="4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 –essam@gmail.com</a:t>
            </a:r>
            <a:endParaRPr lang="ar-EG" sz="40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sz="4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Section : </a:t>
            </a:r>
            <a:r>
              <a:rPr lang="en-US" sz="4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1</a:t>
            </a:r>
          </a:p>
          <a:p>
            <a:endParaRPr lang="en-US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4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ctr">
              <a:buNone/>
            </a:pPr>
            <a:endParaRPr lang="ar-EG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Title :</a:t>
            </a:r>
          </a:p>
          <a:p>
            <a:pPr marL="0" indent="0" algn="ctr">
              <a:buNone/>
            </a:pPr>
            <a:r>
              <a:rPr lang="en-US" sz="6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Condensed" pitchFamily="34" charset="0"/>
              </a:rPr>
              <a:t>simple </a:t>
            </a:r>
            <a:r>
              <a:rPr lang="en-US" sz="66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Condensed" pitchFamily="34" charset="0"/>
              </a:rPr>
              <a:t>comtente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Condensed" pitchFamily="34" charset="0"/>
              </a:rPr>
              <a:t> </a:t>
            </a:r>
            <a:r>
              <a:rPr lang="en-US" sz="66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Condensed" pitchFamily="34" charset="0"/>
              </a:rPr>
              <a:t>managment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Condensed" pitchFamily="34" charset="0"/>
              </a:rPr>
              <a:t> </a:t>
            </a:r>
          </a:p>
          <a:p>
            <a:pPr marL="0" indent="0" algn="ctr">
              <a:buNone/>
            </a:pPr>
            <a:endParaRPr lang="en-US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36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ar-EG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Font typeface="Arial" pitchFamily="34" charset="0"/>
              <a:buNone/>
            </a:pPr>
            <a:endParaRPr lang="en-US" sz="6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Font typeface="Arial" pitchFamily="34" charset="0"/>
              <a:buNone/>
            </a:pPr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63688" y="404664"/>
            <a:ext cx="540060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Description</a:t>
            </a:r>
            <a:endParaRPr lang="ar-EG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3" indent="0" algn="l">
              <a:lnSpc>
                <a:spcPct val="200000"/>
              </a:lnSpc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User can </a:t>
            </a:r>
          </a:p>
          <a:p>
            <a:pPr marL="1257300" lvl="3" indent="0" algn="l">
              <a:lnSpc>
                <a:spcPct val="200000"/>
              </a:lnSpc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-search any existence section and show its Content </a:t>
            </a:r>
          </a:p>
          <a:p>
            <a:pPr marL="1257300" lvl="3" indent="0" algn="l">
              <a:lnSpc>
                <a:spcPct val="200000"/>
              </a:lnSpc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-like our page in Facebook</a:t>
            </a:r>
          </a:p>
          <a:p>
            <a:pPr marL="1257300" lvl="3" indent="0" algn="l">
              <a:lnSpc>
                <a:spcPct val="200000"/>
              </a:lnSpc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-search our location in the map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- only admin can create new section o content 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endParaRPr lang="ar-E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l">
              <a:buNone/>
            </a:pPr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marL="0" indent="0" algn="l">
              <a:buNone/>
            </a:pPr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itchFamily="34" charset="0"/>
            </a:endParaRPr>
          </a:p>
          <a:p>
            <a:pPr marL="0" indent="0" algn="l">
              <a:buNone/>
            </a:pPr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Functions : </a:t>
            </a:r>
            <a:r>
              <a:rPr lang="en-US" sz="3600" b="1" spc="50" dirty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</a:p>
          <a:p>
            <a:pPr marL="0" indent="0" algn="l">
              <a:buNone/>
            </a:pPr>
            <a:r>
              <a:rPr lang="en-US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Technologies : </a:t>
            </a:r>
            <a:r>
              <a:rPr lang="en-US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Html – </a:t>
            </a:r>
            <a:r>
              <a:rPr lang="en-US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Css</a:t>
            </a:r>
            <a:r>
              <a:rPr lang="en-US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–Java script -Php</a:t>
            </a:r>
          </a:p>
          <a:p>
            <a:pPr marL="0" indent="0" algn="l">
              <a:buNone/>
            </a:pPr>
            <a:endParaRPr lang="en-US" sz="2000" b="1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471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225" y="-49213"/>
            <a:ext cx="9444038" cy="695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itchFamily="34" charset="0"/>
              <a:buNone/>
            </a:pPr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l">
              <a:buFont typeface="Arial" pitchFamily="34" charset="0"/>
              <a:buNone/>
            </a:pPr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Codes :</a:t>
            </a:r>
          </a:p>
          <a:p>
            <a:pPr marL="0" indent="0" algn="l">
              <a:buNone/>
            </a:pPr>
            <a:r>
              <a:rPr lang="en-US" sz="2000" b="1" u="sng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Cs::</a:t>
            </a:r>
          </a:p>
          <a:p>
            <a:pPr marL="0" indent="0" algn="l">
              <a:buNone/>
            </a:pP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table{</a:t>
            </a:r>
          </a:p>
          <a:p>
            <a:pPr marL="0" indent="0" algn="l">
              <a:buNone/>
            </a:pP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margin-right:4px;</a:t>
            </a:r>
          </a:p>
          <a:p>
            <a:pPr marL="0" indent="0" algn="l">
              <a:buNone/>
            </a:pP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width:100%;</a:t>
            </a:r>
          </a:p>
          <a:p>
            <a:pPr marL="0" indent="0" algn="l">
              <a:buNone/>
            </a:pP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height:100%;</a:t>
            </a:r>
          </a:p>
          <a:p>
            <a:pPr marL="0" indent="0" algn="l">
              <a:buNone/>
            </a:pPr>
            <a:r>
              <a:rPr lang="en-US" sz="20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color:maroon</a:t>
            </a: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;</a:t>
            </a:r>
          </a:p>
          <a:p>
            <a:pPr marL="0" indent="0" algn="l">
              <a:buNone/>
            </a:pPr>
            <a:r>
              <a:rPr lang="en-US" sz="20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background:silver</a:t>
            </a: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;</a:t>
            </a:r>
          </a:p>
          <a:p>
            <a:pPr marL="0" indent="0" algn="l">
              <a:buNone/>
            </a:pPr>
            <a:r>
              <a:rPr lang="en-US" sz="2000" b="1" spc="50" dirty="0" err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text-align:center</a:t>
            </a: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;</a:t>
            </a:r>
          </a:p>
          <a:p>
            <a:pPr marL="0" indent="0" algn="l">
              <a:buNone/>
            </a:pPr>
            <a:endParaRPr lang="en-US" sz="2000" b="1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2000" b="1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}</a:t>
            </a:r>
          </a:p>
          <a:p>
            <a:pPr marL="0" indent="0" algn="ctr">
              <a:buFont typeface="Arial" pitchFamily="34" charset="0"/>
              <a:buNone/>
            </a:pPr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65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-108520" y="0"/>
            <a:ext cx="925252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itchFamily="34" charset="0"/>
              <a:buNone/>
            </a:pPr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l">
              <a:buFont typeface="Arial" pitchFamily="34" charset="0"/>
              <a:buNone/>
            </a:pPr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Codes :</a:t>
            </a:r>
          </a:p>
          <a:p>
            <a:pPr marL="0" indent="0" algn="l">
              <a:buFont typeface="Arial" pitchFamily="34" charset="0"/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&lt;form name="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formcmnt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" method="post" action="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comment.php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"&gt;</a:t>
            </a:r>
          </a:p>
          <a:p>
            <a:pPr marL="0" indent="0" algn="ctr"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textarea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name="comments" rows="1" cols="50%" style="resize: none; margin:0px 0px 3px 10px;"&gt;&lt;/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textarea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&gt;</a:t>
            </a:r>
          </a:p>
          <a:p>
            <a:pPr marL="0" indent="0" algn="ctr"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&lt;input type="submit" style="margin:0px 0px 3px 10px;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border:none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;" name="comment" value="Comment"/&gt;</a:t>
            </a:r>
          </a:p>
          <a:p>
            <a:pPr marL="0" indent="0" algn="ctr"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&lt;/form&gt;</a:t>
            </a:r>
            <a:endParaRPr lang="ar-E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58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08520" y="-24138"/>
            <a:ext cx="925252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itchFamily="34" charset="0"/>
              <a:buNone/>
            </a:pPr>
            <a:endParaRPr lang="en-US" sz="3600" b="1" spc="5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Codes :</a:t>
            </a:r>
            <a:br>
              <a:rPr lang="en-US" sz="36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&lt;?php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if(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isset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($_GET['id'])){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$query="SELECT 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id,title,body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FROM 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newsportal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WHERE id=".$_GET['id'];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$result=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mysql_query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($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query,$conn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while($row=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mysql_fetch_array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($result)){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?&gt;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&lt;h3&gt;&lt;?php print </a:t>
            </a:r>
            <a:r>
              <a:rPr lang="en-US" sz="3000" b="1" spc="5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ucwords</a:t>
            </a: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($row[1]); ?&gt;&lt;/h3&gt;</a:t>
            </a:r>
          </a:p>
          <a:p>
            <a:pPr marL="0" indent="0" algn="l">
              <a:buNone/>
            </a:pPr>
            <a:r>
              <a:rPr lang="en-US" sz="3000" b="1" spc="5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&lt;p&gt;&lt;?php print $row[2]; ?&gt;&lt;/p&gt;</a:t>
            </a:r>
            <a:endParaRPr lang="ar-EG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69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08520" y="0"/>
            <a:ext cx="9144000" cy="6858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ctr">
              <a:buNone/>
            </a:pPr>
            <a:endParaRPr lang="en-US" b="1" u="sng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b="1" u="sng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u="sng" spc="5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link:</a:t>
            </a:r>
          </a:p>
          <a:p>
            <a:pPr marL="0" indent="0" algn="ctr">
              <a:buNone/>
            </a:pPr>
            <a:endParaRPr lang="en-US" b="1" u="sng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https://github.com/ahmedhusseinsaleh/project-wep/blob/master/SimpleContentManagementInPHP.rar</a:t>
            </a:r>
            <a:endParaRPr lang="en-US" b="1" u="sng" spc="5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1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294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Black</vt:lpstr>
      <vt:lpstr>Arial Narrow</vt:lpstr>
      <vt:lpstr>Bahnschrift Condensed</vt:lpstr>
      <vt:lpstr>Calibri</vt:lpstr>
      <vt:lpstr>Office Theme</vt:lpstr>
      <vt:lpstr>WEB </vt:lpstr>
      <vt:lpstr>PowerPoint Presentation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Microsoft</dc:creator>
  <cp:lastModifiedBy>Ahmed Hussein Saleh</cp:lastModifiedBy>
  <cp:revision>12</cp:revision>
  <dcterms:created xsi:type="dcterms:W3CDTF">2018-10-26T19:45:10Z</dcterms:created>
  <dcterms:modified xsi:type="dcterms:W3CDTF">2019-12-30T10:46:09Z</dcterms:modified>
</cp:coreProperties>
</file>