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04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415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723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20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47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3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69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11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15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2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165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46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WEB </a:t>
            </a:r>
            <a:endParaRPr lang="ar-EG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Name 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Noura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jamal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  <a:p>
            <a:pPr algn="l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Section : 6</a:t>
            </a:r>
            <a:endParaRPr lang="ar-EG" b="1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-28194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54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Web</a:t>
            </a:r>
          </a:p>
          <a:p>
            <a:pPr algn="l"/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 : 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Ahmed </a:t>
            </a:r>
            <a:r>
              <a:rPr lang="en-US" sz="3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Essam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3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Youniss</a:t>
            </a:r>
            <a:endParaRPr lang="en-US" sz="36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  <a:p>
            <a:pPr algn="l"/>
            <a:r>
              <a:rPr lang="en-US" sz="4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Gpa</a:t>
            </a:r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2.00</a:t>
            </a:r>
            <a:endParaRPr lang="ar-EG" sz="40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 –essam@gmail.com</a:t>
            </a:r>
            <a:endParaRPr lang="ar-EG" sz="40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Section : </a:t>
            </a:r>
            <a:r>
              <a:rPr lang="en-US" sz="4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1</a:t>
            </a:r>
          </a:p>
          <a:p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Title :</a:t>
            </a:r>
          </a:p>
          <a:p>
            <a:pPr marL="0" indent="0" algn="ctr">
              <a:buNone/>
            </a:pPr>
            <a:r>
              <a:rPr lang="en-US" sz="6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simple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comtente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managment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 </a:t>
            </a:r>
          </a:p>
          <a:p>
            <a:pPr marL="0" indent="0" algn="ctr"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36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63688" y="404664"/>
            <a:ext cx="54006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Description</a:t>
            </a:r>
            <a:endParaRPr lang="ar-EG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User can 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-search any existence section and show its Content 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-like our page in Facebook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-search our location in the map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only admin can create new section o content 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endParaRPr lang="ar-E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l"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marL="0" indent="0" algn="l"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Functions : 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marL="0" indent="0" algn="l">
              <a:buNone/>
            </a:pPr>
            <a:r>
              <a:rPr lang="en-US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Technologies : </a:t>
            </a:r>
            <a:r>
              <a:rPr lang="en-US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 – </a:t>
            </a:r>
            <a:r>
              <a:rPr lang="en-US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Css</a:t>
            </a:r>
            <a:r>
              <a:rPr lang="en-US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–Java script -Php</a:t>
            </a:r>
          </a:p>
          <a:p>
            <a:pPr marL="0" indent="0" algn="l">
              <a:buNone/>
            </a:pPr>
            <a:endParaRPr lang="en-US" sz="20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47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-49213"/>
            <a:ext cx="9444038" cy="69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Font typeface="Arial" pitchFamily="34" charset="0"/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</a:p>
          <a:p>
            <a:pPr marL="0" indent="0" algn="l">
              <a:buNone/>
            </a:pPr>
            <a:r>
              <a:rPr lang="en-US" sz="2000" b="1" u="sng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Cs::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table{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margin-right:4px;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width:100%;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height:100%;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color:maroon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background:silver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text-align:center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endParaRPr lang="en-US" sz="20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}</a:t>
            </a:r>
          </a:p>
          <a:p>
            <a:pPr marL="0" indent="0" algn="ctr">
              <a:buFont typeface="Arial" pitchFamily="34" charset="0"/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6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-108520" y="0"/>
            <a:ext cx="925252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Font typeface="Arial" pitchFamily="34" charset="0"/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&lt;form name="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formcmnt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 method="post" action="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comment.php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textarea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name="comments" rows="1" cols="50%" style="resize: none; margin:0px 0px 3px 10px;"&gt;&lt;/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textarea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&lt;input type="submit" style="margin:0px 0px 3px 10px;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border:none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;" name="comment" value="Comment"/&gt;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&lt;/form&gt;</a:t>
            </a: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5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08520" y="-24138"/>
            <a:ext cx="925252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  <a:b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&lt;?php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if(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isset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($_GET['id'])){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$query="SELECT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id,title,body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FROM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newsportal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WHERE id=".$_GET['id'];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$result=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mysql_query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query,$conn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while($row=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mysql_fetch_array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($result)){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?&gt;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&lt;h3&gt;&lt;?php print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ucwords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($row[1]); ?&gt;&lt;/h3&gt;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&lt;p&gt;&lt;?php print $row[2]; ?&gt;&lt;/p&gt;</a:t>
            </a:r>
            <a:endParaRPr lang="ar-EG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6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u="sng" spc="5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</a:t>
            </a:r>
            <a:r>
              <a:rPr lang="en-US" b="1" u="sng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link:</a:t>
            </a:r>
          </a:p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u="sng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https://github.com/AsmaaMa7moud/book?fbclid=IwAR19TUt8Z8RERQQWZTYjqhQFZxpNRPal-Ef3Cb_h3V5EkdO2ZhIZg5taAqo</a:t>
            </a:r>
          </a:p>
        </p:txBody>
      </p:sp>
    </p:spTree>
    <p:extLst>
      <p:ext uri="{BB962C8B-B14F-4D97-AF65-F5344CB8AC3E}">
        <p14:creationId xmlns:p14="http://schemas.microsoft.com/office/powerpoint/2010/main" val="1167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292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Black</vt:lpstr>
      <vt:lpstr>Arial Narrow</vt:lpstr>
      <vt:lpstr>Bahnschrift Condensed</vt:lpstr>
      <vt:lpstr>Calibri</vt:lpstr>
      <vt:lpstr>Office Theme</vt:lpstr>
      <vt:lpstr>WEB </vt:lpstr>
      <vt:lpstr>PowerPoint Presentation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Microsoft</dc:creator>
  <cp:lastModifiedBy>Ahmed Hussein Saleh</cp:lastModifiedBy>
  <cp:revision>11</cp:revision>
  <dcterms:created xsi:type="dcterms:W3CDTF">2018-10-26T19:45:10Z</dcterms:created>
  <dcterms:modified xsi:type="dcterms:W3CDTF">2019-12-30T10:32:37Z</dcterms:modified>
</cp:coreProperties>
</file>